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4ceda874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4ceda874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4ceda874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4ceda874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4ceda87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4ceda87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4ceda874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4ceda874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4ceda874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4ceda874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bb3f4c65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bb3f4c65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b3f4c65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b3f4c65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b3f4c65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b3f4c65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ceda8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ceda8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b3f4c65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b3f4c65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b3f4c65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b3f4c65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b3f4c65e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b3f4c65e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4ceda874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4ceda874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.jpg"/><Relationship Id="rId7" Type="http://schemas.openxmlformats.org/officeDocument/2006/relationships/image" Target="../media/image9.jp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Automated System for Social Monitoring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Berciu Liviu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Cotrau Andreea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Tamas Florin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Ungur Maria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Results - ML component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We tested with: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different network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different sizes for the input image (320x320, 416x416 and 608x608)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different datasets: COCO and INRIA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The main aim was to find the best algorithm in terms of response time and accuracy. Some compromises had to be made.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Results - ML component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25" y="1775675"/>
            <a:ext cx="4859201" cy="14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25" y="3481625"/>
            <a:ext cx="4261776" cy="149080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 rot="-5400000">
            <a:off x="-624300" y="2286300"/>
            <a:ext cx="1601400" cy="3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Response time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 rot="-5400000">
            <a:off x="-779850" y="4010850"/>
            <a:ext cx="1912500" cy="3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213" y="2088950"/>
            <a:ext cx="30480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5362238" y="3277350"/>
            <a:ext cx="1401900" cy="362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Response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7579813" y="2525375"/>
            <a:ext cx="989400" cy="362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Accuracy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102925" y="4331875"/>
            <a:ext cx="1884600" cy="49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Winner: YOLOv3-320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Demo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Video goes here...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900" y="190900"/>
            <a:ext cx="6341176" cy="491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Concluding words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71900" y="2033275"/>
            <a:ext cx="82221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The use of  YOLOv3 can be seen as a strength, being easy to integrate and maintain in a system like this, whilst performing good the given task.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We considered the trade-off between accuracy and response time which is an important aspect for real-time computer vision tasks.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We believe that this paper would offer support and encouragement for future endeavours in the social distancing monitoring.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Motivation and Utility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Other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SWOT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Conclusion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Covid19</a:t>
            </a: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pandemic took by surprise the entire world. </a:t>
            </a:r>
            <a:r>
              <a:rPr b="1"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distancing</a:t>
            </a: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became a standard and a thing that had to be considered in our day to day life.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Companies across the globe are </a:t>
            </a: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continuously</a:t>
            </a: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working to deliver solutions regarding this problem.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Motivation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main purpose is </a:t>
            </a:r>
            <a:r>
              <a:rPr b="1"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helping people enforce social distancing.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Safety</a:t>
            </a: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our number #1 concern.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create a solid, robust camera system that can be used in a multitude of domains, slowly bringing things back to normal.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Utility and Social Impact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Overcrowding can be avoided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density of people can be monitored the whole time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statistics on the number of people in a certain room/area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chances of getting infected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Safer environment &amp; safer people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Our Approach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2125" y="3144075"/>
            <a:ext cx="82221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000000"/>
                </a:solidFill>
              </a:rPr>
              <a:t>Our approach follows the following main steps: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o">
                <a:solidFill>
                  <a:srgbClr val="000000"/>
                </a:solidFill>
              </a:rPr>
              <a:t>capture the image from a room/area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o">
                <a:solidFill>
                  <a:srgbClr val="000000"/>
                </a:solidFill>
              </a:rPr>
              <a:t>persons detection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o">
                <a:solidFill>
                  <a:srgbClr val="000000"/>
                </a:solidFill>
              </a:rPr>
              <a:t>critical density analysis &amp; statistics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" y="911375"/>
            <a:ext cx="9096375" cy="24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How it works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750" y="0"/>
            <a:ext cx="3972250" cy="508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0" y="2301775"/>
            <a:ext cx="4687300" cy="22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Tools and Technologies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5" y="1752175"/>
            <a:ext cx="2255350" cy="19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625" y="1752175"/>
            <a:ext cx="2767526" cy="129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8300" y="3059250"/>
            <a:ext cx="2376950" cy="20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6">
            <a:alphaModFix/>
          </a:blip>
          <a:srcRect b="7959" l="0" r="0" t="-7960"/>
          <a:stretch/>
        </p:blipFill>
        <p:spPr>
          <a:xfrm>
            <a:off x="54975" y="3400875"/>
            <a:ext cx="1195574" cy="170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4500" y="1837725"/>
            <a:ext cx="3302475" cy="15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9250" y="3400875"/>
            <a:ext cx="2797324" cy="164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00000" y="3887925"/>
            <a:ext cx="2536426" cy="11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96488" y="3207625"/>
            <a:ext cx="1575525" cy="8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Other existing approaches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 our research we came across other approaches: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Open-CV + Computer vision + Deep learning → Too complex to implement for resource limited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Deep learning + cached images → Not real time surveillance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We targeted a more simpler solution for real time data!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6136925" y="3982950"/>
            <a:ext cx="668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o" sz="3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🔀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800" y="3911125"/>
            <a:ext cx="1946224" cy="91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