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C4FA6-DB0C-4D95-BB14-5BBD0160609C}" v="3" dt="2022-05-18T04:47:0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LUMAC Dragos-Costin" userId="4cf54ae8-10d0-48b9-abdc-4eee03448de6" providerId="ADAL" clId="{F1CC4FA6-DB0C-4D95-BB14-5BBD0160609C}"/>
    <pc:docChg chg="undo custSel modSld">
      <pc:chgData name="BULUMAC Dragos-Costin" userId="4cf54ae8-10d0-48b9-abdc-4eee03448de6" providerId="ADAL" clId="{F1CC4FA6-DB0C-4D95-BB14-5BBD0160609C}" dt="2022-05-18T04:49:29.231" v="112" actId="167"/>
      <pc:docMkLst>
        <pc:docMk/>
      </pc:docMkLst>
      <pc:sldChg chg="addSp delSp modSp mod">
        <pc:chgData name="BULUMAC Dragos-Costin" userId="4cf54ae8-10d0-48b9-abdc-4eee03448de6" providerId="ADAL" clId="{F1CC4FA6-DB0C-4D95-BB14-5BBD0160609C}" dt="2022-05-18T04:49:29.231" v="112" actId="167"/>
        <pc:sldMkLst>
          <pc:docMk/>
          <pc:sldMk cId="2991102834" sldId="256"/>
        </pc:sldMkLst>
        <pc:spChg chg="add del">
          <ac:chgData name="BULUMAC Dragos-Costin" userId="4cf54ae8-10d0-48b9-abdc-4eee03448de6" providerId="ADAL" clId="{F1CC4FA6-DB0C-4D95-BB14-5BBD0160609C}" dt="2022-05-18T04:45:59.886" v="19"/>
          <ac:spMkLst>
            <pc:docMk/>
            <pc:sldMk cId="2991102834" sldId="256"/>
            <ac:spMk id="3" creationId="{1F57E99B-D268-4713-AB73-AFF84A4EE4BC}"/>
          </ac:spMkLst>
        </pc:spChg>
        <pc:spChg chg="add mod">
          <ac:chgData name="BULUMAC Dragos-Costin" userId="4cf54ae8-10d0-48b9-abdc-4eee03448de6" providerId="ADAL" clId="{F1CC4FA6-DB0C-4D95-BB14-5BBD0160609C}" dt="2022-05-18T04:48:57.315" v="107" actId="20577"/>
          <ac:spMkLst>
            <pc:docMk/>
            <pc:sldMk cId="2991102834" sldId="256"/>
            <ac:spMk id="4" creationId="{24677C0E-6F45-4998-A8DD-F4B5CD636F16}"/>
          </ac:spMkLst>
        </pc:spChg>
        <pc:spChg chg="mod">
          <ac:chgData name="BULUMAC Dragos-Costin" userId="4cf54ae8-10d0-48b9-abdc-4eee03448de6" providerId="ADAL" clId="{F1CC4FA6-DB0C-4D95-BB14-5BBD0160609C}" dt="2022-05-18T04:46:49.029" v="51" actId="1076"/>
          <ac:spMkLst>
            <pc:docMk/>
            <pc:sldMk cId="2991102834" sldId="256"/>
            <ac:spMk id="6" creationId="{A9F58A9B-02D7-456B-B479-11E834EB7433}"/>
          </ac:spMkLst>
        </pc:spChg>
        <pc:spChg chg="add del">
          <ac:chgData name="BULUMAC Dragos-Costin" userId="4cf54ae8-10d0-48b9-abdc-4eee03448de6" providerId="ADAL" clId="{F1CC4FA6-DB0C-4D95-BB14-5BBD0160609C}" dt="2022-05-18T04:43:40.108" v="9" actId="22"/>
          <ac:spMkLst>
            <pc:docMk/>
            <pc:sldMk cId="2991102834" sldId="256"/>
            <ac:spMk id="7" creationId="{F7B2C2D2-55B7-4B6A-B235-F74FAB5D1C0A}"/>
          </ac:spMkLst>
        </pc:spChg>
        <pc:spChg chg="add mod ord">
          <ac:chgData name="BULUMAC Dragos-Costin" userId="4cf54ae8-10d0-48b9-abdc-4eee03448de6" providerId="ADAL" clId="{F1CC4FA6-DB0C-4D95-BB14-5BBD0160609C}" dt="2022-05-18T04:49:29.231" v="112" actId="167"/>
          <ac:spMkLst>
            <pc:docMk/>
            <pc:sldMk cId="2991102834" sldId="256"/>
            <ac:spMk id="9" creationId="{E4A95D7A-EAF7-44F2-B09F-19A0B8F0395E}"/>
          </ac:spMkLst>
        </pc:spChg>
        <pc:picChg chg="mod">
          <ac:chgData name="BULUMAC Dragos-Costin" userId="4cf54ae8-10d0-48b9-abdc-4eee03448de6" providerId="ADAL" clId="{F1CC4FA6-DB0C-4D95-BB14-5BBD0160609C}" dt="2022-05-18T04:46:54.045" v="52" actId="14100"/>
          <ac:picMkLst>
            <pc:docMk/>
            <pc:sldMk cId="2991102834" sldId="256"/>
            <ac:picMk id="5" creationId="{CB9C6CAC-A1D4-4D40-9424-6377DF69A60E}"/>
          </ac:picMkLst>
        </pc:picChg>
        <pc:picChg chg="add del mod">
          <ac:chgData name="BULUMAC Dragos-Costin" userId="4cf54ae8-10d0-48b9-abdc-4eee03448de6" providerId="ADAL" clId="{F1CC4FA6-DB0C-4D95-BB14-5BBD0160609C}" dt="2022-05-18T04:49:04.759" v="109" actId="1076"/>
          <ac:picMkLst>
            <pc:docMk/>
            <pc:sldMk cId="2991102834" sldId="256"/>
            <ac:picMk id="8" creationId="{1F3E92CB-DA24-4493-8C14-A1B66EBCAB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A7A5-45E2-40A0-A8B4-13BDCFB4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08D49-5C72-40FB-B844-0128145D2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9CB0-66C6-4639-B9A4-B210ED2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6AC7-9B6C-4C4B-AB24-74F3282C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0D4-2E7E-4694-A0A6-84624CF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198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887A-A525-4B78-AC65-C2191220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3623-AA73-4EEB-9B78-DB9AFEBDF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20D7-5D06-424A-9FE0-B75D1E8D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C351-27F4-4F3B-8A89-2B522945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8C9C-822C-40D6-AF2F-C83DE20F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98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46945-7FF0-4CAB-9CF3-E648E5006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ED5C1-CCCB-450C-A7CF-F1BC7B602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0537-27CA-44ED-A032-C1B3F94D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5585-C705-4967-8ABE-E6F29F8D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F2AB-7DCF-4542-B866-01AAF771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44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1D7-60EA-4F1D-9B87-D375FED2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0C06-DAD4-46BC-9C56-725539C0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D457-FBB1-4120-BE80-A9B0DAC1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124F-B6D3-424E-919B-0D20BAC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13F9-A45B-4B02-9A16-87B15661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0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617-9A53-4C22-9C19-D20DCCC5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BC8B-2DF3-47A9-851E-FE450047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A98C-36DC-42E6-A8AE-C89AA1CD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7F58-9B6D-4667-A7E6-98FFA332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9C99-B57D-4E76-9C26-A0E67767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37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E054-2F17-427C-961B-DF086506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FCE7-8056-4A7E-9BA7-3D5734893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D5D22-D9B7-42E8-86F5-06ADA5D3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F757-AD2C-4EE9-90AC-72E6076C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2238-DC48-4321-B829-5D948383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0DC36-4533-4D50-A5C6-BD21D4F9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54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8209-2F67-40FE-B2F4-A74E16F8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A48E-9B1C-4282-B2B8-5B120BBC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1FF5-7732-495C-8051-9804F7AF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5AA5-721D-401B-8DA0-D28C71439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D5BFC-3595-4209-ADEE-92D365862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E53A2-9CD5-47B6-88C4-4B6AE169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5A275-43B5-4D84-A31A-8C00C643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A69E8-95A0-4E6D-A1EC-78F367B0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1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3CCA-9B14-4420-A315-D6F0DB3F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4951F-6D39-49FA-8D60-7D57C4C9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381B5-8177-4B4C-A3BE-B984B55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6AE77-6520-440A-BEC8-7F6EE142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1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5FA0-351B-4B1B-9BE0-F19414F6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A9049-A108-48CA-8368-00E12F67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A45CB-11B8-4B52-8DFE-E036C1D6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36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284F-A057-407D-8E51-69A4B0CF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2463-DF03-4C3F-8A6F-D171921E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B3B8-B4EA-408F-BC9B-FF37C20B3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1507-2D6B-4A2D-A0E2-5BB89138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1A9D-BD67-411A-8F6F-664BEF0C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3506F-1393-42E1-A895-234B27E7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080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990-03D6-4386-9FED-A231FFED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981BB-FE66-4328-BD3E-3BE17C27E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7DF18-506A-4CBB-BF27-67B238577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9663-80E6-4EDB-8593-2EE2E544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B108-7DC0-4008-9E51-C11D8EF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204A-97F5-4CF5-9ECA-DAC43D7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0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B68D2-965B-4E9A-BD7F-CCB0D44F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8BEF0-360A-4FE8-9759-CE4E0872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140D-1701-4705-BE39-13FBCF5C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E885-73E1-430C-8BAE-0E2AA9D9DECE}" type="datetimeFigureOut">
              <a:rPr lang="ro-RO" smtClean="0"/>
              <a:t>18.05.2022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09BB-128E-4B2B-A2D7-AE1793B3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8CAF-D780-46EF-9E84-D1F5623A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F4B1-528C-461A-B685-93DCE12DB40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1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A95D7A-EAF7-44F2-B09F-19A0B8F0395E}"/>
              </a:ext>
            </a:extLst>
          </p:cNvPr>
          <p:cNvSpPr/>
          <p:nvPr/>
        </p:nvSpPr>
        <p:spPr>
          <a:xfrm>
            <a:off x="194936" y="4190863"/>
            <a:ext cx="5568555" cy="237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C6CAC-A1D4-4D40-9424-6377DF69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9" y="1029810"/>
            <a:ext cx="3693574" cy="2495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58A9B-02D7-456B-B479-11E834EB7433}"/>
              </a:ext>
            </a:extLst>
          </p:cNvPr>
          <p:cNvSpPr txBox="1"/>
          <p:nvPr/>
        </p:nvSpPr>
        <p:spPr>
          <a:xfrm>
            <a:off x="315008" y="596721"/>
            <a:ext cx="742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1.No bugs were found when initializing the page and searching for the movie Star Trak , all requirements were found</a:t>
            </a:r>
            <a:endParaRPr lang="ro-RO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E92CB-DA24-4493-8C14-A1B66EBC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8" y="4237089"/>
            <a:ext cx="5320145" cy="2267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77C0E-6F45-4998-A8DD-F4B5CD636F16}"/>
              </a:ext>
            </a:extLst>
          </p:cNvPr>
          <p:cNvSpPr txBox="1"/>
          <p:nvPr/>
        </p:nvSpPr>
        <p:spPr>
          <a:xfrm>
            <a:off x="194936" y="3913864"/>
            <a:ext cx="629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An bug occurred while trying to return to the main page. After reloading the page it worked fine.</a:t>
            </a: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29911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BULUMAC Dragos-Costin</cp:lastModifiedBy>
  <cp:revision>1</cp:revision>
  <dcterms:created xsi:type="dcterms:W3CDTF">2022-05-17T18:00:36Z</dcterms:created>
  <dcterms:modified xsi:type="dcterms:W3CDTF">2022-05-18T04:49:30Z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2022-05-18T04:42:59Z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d904be1d-1afe-45ea-967c-ada298e38e3e</vt:lpwstr>
  </property>
  <property fmtid="{D5CDD505-2E9C-101B-9397-08002B2CF9AE}" pid="8" name="MSIP_Label_fd1c0902-ed92-4fed-896d-2e7725de02d4_ContentBits">
    <vt:lpwstr>2</vt:lpwstr>
  </property>
</Properties>
</file>