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3" r:id="rId6"/>
    <p:sldId id="264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2DB6D-A14D-4041-8169-AE6225720B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FB1BA-2E84-4B2E-9791-3ED7007A7B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6A5C-5686-4277-A9A1-52878D840202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9F581-14EE-4D70-881E-81BB205FDB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A70CD-F1A3-4676-BA3A-B25F5CC4B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0DDD4-56BD-4904-95CC-7CAC354C6A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0916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2854-30E5-40E0-B13A-DA051A72C40C}" type="datetimeFigureOut">
              <a:rPr lang="ro-RO" smtClean="0"/>
              <a:t>03.07.2018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CA5D-5378-41CA-A4A3-462CEC5691D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695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ADE4-D55F-4883-838A-E6F0D9A548D6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BFB2-7E10-438F-B83E-7EA6EB18A85E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7206-BCD3-4FED-8028-4D725091A0A8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063E-27E8-45F2-99D7-0180247556F9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CAA0-E0D2-4726-A2A3-CD52AF78EEAE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6E18-B2B0-48AD-8BC1-D2794904F148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71736-2F66-4CC7-88A3-E5C07125019B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9773-024B-4E72-B921-A152EF3E27F3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4FF0-90D0-4996-A280-5E94E5EFC853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E27-211C-47F1-B9CD-5B8C3F3AB1B9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5A40-3B53-4C00-A0C0-907DFAD4E7EF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1C43-13FA-410A-92B1-B8FDA6F357AB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1D0F-64DE-4427-96C2-47BAA838ED99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F00-E970-4A07-A28F-394AFCDA46D4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7D2C-22FA-4AA3-B598-1FA72CD4A96E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743-429E-4238-B8AE-BD59DDFDB4F0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DFC8-EC81-440A-94E8-978410DAD96D}" type="datetime1">
              <a:rPr lang="ro-RO" smtClean="0"/>
              <a:t>03.07.2018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B50-1EEA-40AA-BCA4-BBCB3311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597503"/>
            <a:ext cx="8915399" cy="1126283"/>
          </a:xfrm>
        </p:spPr>
        <p:txBody>
          <a:bodyPr/>
          <a:lstStyle/>
          <a:p>
            <a:pPr algn="ctr"/>
            <a:r>
              <a:rPr lang="ro-RO" dirty="0"/>
              <a:t>Tehnical Reminder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5488-D51D-48DA-AEBC-10982F14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367407"/>
            <a:ext cx="8915399" cy="4536256"/>
          </a:xfrm>
        </p:spPr>
        <p:txBody>
          <a:bodyPr>
            <a:normAutofit/>
          </a:bodyPr>
          <a:lstStyle/>
          <a:p>
            <a:endParaRPr lang="ro-RO" b="1" dirty="0"/>
          </a:p>
          <a:p>
            <a:pPr algn="ctr"/>
            <a:r>
              <a:rPr lang="en-US" sz="2000" b="1" dirty="0"/>
              <a:t>Reminder </a:t>
            </a:r>
            <a:r>
              <a:rPr lang="en-US" sz="2000" b="1" dirty="0" err="1"/>
              <a:t>pentru</a:t>
            </a:r>
            <a:r>
              <a:rPr lang="en-US" sz="2000" b="1" dirty="0"/>
              <a:t> </a:t>
            </a:r>
            <a:r>
              <a:rPr lang="en-US" sz="2000" b="1" dirty="0" err="1"/>
              <a:t>revizii</a:t>
            </a:r>
            <a:r>
              <a:rPr lang="en-US" sz="2000" b="1" dirty="0"/>
              <a:t> </a:t>
            </a:r>
            <a:r>
              <a:rPr lang="en-US" sz="2000" b="1" dirty="0" err="1"/>
              <a:t>tehnice</a:t>
            </a:r>
            <a:r>
              <a:rPr lang="en-US" sz="2000" b="1" dirty="0"/>
              <a:t> </a:t>
            </a:r>
            <a:r>
              <a:rPr lang="en-US" sz="2000" b="1" dirty="0" err="1"/>
              <a:t>periodice</a:t>
            </a:r>
            <a:endParaRPr lang="ro-RO" sz="2000" dirty="0"/>
          </a:p>
          <a:p>
            <a:endParaRPr lang="ro-RO" b="1" dirty="0"/>
          </a:p>
          <a:p>
            <a:endParaRPr lang="ro-RO" b="1" dirty="0"/>
          </a:p>
          <a:p>
            <a:endParaRPr lang="ro-RO" b="1" dirty="0"/>
          </a:p>
          <a:p>
            <a:r>
              <a:rPr lang="en-US" b="1" dirty="0" err="1"/>
              <a:t>Coordonator</a:t>
            </a:r>
            <a:r>
              <a:rPr lang="en-US" b="1" dirty="0"/>
              <a:t> </a:t>
            </a:r>
            <a:r>
              <a:rPr lang="en-US" b="1" dirty="0" err="1"/>
              <a:t>ştiinţific</a:t>
            </a:r>
            <a:endParaRPr lang="ro-RO" b="1" dirty="0"/>
          </a:p>
          <a:p>
            <a:r>
              <a:rPr lang="en-US" dirty="0"/>
              <a:t>Lector Dr. </a:t>
            </a:r>
            <a:r>
              <a:rPr lang="en-US" dirty="0" err="1"/>
              <a:t>Moruz</a:t>
            </a:r>
            <a:r>
              <a:rPr lang="en-US" dirty="0"/>
              <a:t> Alex</a:t>
            </a:r>
            <a:endParaRPr lang="ro-RO" dirty="0"/>
          </a:p>
          <a:p>
            <a:pPr algn="r"/>
            <a:endParaRPr lang="ro-RO" b="1" dirty="0"/>
          </a:p>
          <a:p>
            <a:pPr algn="r"/>
            <a:r>
              <a:rPr lang="en-US" b="1" dirty="0"/>
              <a:t>Absolvent</a:t>
            </a:r>
            <a:endParaRPr lang="ro-RO" b="1" dirty="0"/>
          </a:p>
          <a:p>
            <a:pPr algn="r"/>
            <a:r>
              <a:rPr lang="en-US" dirty="0" err="1"/>
              <a:t>Dancă</a:t>
            </a:r>
            <a:r>
              <a:rPr lang="en-US" dirty="0"/>
              <a:t> </a:t>
            </a:r>
            <a:r>
              <a:rPr lang="en-US" dirty="0" err="1"/>
              <a:t>Dragoș</a:t>
            </a:r>
            <a:r>
              <a:rPr lang="en-US" dirty="0"/>
              <a:t>-Elvis</a:t>
            </a:r>
            <a:endParaRPr lang="ro-RO" dirty="0"/>
          </a:p>
          <a:p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8991-09FC-4166-A334-82A06221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3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CFF6-0EB5-4942-9725-A882EB11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69CB-1D5A-4AA2-9E97-C9F4FFFE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o-RO" dirty="0"/>
          </a:p>
          <a:p>
            <a:r>
              <a:rPr lang="ro-RO" dirty="0"/>
              <a:t>In concluzie aceast aplicatie ne scuteste de verificarea periodica a unui munte de documente , care ne ofera o singura inforamtie 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revizia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expirata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/>
              <a:t>. </a:t>
            </a:r>
          </a:p>
          <a:p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unu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important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acela</a:t>
            </a:r>
            <a:r>
              <a:rPr lang="en-US" dirty="0"/>
              <a:t> ca </a:t>
            </a:r>
            <a:r>
              <a:rPr lang="en-US" dirty="0" err="1"/>
              <a:t>beneficiarul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o </a:t>
            </a:r>
            <a:r>
              <a:rPr lang="en-US" dirty="0" err="1"/>
              <a:t>locatie</a:t>
            </a:r>
            <a:r>
              <a:rPr lang="en-US" dirty="0"/>
              <a:t> bine </a:t>
            </a:r>
            <a:r>
              <a:rPr lang="en-US" dirty="0" err="1"/>
              <a:t>administrata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incidente</a:t>
            </a:r>
            <a:r>
              <a:rPr lang="en-US" dirty="0"/>
              <a:t> cu </a:t>
            </a:r>
            <a:r>
              <a:rPr lang="en-US" dirty="0" err="1"/>
              <a:t>amenzi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inchideri</a:t>
            </a:r>
            <a:r>
              <a:rPr lang="en-US" dirty="0"/>
              <a:t> de </a:t>
            </a:r>
            <a:r>
              <a:rPr lang="en-US" dirty="0" err="1"/>
              <a:t>spatii</a:t>
            </a:r>
            <a:r>
              <a:rPr lang="en-US" dirty="0"/>
              <a:t> </a:t>
            </a:r>
            <a:r>
              <a:rPr lang="en-US" dirty="0" err="1"/>
              <a:t>comerciale</a:t>
            </a:r>
            <a:r>
              <a:rPr lang="en-US" dirty="0"/>
              <a:t> . </a:t>
            </a:r>
          </a:p>
          <a:p>
            <a:r>
              <a:rPr lang="ro-RO" dirty="0"/>
              <a:t>Aceasta aplicatie este benefica coordonatorilor tehnici nu numai pentru functionalitatea sa de reminder  , lucrand in acest domeniu am realizat ca nevoia unei schite bine modelata poate ajuta foarte mult la indrumarea echipelor de revizie</a:t>
            </a:r>
            <a:r>
              <a:rPr lang="en-GB" dirty="0"/>
              <a:t> </a:t>
            </a:r>
            <a:r>
              <a:rPr lang="en-GB" dirty="0" err="1"/>
              <a:t>tehnica</a:t>
            </a:r>
            <a:r>
              <a:rPr lang="en-GB" dirty="0"/>
              <a:t> </a:t>
            </a:r>
            <a:r>
              <a:rPr lang="ro-RO" dirty="0"/>
              <a:t> . </a:t>
            </a:r>
          </a:p>
          <a:p>
            <a:pPr marL="0" indent="0">
              <a:buNone/>
            </a:pPr>
            <a:r>
              <a:rPr lang="ro-R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B682-2D27-4D4D-A4EB-5046E4B2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6C86-2FA6-41F6-931D-DD1A0A30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795"/>
          </a:xfrm>
        </p:spPr>
        <p:txBody>
          <a:bodyPr/>
          <a:lstStyle/>
          <a:p>
            <a:r>
              <a:rPr lang="en-US" dirty="0" err="1"/>
              <a:t>Cuprins</a:t>
            </a:r>
            <a:r>
              <a:rPr lang="en-US" dirty="0"/>
              <a:t>  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487E-309E-4ED8-855D-A346868C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8132"/>
            <a:ext cx="6101782" cy="2944536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Introducere</a:t>
            </a:r>
            <a:r>
              <a:rPr lang="en-US" dirty="0"/>
              <a:t>  ……………….…………………………</a:t>
            </a:r>
            <a:r>
              <a:rPr lang="ro-RO" dirty="0"/>
              <a:t>.</a:t>
            </a:r>
            <a:r>
              <a:rPr lang="en-US" dirty="0"/>
              <a:t>.. 3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Meniuri</a:t>
            </a:r>
            <a:r>
              <a:rPr lang="en-US" dirty="0"/>
              <a:t> dedicate </a:t>
            </a:r>
            <a:r>
              <a:rPr lang="en-US" dirty="0" err="1"/>
              <a:t>utilizatorului</a:t>
            </a:r>
            <a:r>
              <a:rPr lang="en-US" dirty="0"/>
              <a:t> ……………………</a:t>
            </a:r>
            <a:r>
              <a:rPr lang="ro-RO" dirty="0"/>
              <a:t>.</a:t>
            </a:r>
            <a:r>
              <a:rPr lang="en-US" dirty="0"/>
              <a:t>…4</a:t>
            </a:r>
            <a:endParaRPr lang="ro-RO" dirty="0"/>
          </a:p>
          <a:p>
            <a:pPr>
              <a:buFont typeface="+mj-lt"/>
              <a:buAutoNum type="arabicPeriod"/>
            </a:pPr>
            <a:r>
              <a:rPr lang="ro-RO" dirty="0"/>
              <a:t>Calcularea datei de expirare a reviziei...................5</a:t>
            </a:r>
          </a:p>
          <a:p>
            <a:pPr>
              <a:buFont typeface="+mj-lt"/>
              <a:buAutoNum type="arabicPeriod"/>
            </a:pPr>
            <a:r>
              <a:rPr lang="ro-RO" dirty="0"/>
              <a:t>Calcularea zilelor ramase pana la expirare ...........6</a:t>
            </a:r>
          </a:p>
          <a:p>
            <a:pPr>
              <a:buFont typeface="+mj-lt"/>
              <a:buAutoNum type="arabicPeriod"/>
            </a:pPr>
            <a:r>
              <a:rPr lang="ro-RO" dirty="0"/>
              <a:t>Afisarea elementelor expirate ..................................7</a:t>
            </a:r>
          </a:p>
          <a:p>
            <a:pPr>
              <a:buFont typeface="+mj-lt"/>
              <a:buAutoNum type="arabicPeriod"/>
            </a:pPr>
            <a:r>
              <a:rPr lang="ro-RO" dirty="0"/>
              <a:t>Realizarea notificarilor repetate................................8</a:t>
            </a:r>
          </a:p>
          <a:p>
            <a:pPr>
              <a:buFont typeface="+mj-lt"/>
              <a:buAutoNum type="arabicPeriod"/>
            </a:pPr>
            <a:r>
              <a:rPr lang="ro-RO" dirty="0"/>
              <a:t>Copierea in momentul desenarii pe schita....... ......9</a:t>
            </a:r>
          </a:p>
          <a:p>
            <a:pPr>
              <a:buFont typeface="+mj-lt"/>
              <a:buAutoNum type="arabicPeriod"/>
            </a:pPr>
            <a:r>
              <a:rPr lang="ro-RO" dirty="0"/>
              <a:t>Concluzii ....................................................................10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ACADA-1D70-4820-84DA-37DE541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9E9E-006D-4D0B-8771-8E9FBBBF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351"/>
          </a:xfrm>
        </p:spPr>
        <p:txBody>
          <a:bodyPr/>
          <a:lstStyle/>
          <a:p>
            <a:r>
              <a:rPr lang="ro-RO" b="1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E3AC-0B0B-499B-AA53-928BC028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6186"/>
            <a:ext cx="8915400" cy="4225035"/>
          </a:xfrm>
        </p:spPr>
        <p:txBody>
          <a:bodyPr/>
          <a:lstStyle/>
          <a:p>
            <a:pPr algn="just"/>
            <a:r>
              <a:rPr lang="ro-RO" b="1" u="sng" dirty="0"/>
              <a:t>Tehnical Reminder </a:t>
            </a:r>
            <a:endParaRPr lang="en-US" b="1" u="sng" dirty="0"/>
          </a:p>
          <a:p>
            <a:pPr marL="0" indent="0" algn="just">
              <a:buNone/>
            </a:pPr>
            <a:r>
              <a:rPr lang="en-US" dirty="0"/>
              <a:t>	- </a:t>
            </a:r>
            <a:r>
              <a:rPr lang="ro-RO" dirty="0"/>
              <a:t>este un reminder software care se bazează pe 2 concepte esențiale organizării eficiente a timpului unui coordonator 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err="1"/>
              <a:t>Notificarea</a:t>
            </a:r>
            <a:r>
              <a:rPr lang="en-US" b="1" dirty="0"/>
              <a:t> </a:t>
            </a:r>
            <a:r>
              <a:rPr lang="en-US" b="1" dirty="0" err="1"/>
              <a:t>termenelor</a:t>
            </a:r>
            <a:r>
              <a:rPr lang="en-US" b="1" dirty="0"/>
              <a:t> </a:t>
            </a:r>
            <a:r>
              <a:rPr lang="en-US" b="1" dirty="0" err="1"/>
              <a:t>limita</a:t>
            </a:r>
            <a:r>
              <a:rPr lang="en-US" b="1" dirty="0"/>
              <a:t> 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err="1"/>
              <a:t>Amplasamente</a:t>
            </a:r>
            <a:r>
              <a:rPr lang="en-US" b="1" dirty="0"/>
              <a:t> </a:t>
            </a:r>
            <a:r>
              <a:rPr lang="en-US" b="1" dirty="0" err="1"/>
              <a:t>tehnice</a:t>
            </a:r>
            <a:r>
              <a:rPr lang="en-US" b="1" dirty="0"/>
              <a:t> bine </a:t>
            </a:r>
            <a:r>
              <a:rPr lang="en-US" b="1" dirty="0" err="1"/>
              <a:t>localizate</a:t>
            </a:r>
            <a:r>
              <a:rPr lang="en-US" b="1" dirty="0"/>
              <a:t> in </a:t>
            </a:r>
            <a:r>
              <a:rPr lang="en-US" b="1" dirty="0" err="1"/>
              <a:t>schita</a:t>
            </a:r>
            <a:r>
              <a:rPr lang="en-US" b="1" dirty="0"/>
              <a:t> </a:t>
            </a:r>
            <a:r>
              <a:rPr lang="en-US" b="1" dirty="0" err="1"/>
              <a:t>locatiei</a:t>
            </a:r>
            <a:r>
              <a:rPr lang="en-US" b="1" dirty="0"/>
              <a:t> </a:t>
            </a:r>
            <a:r>
              <a:rPr lang="en-US" dirty="0"/>
              <a:t>. </a:t>
            </a:r>
          </a:p>
          <a:p>
            <a:pPr lvl="1"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006C0-20E1-459C-9511-8B2B0233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9D7-B75D-4604-8E99-1E93100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Meniuri</a:t>
            </a:r>
            <a:r>
              <a:rPr lang="en-US" dirty="0"/>
              <a:t> dedicate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571-3080-4C5C-B100-D6D20EE4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vine in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cu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simpla</a:t>
            </a:r>
            <a:r>
              <a:rPr lang="en-US" dirty="0"/>
              <a:t> care </a:t>
            </a:r>
            <a:r>
              <a:rPr lang="en-US" dirty="0" err="1"/>
              <a:t>prezinta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 </a:t>
            </a:r>
            <a:r>
              <a:rPr lang="en-US" dirty="0" err="1"/>
              <a:t>meniuri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: </a:t>
            </a:r>
          </a:p>
          <a:p>
            <a:pPr>
              <a:buFont typeface="+mj-lt"/>
              <a:buAutoNum type="arabicPeriod"/>
            </a:pPr>
            <a:r>
              <a:rPr lang="en-US" dirty="0"/>
              <a:t>All Revisions </a:t>
            </a:r>
          </a:p>
          <a:p>
            <a:pPr>
              <a:buFont typeface="+mj-lt"/>
              <a:buAutoNum type="arabicPeriod"/>
            </a:pPr>
            <a:r>
              <a:rPr lang="en-US" dirty="0"/>
              <a:t>Critical Revisions  </a:t>
            </a:r>
          </a:p>
          <a:p>
            <a:pPr>
              <a:buFont typeface="+mj-lt"/>
              <a:buAutoNum type="arabicPeriod"/>
            </a:pPr>
            <a:r>
              <a:rPr lang="en-US" dirty="0"/>
              <a:t>Notify Me </a:t>
            </a:r>
          </a:p>
          <a:p>
            <a:pPr>
              <a:buFont typeface="+mj-lt"/>
              <a:buAutoNum type="arabicPeriod"/>
            </a:pPr>
            <a:r>
              <a:rPr lang="en-US" dirty="0"/>
              <a:t>Map-ul </a:t>
            </a:r>
            <a:r>
              <a:rPr lang="en-US" dirty="0" err="1"/>
              <a:t>locatiei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amplasarii</a:t>
            </a:r>
            <a:r>
              <a:rPr lang="en-US" dirty="0"/>
              <a:t> </a:t>
            </a:r>
            <a:r>
              <a:rPr lang="en-US" dirty="0" err="1"/>
              <a:t>echipamentelor</a:t>
            </a:r>
            <a:r>
              <a:rPr lang="en-US" dirty="0"/>
              <a:t>   </a:t>
            </a:r>
          </a:p>
          <a:p>
            <a:pPr>
              <a:buFont typeface="+mj-lt"/>
              <a:buAutoNum type="arabicPeriod"/>
            </a:pPr>
            <a:endParaRPr lang="ro-R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AFD5-5961-4F9C-8BD1-EF3422F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35F6-FA3A-458E-A4E6-AD53D879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Calcularea datei de expirare a reviziei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0806C-2198-4A37-9956-8E300ACA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955" y="3657600"/>
            <a:ext cx="8122868" cy="215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44227-1C00-4D60-A435-F575B198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C0573-B94C-4723-BCB0-DDB830A01E0E}"/>
              </a:ext>
            </a:extLst>
          </p:cNvPr>
          <p:cNvSpPr txBox="1"/>
          <p:nvPr/>
        </p:nvSpPr>
        <p:spPr>
          <a:xfrm>
            <a:off x="2407640" y="1778466"/>
            <a:ext cx="891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Dupa inserarea in baza de date  se verifica data efectuarii reviziei si se introduce automat si data expirarii acesteia pe baza codului de mai jos .</a:t>
            </a:r>
          </a:p>
          <a:p>
            <a:endParaRPr lang="ro-RO" dirty="0"/>
          </a:p>
          <a:p>
            <a:r>
              <a:rPr lang="ro-RO" dirty="0"/>
              <a:t>NrMonth fiind cel care retine in prealabil tipul repetarii , acesta fiind de o luna , trei luni , sase luni sau doisprezece luni . </a:t>
            </a:r>
          </a:p>
        </p:txBody>
      </p:sp>
    </p:spTree>
    <p:extLst>
      <p:ext uri="{BB962C8B-B14F-4D97-AF65-F5344CB8AC3E}">
        <p14:creationId xmlns:p14="http://schemas.microsoft.com/office/powerpoint/2010/main" val="176981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0680-A349-449D-8A24-C4CD363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Calcularea zilelor ramase pana la expirare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CA3B7-1905-44B6-B982-59B3306E3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73" y="2653398"/>
            <a:ext cx="9031328" cy="16944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3835-40E6-411D-9E2D-67AB833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ACE7-D444-4E00-803D-1754B6F7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Afisarea elementelor expirate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BCDA2-2F12-421B-92D5-017EEDED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213" y="2197917"/>
            <a:ext cx="5173602" cy="2857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710D0-4E6A-4D31-89C9-8A2BD538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6E50-C53A-4DC6-9F32-160DEFE8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Realizarea notificarilor repetate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91FBF-0197-4F8B-8615-3A79B107E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72340"/>
            <a:ext cx="7381389" cy="22009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89E5-0128-47BE-9B8D-8C401B7D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3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EF8B-F493-4FFD-B9E7-9FD58CFF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9464"/>
          </a:xfrm>
        </p:spPr>
        <p:txBody>
          <a:bodyPr>
            <a:normAutofit fontScale="90000"/>
          </a:bodyPr>
          <a:lstStyle/>
          <a:p>
            <a:r>
              <a:rPr lang="ro-RO" dirty="0"/>
              <a:t>Copierea in momentul desenarii pe schita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0E7E3-7D5C-4AED-8921-A3BFAD8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E6B4D-7002-4C35-A900-2BA94CC7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569" y="2533474"/>
            <a:ext cx="6572546" cy="28615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84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283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Tehnical Reminder</vt:lpstr>
      <vt:lpstr>Cuprins  :</vt:lpstr>
      <vt:lpstr>Introducere</vt:lpstr>
      <vt:lpstr>Meniuri dedicate utilizatorului </vt:lpstr>
      <vt:lpstr>Calcularea datei de expirare a reviziei </vt:lpstr>
      <vt:lpstr>Calcularea zilelor ramase pana la expirare </vt:lpstr>
      <vt:lpstr>Afisarea elementelor expirate </vt:lpstr>
      <vt:lpstr>Realizarea notificarilor repetate</vt:lpstr>
      <vt:lpstr>Copierea in momentul desenarii pe schita</vt:lpstr>
      <vt:lpstr>Concluzii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Tehnical Reminder</dc:title>
  <dc:creator>Dragos Danca</dc:creator>
  <cp:lastModifiedBy>Dragos Danca</cp:lastModifiedBy>
  <cp:revision>12</cp:revision>
  <dcterms:created xsi:type="dcterms:W3CDTF">2018-07-03T07:30:23Z</dcterms:created>
  <dcterms:modified xsi:type="dcterms:W3CDTF">2018-07-03T10:53:50Z</dcterms:modified>
</cp:coreProperties>
</file>