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4D4323-8B35-412F-B906-02A6C7B6045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340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5E975F-288D-47E7-8B8D-7F5919C19D26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o-RO"/>
        </a:p>
      </dgm:t>
    </dgm:pt>
    <dgm:pt modelId="{19A00B65-21A5-40B1-B870-91D9C2EC3CAA}">
      <dgm:prSet phldrT="[Text]" custT="1"/>
      <dgm:spPr/>
      <dgm:t>
        <a:bodyPr anchor="ctr"/>
        <a:lstStyle/>
        <a:p>
          <a:pPr>
            <a:buFont typeface="Symbol" panose="05050102010706020507" pitchFamily="18" charset="2"/>
            <a:buChar char=""/>
          </a:pPr>
          <a:r>
            <a:rPr lang="ro-RO" sz="2000" dirty="0"/>
            <a:t>Platformă web scalabilă și securizată pentru servicii de </a:t>
          </a:r>
          <a:r>
            <a:rPr lang="ro-RO" sz="2000" dirty="0" err="1"/>
            <a:t>home</a:t>
          </a:r>
          <a:r>
            <a:rPr lang="ro-RO" sz="2000" dirty="0"/>
            <a:t> </a:t>
          </a:r>
          <a:r>
            <a:rPr lang="ro-RO" sz="2000" dirty="0" err="1"/>
            <a:t>maintenance</a:t>
          </a:r>
          <a:r>
            <a:rPr lang="ro-RO" sz="2000" dirty="0"/>
            <a:t>.</a:t>
          </a:r>
        </a:p>
      </dgm:t>
    </dgm:pt>
    <dgm:pt modelId="{6A452050-BA1B-4F07-BFBA-274CD30D7AD4}" type="parTrans" cxnId="{55638861-C00E-4BE3-B859-77EEF6610EC1}">
      <dgm:prSet/>
      <dgm:spPr/>
      <dgm:t>
        <a:bodyPr/>
        <a:lstStyle/>
        <a:p>
          <a:endParaRPr lang="ro-RO"/>
        </a:p>
      </dgm:t>
    </dgm:pt>
    <dgm:pt modelId="{099763EE-3F98-4345-BAC4-7E27EE7299BB}" type="sibTrans" cxnId="{55638861-C00E-4BE3-B859-77EEF6610EC1}">
      <dgm:prSet/>
      <dgm:spPr/>
      <dgm:t>
        <a:bodyPr/>
        <a:lstStyle/>
        <a:p>
          <a:endParaRPr lang="ro-RO"/>
        </a:p>
      </dgm:t>
    </dgm:pt>
    <dgm:pt modelId="{65464123-B62F-4ADB-AF6E-CB77E2B7F848}">
      <dgm:prSet phldrT="[Text]" custT="1"/>
      <dgm:spPr/>
      <dgm:t>
        <a:bodyPr anchor="ctr"/>
        <a:lstStyle/>
        <a:p>
          <a:r>
            <a:rPr lang="ro-RO" sz="2000" dirty="0"/>
            <a:t>Crearea unui sistem care conectează eficient clienții și furnizorii, oferind o experiență de utilizare intuitivă.</a:t>
          </a:r>
        </a:p>
      </dgm:t>
    </dgm:pt>
    <dgm:pt modelId="{8BDD0093-E947-42A3-BACF-B4D018D25072}" type="parTrans" cxnId="{D04E2478-1076-4008-A04C-A0A913CAA2B7}">
      <dgm:prSet/>
      <dgm:spPr/>
      <dgm:t>
        <a:bodyPr/>
        <a:lstStyle/>
        <a:p>
          <a:endParaRPr lang="ro-RO"/>
        </a:p>
      </dgm:t>
    </dgm:pt>
    <dgm:pt modelId="{8AA703AE-2269-427C-84E4-F6B8E0450B95}" type="sibTrans" cxnId="{D04E2478-1076-4008-A04C-A0A913CAA2B7}">
      <dgm:prSet/>
      <dgm:spPr/>
      <dgm:t>
        <a:bodyPr/>
        <a:lstStyle/>
        <a:p>
          <a:endParaRPr lang="ro-RO"/>
        </a:p>
      </dgm:t>
    </dgm:pt>
    <dgm:pt modelId="{052221B2-973A-4118-90D5-9C7468DACC06}">
      <dgm:prSet phldrT="[Text]" custT="1"/>
      <dgm:spPr/>
      <dgm:t>
        <a:bodyPr anchor="ctr"/>
        <a:lstStyle/>
        <a:p>
          <a:r>
            <a:rPr lang="ro-RO" sz="2000" dirty="0"/>
            <a:t>Arhitectură distribuită pe </a:t>
          </a:r>
          <a:r>
            <a:rPr lang="ro-RO" sz="2000" dirty="0" err="1"/>
            <a:t>microservicii</a:t>
          </a:r>
          <a:r>
            <a:rPr lang="ro-RO" sz="2000" dirty="0"/>
            <a:t>, interfață adaptată rolului utilizatorului, protocoale de comunicare eficiente.</a:t>
          </a:r>
        </a:p>
      </dgm:t>
    </dgm:pt>
    <dgm:pt modelId="{9E41893D-AEE7-4C5F-88A4-4A61DD686133}" type="parTrans" cxnId="{E8857B61-D4A6-4D7F-BA2C-9E1718BABE67}">
      <dgm:prSet/>
      <dgm:spPr/>
      <dgm:t>
        <a:bodyPr/>
        <a:lstStyle/>
        <a:p>
          <a:endParaRPr lang="ro-RO"/>
        </a:p>
      </dgm:t>
    </dgm:pt>
    <dgm:pt modelId="{89DFC5CD-217B-43D1-BC47-56FBEC926C56}" type="sibTrans" cxnId="{E8857B61-D4A6-4D7F-BA2C-9E1718BABE67}">
      <dgm:prSet/>
      <dgm:spPr/>
      <dgm:t>
        <a:bodyPr/>
        <a:lstStyle/>
        <a:p>
          <a:endParaRPr lang="ro-RO"/>
        </a:p>
      </dgm:t>
    </dgm:pt>
    <dgm:pt modelId="{70FDE00E-80AA-4522-A656-898F12D4B3E0}">
      <dgm:prSet custT="1"/>
      <dgm:spPr/>
      <dgm:t>
        <a:bodyPr anchor="ctr"/>
        <a:lstStyle/>
        <a:p>
          <a:r>
            <a:rPr lang="ro-RO" sz="2000" dirty="0"/>
            <a:t>Modularitate, ușurință în utilizare și extindere.</a:t>
          </a:r>
        </a:p>
      </dgm:t>
    </dgm:pt>
    <dgm:pt modelId="{953DD2C8-4815-45A2-93E5-13D7956A390A}" type="parTrans" cxnId="{82CFE1D6-2721-4C8D-B451-B1ED669F0180}">
      <dgm:prSet/>
      <dgm:spPr/>
      <dgm:t>
        <a:bodyPr/>
        <a:lstStyle/>
        <a:p>
          <a:endParaRPr lang="ro-RO"/>
        </a:p>
      </dgm:t>
    </dgm:pt>
    <dgm:pt modelId="{0E349B2A-AC5C-4018-99E4-BA536C1A991A}" type="sibTrans" cxnId="{82CFE1D6-2721-4C8D-B451-B1ED669F0180}">
      <dgm:prSet/>
      <dgm:spPr/>
      <dgm:t>
        <a:bodyPr/>
        <a:lstStyle/>
        <a:p>
          <a:endParaRPr lang="ro-RO"/>
        </a:p>
      </dgm:t>
    </dgm:pt>
    <dgm:pt modelId="{37E09C19-C983-4F2A-9649-788FDB85A464}" type="pres">
      <dgm:prSet presAssocID="{885E975F-288D-47E7-8B8D-7F5919C19D26}" presName="Name0" presStyleCnt="0">
        <dgm:presLayoutVars>
          <dgm:dir/>
          <dgm:resizeHandles val="exact"/>
        </dgm:presLayoutVars>
      </dgm:prSet>
      <dgm:spPr/>
    </dgm:pt>
    <dgm:pt modelId="{4AB9042C-8E0C-4545-885F-2771B7133485}" type="pres">
      <dgm:prSet presAssocID="{885E975F-288D-47E7-8B8D-7F5919C19D26}" presName="bkgdShp" presStyleLbl="alignAccFollowNode1" presStyleIdx="0" presStyleCnt="1"/>
      <dgm:spPr/>
    </dgm:pt>
    <dgm:pt modelId="{F543F09B-32FF-4FCD-8AFB-96A7B8F353B2}" type="pres">
      <dgm:prSet presAssocID="{885E975F-288D-47E7-8B8D-7F5919C19D26}" presName="linComp" presStyleCnt="0"/>
      <dgm:spPr/>
    </dgm:pt>
    <dgm:pt modelId="{08650139-053F-4C4B-8C18-F8CDFA271AB5}" type="pres">
      <dgm:prSet presAssocID="{19A00B65-21A5-40B1-B870-91D9C2EC3CAA}" presName="compNode" presStyleCnt="0"/>
      <dgm:spPr/>
    </dgm:pt>
    <dgm:pt modelId="{5BF18747-CCE6-4E79-ACD4-48F4A733FC4B}" type="pres">
      <dgm:prSet presAssocID="{19A00B65-21A5-40B1-B870-91D9C2EC3CAA}" presName="node" presStyleLbl="node1" presStyleIdx="0" presStyleCnt="4">
        <dgm:presLayoutVars>
          <dgm:bulletEnabled val="1"/>
        </dgm:presLayoutVars>
      </dgm:prSet>
      <dgm:spPr/>
    </dgm:pt>
    <dgm:pt modelId="{CA6A5809-22E0-4073-BA88-90CDABBBFB69}" type="pres">
      <dgm:prSet presAssocID="{19A00B65-21A5-40B1-B870-91D9C2EC3CAA}" presName="invisiNode" presStyleLbl="node1" presStyleIdx="0" presStyleCnt="4"/>
      <dgm:spPr/>
    </dgm:pt>
    <dgm:pt modelId="{97EB268B-C051-4512-819C-4C8DDC114ED5}" type="pres">
      <dgm:prSet presAssocID="{19A00B65-21A5-40B1-B870-91D9C2EC3CAA}" presName="imagNode" presStyleLbl="fgImgPlace1" presStyleIdx="0" presStyleCnt="4"/>
      <dgm:spPr/>
    </dgm:pt>
    <dgm:pt modelId="{0BB89F89-568A-420D-8D2C-54FAF964A5B6}" type="pres">
      <dgm:prSet presAssocID="{099763EE-3F98-4345-BAC4-7E27EE7299BB}" presName="sibTrans" presStyleLbl="sibTrans2D1" presStyleIdx="0" presStyleCnt="0"/>
      <dgm:spPr/>
    </dgm:pt>
    <dgm:pt modelId="{6BC98CB9-3DB8-4190-A0ED-5F5CCFD61C85}" type="pres">
      <dgm:prSet presAssocID="{65464123-B62F-4ADB-AF6E-CB77E2B7F848}" presName="compNode" presStyleCnt="0"/>
      <dgm:spPr/>
    </dgm:pt>
    <dgm:pt modelId="{57948EE3-7CA4-4733-B496-BA5D6139601B}" type="pres">
      <dgm:prSet presAssocID="{65464123-B62F-4ADB-AF6E-CB77E2B7F848}" presName="node" presStyleLbl="node1" presStyleIdx="1" presStyleCnt="4">
        <dgm:presLayoutVars>
          <dgm:bulletEnabled val="1"/>
        </dgm:presLayoutVars>
      </dgm:prSet>
      <dgm:spPr/>
    </dgm:pt>
    <dgm:pt modelId="{16C6A55D-D860-4FDF-8D28-CD33CFF21AB1}" type="pres">
      <dgm:prSet presAssocID="{65464123-B62F-4ADB-AF6E-CB77E2B7F848}" presName="invisiNode" presStyleLbl="node1" presStyleIdx="1" presStyleCnt="4"/>
      <dgm:spPr/>
    </dgm:pt>
    <dgm:pt modelId="{EE4D9D98-47F3-40EB-AB7E-1684CCE12E00}" type="pres">
      <dgm:prSet presAssocID="{65464123-B62F-4ADB-AF6E-CB77E2B7F848}" presName="imagNode" presStyleLbl="fgImgPlace1" presStyleIdx="1" presStyleCnt="4"/>
      <dgm:spPr/>
    </dgm:pt>
    <dgm:pt modelId="{E90A9BCC-F173-4A6E-9E40-62F3926217E6}" type="pres">
      <dgm:prSet presAssocID="{8AA703AE-2269-427C-84E4-F6B8E0450B95}" presName="sibTrans" presStyleLbl="sibTrans2D1" presStyleIdx="0" presStyleCnt="0"/>
      <dgm:spPr/>
    </dgm:pt>
    <dgm:pt modelId="{2BE3BB0C-F28B-47AA-8B2F-02551F20DE43}" type="pres">
      <dgm:prSet presAssocID="{052221B2-973A-4118-90D5-9C7468DACC06}" presName="compNode" presStyleCnt="0"/>
      <dgm:spPr/>
    </dgm:pt>
    <dgm:pt modelId="{83BC5732-EF8D-43C5-9FB7-028604BEB1AE}" type="pres">
      <dgm:prSet presAssocID="{052221B2-973A-4118-90D5-9C7468DACC06}" presName="node" presStyleLbl="node1" presStyleIdx="2" presStyleCnt="4">
        <dgm:presLayoutVars>
          <dgm:bulletEnabled val="1"/>
        </dgm:presLayoutVars>
      </dgm:prSet>
      <dgm:spPr/>
    </dgm:pt>
    <dgm:pt modelId="{889359E9-77A3-454D-B23C-3D194BE4765D}" type="pres">
      <dgm:prSet presAssocID="{052221B2-973A-4118-90D5-9C7468DACC06}" presName="invisiNode" presStyleLbl="node1" presStyleIdx="2" presStyleCnt="4"/>
      <dgm:spPr/>
    </dgm:pt>
    <dgm:pt modelId="{98D96FC0-4043-4FC2-A60F-5C9B382BCDE2}" type="pres">
      <dgm:prSet presAssocID="{052221B2-973A-4118-90D5-9C7468DACC06}" presName="imagNode" presStyleLbl="fgImgPlace1" presStyleIdx="2" presStyleCnt="4"/>
      <dgm:spPr/>
    </dgm:pt>
    <dgm:pt modelId="{739300F2-AB7E-4B58-86FA-727FF6C7CFBC}" type="pres">
      <dgm:prSet presAssocID="{89DFC5CD-217B-43D1-BC47-56FBEC926C56}" presName="sibTrans" presStyleLbl="sibTrans2D1" presStyleIdx="0" presStyleCnt="0"/>
      <dgm:spPr/>
    </dgm:pt>
    <dgm:pt modelId="{C25F615D-2D13-4D75-869F-606E93ED5BE7}" type="pres">
      <dgm:prSet presAssocID="{70FDE00E-80AA-4522-A656-898F12D4B3E0}" presName="compNode" presStyleCnt="0"/>
      <dgm:spPr/>
    </dgm:pt>
    <dgm:pt modelId="{A982FC22-8F3C-4823-B6EA-D33E8AA663D4}" type="pres">
      <dgm:prSet presAssocID="{70FDE00E-80AA-4522-A656-898F12D4B3E0}" presName="node" presStyleLbl="node1" presStyleIdx="3" presStyleCnt="4">
        <dgm:presLayoutVars>
          <dgm:bulletEnabled val="1"/>
        </dgm:presLayoutVars>
      </dgm:prSet>
      <dgm:spPr/>
    </dgm:pt>
    <dgm:pt modelId="{82119272-ED07-42E5-9A24-9566154FFE54}" type="pres">
      <dgm:prSet presAssocID="{70FDE00E-80AA-4522-A656-898F12D4B3E0}" presName="invisiNode" presStyleLbl="node1" presStyleIdx="3" presStyleCnt="4"/>
      <dgm:spPr/>
    </dgm:pt>
    <dgm:pt modelId="{BD2CDAE4-4DD6-4579-9238-576B52711DA2}" type="pres">
      <dgm:prSet presAssocID="{70FDE00E-80AA-4522-A656-898F12D4B3E0}" presName="imagNode" presStyleLbl="fgImgPlace1" presStyleIdx="3" presStyleCnt="4"/>
      <dgm:spPr/>
    </dgm:pt>
  </dgm:ptLst>
  <dgm:cxnLst>
    <dgm:cxn modelId="{731A410B-C9EA-46B9-9E16-473B98A3A41C}" type="presOf" srcId="{89DFC5CD-217B-43D1-BC47-56FBEC926C56}" destId="{739300F2-AB7E-4B58-86FA-727FF6C7CFBC}" srcOrd="0" destOrd="0" presId="urn:microsoft.com/office/officeart/2005/8/layout/pList2"/>
    <dgm:cxn modelId="{8D0EC93D-5F7F-48CC-8EAB-ED486D3C2C65}" type="presOf" srcId="{885E975F-288D-47E7-8B8D-7F5919C19D26}" destId="{37E09C19-C983-4F2A-9649-788FDB85A464}" srcOrd="0" destOrd="0" presId="urn:microsoft.com/office/officeart/2005/8/layout/pList2"/>
    <dgm:cxn modelId="{E8857B61-D4A6-4D7F-BA2C-9E1718BABE67}" srcId="{885E975F-288D-47E7-8B8D-7F5919C19D26}" destId="{052221B2-973A-4118-90D5-9C7468DACC06}" srcOrd="2" destOrd="0" parTransId="{9E41893D-AEE7-4C5F-88A4-4A61DD686133}" sibTransId="{89DFC5CD-217B-43D1-BC47-56FBEC926C56}"/>
    <dgm:cxn modelId="{55638861-C00E-4BE3-B859-77EEF6610EC1}" srcId="{885E975F-288D-47E7-8B8D-7F5919C19D26}" destId="{19A00B65-21A5-40B1-B870-91D9C2EC3CAA}" srcOrd="0" destOrd="0" parTransId="{6A452050-BA1B-4F07-BFBA-274CD30D7AD4}" sibTransId="{099763EE-3F98-4345-BAC4-7E27EE7299BB}"/>
    <dgm:cxn modelId="{14C9CC44-CA53-4FCA-A279-4AEFA1B6A2D9}" type="presOf" srcId="{19A00B65-21A5-40B1-B870-91D9C2EC3CAA}" destId="{5BF18747-CCE6-4E79-ACD4-48F4A733FC4B}" srcOrd="0" destOrd="0" presId="urn:microsoft.com/office/officeart/2005/8/layout/pList2"/>
    <dgm:cxn modelId="{0878E577-2BF8-40D3-81F2-739A7300B836}" type="presOf" srcId="{099763EE-3F98-4345-BAC4-7E27EE7299BB}" destId="{0BB89F89-568A-420D-8D2C-54FAF964A5B6}" srcOrd="0" destOrd="0" presId="urn:microsoft.com/office/officeart/2005/8/layout/pList2"/>
    <dgm:cxn modelId="{D04E2478-1076-4008-A04C-A0A913CAA2B7}" srcId="{885E975F-288D-47E7-8B8D-7F5919C19D26}" destId="{65464123-B62F-4ADB-AF6E-CB77E2B7F848}" srcOrd="1" destOrd="0" parTransId="{8BDD0093-E947-42A3-BACF-B4D018D25072}" sibTransId="{8AA703AE-2269-427C-84E4-F6B8E0450B95}"/>
    <dgm:cxn modelId="{143AE258-0047-4837-BE8D-DD8B8F952875}" type="presOf" srcId="{052221B2-973A-4118-90D5-9C7468DACC06}" destId="{83BC5732-EF8D-43C5-9FB7-028604BEB1AE}" srcOrd="0" destOrd="0" presId="urn:microsoft.com/office/officeart/2005/8/layout/pList2"/>
    <dgm:cxn modelId="{498BE1B3-CF30-42BB-B97A-5ADA61F55F5B}" type="presOf" srcId="{70FDE00E-80AA-4522-A656-898F12D4B3E0}" destId="{A982FC22-8F3C-4823-B6EA-D33E8AA663D4}" srcOrd="0" destOrd="0" presId="urn:microsoft.com/office/officeart/2005/8/layout/pList2"/>
    <dgm:cxn modelId="{82CFE1D6-2721-4C8D-B451-B1ED669F0180}" srcId="{885E975F-288D-47E7-8B8D-7F5919C19D26}" destId="{70FDE00E-80AA-4522-A656-898F12D4B3E0}" srcOrd="3" destOrd="0" parTransId="{953DD2C8-4815-45A2-93E5-13D7956A390A}" sibTransId="{0E349B2A-AC5C-4018-99E4-BA536C1A991A}"/>
    <dgm:cxn modelId="{DAD881E9-1D11-4D27-AADE-C6398CC2D0AF}" type="presOf" srcId="{8AA703AE-2269-427C-84E4-F6B8E0450B95}" destId="{E90A9BCC-F173-4A6E-9E40-62F3926217E6}" srcOrd="0" destOrd="0" presId="urn:microsoft.com/office/officeart/2005/8/layout/pList2"/>
    <dgm:cxn modelId="{AAB096FC-AB5F-473F-97EC-88FA337DA575}" type="presOf" srcId="{65464123-B62F-4ADB-AF6E-CB77E2B7F848}" destId="{57948EE3-7CA4-4733-B496-BA5D6139601B}" srcOrd="0" destOrd="0" presId="urn:microsoft.com/office/officeart/2005/8/layout/pList2"/>
    <dgm:cxn modelId="{BF1718D8-73DE-469D-A57B-3C16CF5A0FBF}" type="presParOf" srcId="{37E09C19-C983-4F2A-9649-788FDB85A464}" destId="{4AB9042C-8E0C-4545-885F-2771B7133485}" srcOrd="0" destOrd="0" presId="urn:microsoft.com/office/officeart/2005/8/layout/pList2"/>
    <dgm:cxn modelId="{A3FD67CF-0162-4FD6-9EEA-4286451FDC2B}" type="presParOf" srcId="{37E09C19-C983-4F2A-9649-788FDB85A464}" destId="{F543F09B-32FF-4FCD-8AFB-96A7B8F353B2}" srcOrd="1" destOrd="0" presId="urn:microsoft.com/office/officeart/2005/8/layout/pList2"/>
    <dgm:cxn modelId="{A375F760-7592-4B8B-BD68-3A7F2CF95BB3}" type="presParOf" srcId="{F543F09B-32FF-4FCD-8AFB-96A7B8F353B2}" destId="{08650139-053F-4C4B-8C18-F8CDFA271AB5}" srcOrd="0" destOrd="0" presId="urn:microsoft.com/office/officeart/2005/8/layout/pList2"/>
    <dgm:cxn modelId="{9963FCB5-CA2B-4708-97C8-2191BD93331E}" type="presParOf" srcId="{08650139-053F-4C4B-8C18-F8CDFA271AB5}" destId="{5BF18747-CCE6-4E79-ACD4-48F4A733FC4B}" srcOrd="0" destOrd="0" presId="urn:microsoft.com/office/officeart/2005/8/layout/pList2"/>
    <dgm:cxn modelId="{26F6E0F2-0C70-499A-87F6-2637FA0450F3}" type="presParOf" srcId="{08650139-053F-4C4B-8C18-F8CDFA271AB5}" destId="{CA6A5809-22E0-4073-BA88-90CDABBBFB69}" srcOrd="1" destOrd="0" presId="urn:microsoft.com/office/officeart/2005/8/layout/pList2"/>
    <dgm:cxn modelId="{E580BAE7-8C74-46C3-B0A4-B5EFD0371743}" type="presParOf" srcId="{08650139-053F-4C4B-8C18-F8CDFA271AB5}" destId="{97EB268B-C051-4512-819C-4C8DDC114ED5}" srcOrd="2" destOrd="0" presId="urn:microsoft.com/office/officeart/2005/8/layout/pList2"/>
    <dgm:cxn modelId="{D5E06676-12EA-4907-8D2B-10B783918657}" type="presParOf" srcId="{F543F09B-32FF-4FCD-8AFB-96A7B8F353B2}" destId="{0BB89F89-568A-420D-8D2C-54FAF964A5B6}" srcOrd="1" destOrd="0" presId="urn:microsoft.com/office/officeart/2005/8/layout/pList2"/>
    <dgm:cxn modelId="{D204BDC7-8D1F-48D3-9345-158767E76A4A}" type="presParOf" srcId="{F543F09B-32FF-4FCD-8AFB-96A7B8F353B2}" destId="{6BC98CB9-3DB8-4190-A0ED-5F5CCFD61C85}" srcOrd="2" destOrd="0" presId="urn:microsoft.com/office/officeart/2005/8/layout/pList2"/>
    <dgm:cxn modelId="{96F837CC-C2A0-4F47-B66D-DDB65DE1E0D5}" type="presParOf" srcId="{6BC98CB9-3DB8-4190-A0ED-5F5CCFD61C85}" destId="{57948EE3-7CA4-4733-B496-BA5D6139601B}" srcOrd="0" destOrd="0" presId="urn:microsoft.com/office/officeart/2005/8/layout/pList2"/>
    <dgm:cxn modelId="{64E457C7-B574-4321-B5AE-E705FDA76DC6}" type="presParOf" srcId="{6BC98CB9-3DB8-4190-A0ED-5F5CCFD61C85}" destId="{16C6A55D-D860-4FDF-8D28-CD33CFF21AB1}" srcOrd="1" destOrd="0" presId="urn:microsoft.com/office/officeart/2005/8/layout/pList2"/>
    <dgm:cxn modelId="{F23975B5-D1FB-4BB4-8E13-5CA3E5181790}" type="presParOf" srcId="{6BC98CB9-3DB8-4190-A0ED-5F5CCFD61C85}" destId="{EE4D9D98-47F3-40EB-AB7E-1684CCE12E00}" srcOrd="2" destOrd="0" presId="urn:microsoft.com/office/officeart/2005/8/layout/pList2"/>
    <dgm:cxn modelId="{F5DB6C01-1054-4F43-80F1-952859631438}" type="presParOf" srcId="{F543F09B-32FF-4FCD-8AFB-96A7B8F353B2}" destId="{E90A9BCC-F173-4A6E-9E40-62F3926217E6}" srcOrd="3" destOrd="0" presId="urn:microsoft.com/office/officeart/2005/8/layout/pList2"/>
    <dgm:cxn modelId="{45B677F8-3306-40EA-B981-5194193385C2}" type="presParOf" srcId="{F543F09B-32FF-4FCD-8AFB-96A7B8F353B2}" destId="{2BE3BB0C-F28B-47AA-8B2F-02551F20DE43}" srcOrd="4" destOrd="0" presId="urn:microsoft.com/office/officeart/2005/8/layout/pList2"/>
    <dgm:cxn modelId="{C3426DBF-E875-413D-A51B-14EDF28C85DE}" type="presParOf" srcId="{2BE3BB0C-F28B-47AA-8B2F-02551F20DE43}" destId="{83BC5732-EF8D-43C5-9FB7-028604BEB1AE}" srcOrd="0" destOrd="0" presId="urn:microsoft.com/office/officeart/2005/8/layout/pList2"/>
    <dgm:cxn modelId="{490392C2-4F34-4886-A065-B64F5ADC6ADD}" type="presParOf" srcId="{2BE3BB0C-F28B-47AA-8B2F-02551F20DE43}" destId="{889359E9-77A3-454D-B23C-3D194BE4765D}" srcOrd="1" destOrd="0" presId="urn:microsoft.com/office/officeart/2005/8/layout/pList2"/>
    <dgm:cxn modelId="{37FE8DAF-186D-414E-A70A-333322397A0F}" type="presParOf" srcId="{2BE3BB0C-F28B-47AA-8B2F-02551F20DE43}" destId="{98D96FC0-4043-4FC2-A60F-5C9B382BCDE2}" srcOrd="2" destOrd="0" presId="urn:microsoft.com/office/officeart/2005/8/layout/pList2"/>
    <dgm:cxn modelId="{2AC2913F-4B29-4566-8A13-6CD38A52264F}" type="presParOf" srcId="{F543F09B-32FF-4FCD-8AFB-96A7B8F353B2}" destId="{739300F2-AB7E-4B58-86FA-727FF6C7CFBC}" srcOrd="5" destOrd="0" presId="urn:microsoft.com/office/officeart/2005/8/layout/pList2"/>
    <dgm:cxn modelId="{ACE2D2EC-FF8B-46A7-A14A-FD61E107FC1F}" type="presParOf" srcId="{F543F09B-32FF-4FCD-8AFB-96A7B8F353B2}" destId="{C25F615D-2D13-4D75-869F-606E93ED5BE7}" srcOrd="6" destOrd="0" presId="urn:microsoft.com/office/officeart/2005/8/layout/pList2"/>
    <dgm:cxn modelId="{1E9877D0-50EE-4A1D-A9AA-CE0899B34BB2}" type="presParOf" srcId="{C25F615D-2D13-4D75-869F-606E93ED5BE7}" destId="{A982FC22-8F3C-4823-B6EA-D33E8AA663D4}" srcOrd="0" destOrd="0" presId="urn:microsoft.com/office/officeart/2005/8/layout/pList2"/>
    <dgm:cxn modelId="{7DBE45F0-CD25-4FBB-99DA-61235D3E7C44}" type="presParOf" srcId="{C25F615D-2D13-4D75-869F-606E93ED5BE7}" destId="{82119272-ED07-42E5-9A24-9566154FFE54}" srcOrd="1" destOrd="0" presId="urn:microsoft.com/office/officeart/2005/8/layout/pList2"/>
    <dgm:cxn modelId="{7EBAAF38-512A-428C-AB20-C21C0DA288A6}" type="presParOf" srcId="{C25F615D-2D13-4D75-869F-606E93ED5BE7}" destId="{BD2CDAE4-4DD6-4579-9238-576B52711DA2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9844C5-3360-4E65-B683-C7111080819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o-RO"/>
        </a:p>
      </dgm:t>
    </dgm:pt>
    <dgm:pt modelId="{1A5DC772-8CDF-4E96-B863-08A573C642B6}">
      <dgm:prSet phldrT="[Text]" custT="1"/>
      <dgm:spPr/>
      <dgm:t>
        <a:bodyPr/>
        <a:lstStyle/>
        <a:p>
          <a:pPr>
            <a:buNone/>
          </a:pPr>
          <a:r>
            <a:rPr lang="ro-RO" sz="2000" dirty="0"/>
            <a:t>Cerere în creștere pentru servicii de întreținere a locuinței digitalizate.</a:t>
          </a:r>
        </a:p>
      </dgm:t>
    </dgm:pt>
    <dgm:pt modelId="{899D1FB6-AF9D-42D3-8FF4-7291024425F9}" type="parTrans" cxnId="{736CC06B-6E5A-476E-9A4B-4C9AB70CA8DC}">
      <dgm:prSet/>
      <dgm:spPr/>
      <dgm:t>
        <a:bodyPr/>
        <a:lstStyle/>
        <a:p>
          <a:endParaRPr lang="ro-RO" sz="2000"/>
        </a:p>
      </dgm:t>
    </dgm:pt>
    <dgm:pt modelId="{0F7F252F-0ED7-4987-8BCA-E2065D5867FE}" type="sibTrans" cxnId="{736CC06B-6E5A-476E-9A4B-4C9AB70CA8DC}">
      <dgm:prSet/>
      <dgm:spPr/>
      <dgm:t>
        <a:bodyPr/>
        <a:lstStyle/>
        <a:p>
          <a:endParaRPr lang="ro-RO" sz="2000"/>
        </a:p>
      </dgm:t>
    </dgm:pt>
    <dgm:pt modelId="{5C66500F-7613-4D1E-910B-B16C9D613EA0}">
      <dgm:prSet phldrT="[Text]" custT="1"/>
      <dgm:spPr/>
      <dgm:t>
        <a:bodyPr/>
        <a:lstStyle/>
        <a:p>
          <a:pPr algn="l">
            <a:buNone/>
          </a:pPr>
          <a:r>
            <a:rPr lang="ro-RO" sz="2000" dirty="0"/>
            <a:t>Lipsa unor platforme locale complete și adaptate utilizatorului român.</a:t>
          </a:r>
        </a:p>
      </dgm:t>
    </dgm:pt>
    <dgm:pt modelId="{9680CD5F-A9A2-468D-85C8-89CB0B6E7DE8}" type="parTrans" cxnId="{3E53B6E4-3E0F-411C-8FDD-4247CD075063}">
      <dgm:prSet/>
      <dgm:spPr/>
      <dgm:t>
        <a:bodyPr/>
        <a:lstStyle/>
        <a:p>
          <a:endParaRPr lang="ro-RO" sz="2000"/>
        </a:p>
      </dgm:t>
    </dgm:pt>
    <dgm:pt modelId="{86462201-4CED-4E68-BBF1-FF6446AEC342}" type="sibTrans" cxnId="{3E53B6E4-3E0F-411C-8FDD-4247CD075063}">
      <dgm:prSet/>
      <dgm:spPr/>
      <dgm:t>
        <a:bodyPr/>
        <a:lstStyle/>
        <a:p>
          <a:endParaRPr lang="ro-RO" sz="2000"/>
        </a:p>
      </dgm:t>
    </dgm:pt>
    <dgm:pt modelId="{EB58DEE2-390B-4AB6-98F6-ECE29BB3E8DE}">
      <dgm:prSet phldrT="[Text]" custT="1"/>
      <dgm:spPr/>
      <dgm:t>
        <a:bodyPr/>
        <a:lstStyle/>
        <a:p>
          <a:pPr algn="l">
            <a:buNone/>
          </a:pPr>
          <a:r>
            <a:rPr lang="ro-RO" sz="2000" dirty="0"/>
            <a:t>Platforme locale (Servicii24.ro, Home </a:t>
          </a:r>
          <a:r>
            <a:rPr lang="ro-RO" sz="2000" dirty="0" err="1"/>
            <a:t>Maintenance</a:t>
          </a:r>
          <a:r>
            <a:rPr lang="ro-RO" sz="2000" dirty="0"/>
            <a:t> România) → </a:t>
          </a:r>
        </a:p>
        <a:p>
          <a:pPr algn="l">
            <a:buNone/>
          </a:pPr>
          <a:r>
            <a:rPr lang="ro-RO" sz="2000" dirty="0"/>
            <a:t>Interfețe rudimentare, lipsă funcții esențiale.</a:t>
          </a:r>
        </a:p>
      </dgm:t>
    </dgm:pt>
    <dgm:pt modelId="{887529BD-5C2A-4F59-AB94-853109498A51}" type="parTrans" cxnId="{34B01515-1A65-461B-8149-77E66D2E5B92}">
      <dgm:prSet/>
      <dgm:spPr/>
      <dgm:t>
        <a:bodyPr/>
        <a:lstStyle/>
        <a:p>
          <a:endParaRPr lang="ro-RO" sz="2000"/>
        </a:p>
      </dgm:t>
    </dgm:pt>
    <dgm:pt modelId="{6AB43057-FBDD-4127-AB4A-40EE4C4843DF}" type="sibTrans" cxnId="{34B01515-1A65-461B-8149-77E66D2E5B92}">
      <dgm:prSet/>
      <dgm:spPr/>
      <dgm:t>
        <a:bodyPr/>
        <a:lstStyle/>
        <a:p>
          <a:endParaRPr lang="ro-RO" sz="2000"/>
        </a:p>
      </dgm:t>
    </dgm:pt>
    <dgm:pt modelId="{70EA4BD3-2B31-4A53-A570-811204C576D0}">
      <dgm:prSet custT="1"/>
      <dgm:spPr/>
      <dgm:t>
        <a:bodyPr/>
        <a:lstStyle/>
        <a:p>
          <a:pPr>
            <a:buNone/>
          </a:pPr>
          <a:r>
            <a:rPr lang="en-US" sz="2000" dirty="0" err="1"/>
            <a:t>Nevoie</a:t>
          </a:r>
          <a:r>
            <a:rPr lang="en-US" sz="2000" dirty="0"/>
            <a:t> de o </a:t>
          </a:r>
          <a:r>
            <a:rPr lang="en-US" sz="2000" dirty="0" err="1"/>
            <a:t>soluție</a:t>
          </a:r>
          <a:r>
            <a:rPr lang="en-US" sz="2000" dirty="0"/>
            <a:t> </a:t>
          </a:r>
          <a:r>
            <a:rPr lang="en-US" sz="2000" dirty="0" err="1"/>
            <a:t>modernă</a:t>
          </a:r>
          <a:r>
            <a:rPr lang="en-US" sz="2000" dirty="0"/>
            <a:t>, </a:t>
          </a:r>
          <a:r>
            <a:rPr lang="en-US" sz="2000" dirty="0" err="1"/>
            <a:t>intuitivă</a:t>
          </a:r>
          <a:r>
            <a:rPr lang="en-US" sz="2000" dirty="0"/>
            <a:t> </a:t>
          </a:r>
          <a:r>
            <a:rPr lang="en-US" sz="2000" dirty="0" err="1"/>
            <a:t>și</a:t>
          </a:r>
          <a:r>
            <a:rPr lang="en-US" sz="2000" dirty="0"/>
            <a:t> </a:t>
          </a:r>
          <a:r>
            <a:rPr lang="en-US" sz="2000" dirty="0" err="1"/>
            <a:t>sigură</a:t>
          </a:r>
          <a:r>
            <a:rPr lang="en-US" sz="2000" dirty="0"/>
            <a:t>, </a:t>
          </a:r>
          <a:r>
            <a:rPr lang="en-US" sz="2000" dirty="0" err="1"/>
            <a:t>adaptată</a:t>
          </a:r>
          <a:r>
            <a:rPr lang="en-US" sz="2000" dirty="0"/>
            <a:t> </a:t>
          </a:r>
          <a:r>
            <a:rPr lang="en-US" sz="2000" dirty="0" err="1"/>
            <a:t>pieței</a:t>
          </a:r>
          <a:r>
            <a:rPr lang="en-US" sz="2000" dirty="0"/>
            <a:t> din </a:t>
          </a:r>
          <a:r>
            <a:rPr lang="en-US" sz="2000" dirty="0" err="1"/>
            <a:t>România</a:t>
          </a:r>
          <a:r>
            <a:rPr lang="ro-RO" sz="2000" dirty="0"/>
            <a:t>.</a:t>
          </a:r>
        </a:p>
      </dgm:t>
    </dgm:pt>
    <dgm:pt modelId="{0720AD3B-B716-4662-906E-0831C968E3C1}" type="parTrans" cxnId="{963C2EDB-9AF7-4AC7-984A-ED6176DC4E7B}">
      <dgm:prSet/>
      <dgm:spPr/>
      <dgm:t>
        <a:bodyPr/>
        <a:lstStyle/>
        <a:p>
          <a:endParaRPr lang="ro-RO" sz="2000"/>
        </a:p>
      </dgm:t>
    </dgm:pt>
    <dgm:pt modelId="{35A33846-1E11-4579-B9E3-4EBFEF5B82CD}" type="sibTrans" cxnId="{963C2EDB-9AF7-4AC7-984A-ED6176DC4E7B}">
      <dgm:prSet/>
      <dgm:spPr/>
      <dgm:t>
        <a:bodyPr/>
        <a:lstStyle/>
        <a:p>
          <a:endParaRPr lang="ro-RO" sz="2000"/>
        </a:p>
      </dgm:t>
    </dgm:pt>
    <dgm:pt modelId="{4538CAD3-8284-4273-AD86-F92202B5887B}" type="pres">
      <dgm:prSet presAssocID="{629844C5-3360-4E65-B683-C7111080819B}" presName="linear" presStyleCnt="0">
        <dgm:presLayoutVars>
          <dgm:dir/>
          <dgm:animLvl val="lvl"/>
          <dgm:resizeHandles val="exact"/>
        </dgm:presLayoutVars>
      </dgm:prSet>
      <dgm:spPr/>
    </dgm:pt>
    <dgm:pt modelId="{B45E99FF-8094-4C4F-8F24-26F7277BBBE7}" type="pres">
      <dgm:prSet presAssocID="{1A5DC772-8CDF-4E96-B863-08A573C642B6}" presName="parentLin" presStyleCnt="0"/>
      <dgm:spPr/>
    </dgm:pt>
    <dgm:pt modelId="{1AC3D854-8947-4EDA-A2A3-8C82BB12C05D}" type="pres">
      <dgm:prSet presAssocID="{1A5DC772-8CDF-4E96-B863-08A573C642B6}" presName="parentLeftMargin" presStyleLbl="node1" presStyleIdx="0" presStyleCnt="4"/>
      <dgm:spPr/>
    </dgm:pt>
    <dgm:pt modelId="{01043BDC-4B46-453F-8C77-8A63A18CAA15}" type="pres">
      <dgm:prSet presAssocID="{1A5DC772-8CDF-4E96-B863-08A573C642B6}" presName="parentText" presStyleLbl="node1" presStyleIdx="0" presStyleCnt="4" custScaleX="122637">
        <dgm:presLayoutVars>
          <dgm:chMax val="0"/>
          <dgm:bulletEnabled val="1"/>
        </dgm:presLayoutVars>
      </dgm:prSet>
      <dgm:spPr/>
    </dgm:pt>
    <dgm:pt modelId="{646D6946-A503-4088-9A84-4C100FE6FB35}" type="pres">
      <dgm:prSet presAssocID="{1A5DC772-8CDF-4E96-B863-08A573C642B6}" presName="negativeSpace" presStyleCnt="0"/>
      <dgm:spPr/>
    </dgm:pt>
    <dgm:pt modelId="{5D5AAB49-1524-4759-9DCE-F74FB664A352}" type="pres">
      <dgm:prSet presAssocID="{1A5DC772-8CDF-4E96-B863-08A573C642B6}" presName="childText" presStyleLbl="conFgAcc1" presStyleIdx="0" presStyleCnt="4">
        <dgm:presLayoutVars>
          <dgm:bulletEnabled val="1"/>
        </dgm:presLayoutVars>
      </dgm:prSet>
      <dgm:spPr/>
    </dgm:pt>
    <dgm:pt modelId="{402504F6-2F4E-41EF-9A51-B3A9851FE2A4}" type="pres">
      <dgm:prSet presAssocID="{0F7F252F-0ED7-4987-8BCA-E2065D5867FE}" presName="spaceBetweenRectangles" presStyleCnt="0"/>
      <dgm:spPr/>
    </dgm:pt>
    <dgm:pt modelId="{1BB72C35-FC42-46AF-B614-D720B101DAD8}" type="pres">
      <dgm:prSet presAssocID="{5C66500F-7613-4D1E-910B-B16C9D613EA0}" presName="parentLin" presStyleCnt="0"/>
      <dgm:spPr/>
    </dgm:pt>
    <dgm:pt modelId="{8A7A682E-B404-4E43-AB9C-140FFF5E472C}" type="pres">
      <dgm:prSet presAssocID="{5C66500F-7613-4D1E-910B-B16C9D613EA0}" presName="parentLeftMargin" presStyleLbl="node1" presStyleIdx="0" presStyleCnt="4"/>
      <dgm:spPr/>
    </dgm:pt>
    <dgm:pt modelId="{1BF96774-8BDD-458A-A898-98DFD09E1B6A}" type="pres">
      <dgm:prSet presAssocID="{5C66500F-7613-4D1E-910B-B16C9D613EA0}" presName="parentText" presStyleLbl="node1" presStyleIdx="1" presStyleCnt="4" custScaleX="122637">
        <dgm:presLayoutVars>
          <dgm:chMax val="0"/>
          <dgm:bulletEnabled val="1"/>
        </dgm:presLayoutVars>
      </dgm:prSet>
      <dgm:spPr/>
    </dgm:pt>
    <dgm:pt modelId="{86C672EC-6AC6-45C5-A21F-CB63DF540A84}" type="pres">
      <dgm:prSet presAssocID="{5C66500F-7613-4D1E-910B-B16C9D613EA0}" presName="negativeSpace" presStyleCnt="0"/>
      <dgm:spPr/>
    </dgm:pt>
    <dgm:pt modelId="{8D9B5E0C-7457-42BD-99DA-E02B79DF06BD}" type="pres">
      <dgm:prSet presAssocID="{5C66500F-7613-4D1E-910B-B16C9D613EA0}" presName="childText" presStyleLbl="conFgAcc1" presStyleIdx="1" presStyleCnt="4">
        <dgm:presLayoutVars>
          <dgm:bulletEnabled val="1"/>
        </dgm:presLayoutVars>
      </dgm:prSet>
      <dgm:spPr/>
    </dgm:pt>
    <dgm:pt modelId="{19C7FB12-B16F-40AB-AED3-B9A0E3ED7BD5}" type="pres">
      <dgm:prSet presAssocID="{86462201-4CED-4E68-BBF1-FF6446AEC342}" presName="spaceBetweenRectangles" presStyleCnt="0"/>
      <dgm:spPr/>
    </dgm:pt>
    <dgm:pt modelId="{A066DCAB-56A9-4C15-A6FE-E00FE503673D}" type="pres">
      <dgm:prSet presAssocID="{EB58DEE2-390B-4AB6-98F6-ECE29BB3E8DE}" presName="parentLin" presStyleCnt="0"/>
      <dgm:spPr/>
    </dgm:pt>
    <dgm:pt modelId="{025A2A46-820D-4D34-95B9-78A538C426C6}" type="pres">
      <dgm:prSet presAssocID="{EB58DEE2-390B-4AB6-98F6-ECE29BB3E8DE}" presName="parentLeftMargin" presStyleLbl="node1" presStyleIdx="1" presStyleCnt="4"/>
      <dgm:spPr/>
    </dgm:pt>
    <dgm:pt modelId="{756B5FFF-A874-4413-9957-1B33D7155546}" type="pres">
      <dgm:prSet presAssocID="{EB58DEE2-390B-4AB6-98F6-ECE29BB3E8DE}" presName="parentText" presStyleLbl="node1" presStyleIdx="2" presStyleCnt="4" custScaleX="122637">
        <dgm:presLayoutVars>
          <dgm:chMax val="0"/>
          <dgm:bulletEnabled val="1"/>
        </dgm:presLayoutVars>
      </dgm:prSet>
      <dgm:spPr/>
    </dgm:pt>
    <dgm:pt modelId="{F42C03FA-D9F8-4C95-B4BC-F0B9541D42E4}" type="pres">
      <dgm:prSet presAssocID="{EB58DEE2-390B-4AB6-98F6-ECE29BB3E8DE}" presName="negativeSpace" presStyleCnt="0"/>
      <dgm:spPr/>
    </dgm:pt>
    <dgm:pt modelId="{E97A553A-0787-41DB-A91A-65E01A6C2742}" type="pres">
      <dgm:prSet presAssocID="{EB58DEE2-390B-4AB6-98F6-ECE29BB3E8DE}" presName="childText" presStyleLbl="conFgAcc1" presStyleIdx="2" presStyleCnt="4">
        <dgm:presLayoutVars>
          <dgm:bulletEnabled val="1"/>
        </dgm:presLayoutVars>
      </dgm:prSet>
      <dgm:spPr/>
    </dgm:pt>
    <dgm:pt modelId="{60172A65-B05A-4529-B3E4-B77BF2FA1ADF}" type="pres">
      <dgm:prSet presAssocID="{6AB43057-FBDD-4127-AB4A-40EE4C4843DF}" presName="spaceBetweenRectangles" presStyleCnt="0"/>
      <dgm:spPr/>
    </dgm:pt>
    <dgm:pt modelId="{961A9C01-AEFD-44D8-B960-2AB326EFD7C1}" type="pres">
      <dgm:prSet presAssocID="{70EA4BD3-2B31-4A53-A570-811204C576D0}" presName="parentLin" presStyleCnt="0"/>
      <dgm:spPr/>
    </dgm:pt>
    <dgm:pt modelId="{E756CF8F-2C22-435B-8489-737E50B7757A}" type="pres">
      <dgm:prSet presAssocID="{70EA4BD3-2B31-4A53-A570-811204C576D0}" presName="parentLeftMargin" presStyleLbl="node1" presStyleIdx="2" presStyleCnt="4"/>
      <dgm:spPr/>
    </dgm:pt>
    <dgm:pt modelId="{FFEE5128-88C2-43C0-A3CD-8B13C2AC971D}" type="pres">
      <dgm:prSet presAssocID="{70EA4BD3-2B31-4A53-A570-811204C576D0}" presName="parentText" presStyleLbl="node1" presStyleIdx="3" presStyleCnt="4" custScaleX="122637">
        <dgm:presLayoutVars>
          <dgm:chMax val="0"/>
          <dgm:bulletEnabled val="1"/>
        </dgm:presLayoutVars>
      </dgm:prSet>
      <dgm:spPr/>
    </dgm:pt>
    <dgm:pt modelId="{0D50A3BE-F51F-4771-B1F6-1FDFE954556A}" type="pres">
      <dgm:prSet presAssocID="{70EA4BD3-2B31-4A53-A570-811204C576D0}" presName="negativeSpace" presStyleCnt="0"/>
      <dgm:spPr/>
    </dgm:pt>
    <dgm:pt modelId="{3474461F-390B-48E0-862A-FF2F5AAE8705}" type="pres">
      <dgm:prSet presAssocID="{70EA4BD3-2B31-4A53-A570-811204C576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4B01515-1A65-461B-8149-77E66D2E5B92}" srcId="{629844C5-3360-4E65-B683-C7111080819B}" destId="{EB58DEE2-390B-4AB6-98F6-ECE29BB3E8DE}" srcOrd="2" destOrd="0" parTransId="{887529BD-5C2A-4F59-AB94-853109498A51}" sibTransId="{6AB43057-FBDD-4127-AB4A-40EE4C4843DF}"/>
    <dgm:cxn modelId="{9352BD25-83C0-4F4B-A729-6125D12B8491}" type="presOf" srcId="{70EA4BD3-2B31-4A53-A570-811204C576D0}" destId="{E756CF8F-2C22-435B-8489-737E50B7757A}" srcOrd="0" destOrd="0" presId="urn:microsoft.com/office/officeart/2005/8/layout/list1"/>
    <dgm:cxn modelId="{D0607127-FD15-4D02-9DDE-6D4076BB8296}" type="presOf" srcId="{EB58DEE2-390B-4AB6-98F6-ECE29BB3E8DE}" destId="{025A2A46-820D-4D34-95B9-78A538C426C6}" srcOrd="0" destOrd="0" presId="urn:microsoft.com/office/officeart/2005/8/layout/list1"/>
    <dgm:cxn modelId="{FC363462-4B34-4E99-96A1-45522331D440}" type="presOf" srcId="{629844C5-3360-4E65-B683-C7111080819B}" destId="{4538CAD3-8284-4273-AD86-F92202B5887B}" srcOrd="0" destOrd="0" presId="urn:microsoft.com/office/officeart/2005/8/layout/list1"/>
    <dgm:cxn modelId="{736CC06B-6E5A-476E-9A4B-4C9AB70CA8DC}" srcId="{629844C5-3360-4E65-B683-C7111080819B}" destId="{1A5DC772-8CDF-4E96-B863-08A573C642B6}" srcOrd="0" destOrd="0" parTransId="{899D1FB6-AF9D-42D3-8FF4-7291024425F9}" sibTransId="{0F7F252F-0ED7-4987-8BCA-E2065D5867FE}"/>
    <dgm:cxn modelId="{E8670092-05B2-42A0-96BA-E60E8E0FEE3A}" type="presOf" srcId="{EB58DEE2-390B-4AB6-98F6-ECE29BB3E8DE}" destId="{756B5FFF-A874-4413-9957-1B33D7155546}" srcOrd="1" destOrd="0" presId="urn:microsoft.com/office/officeart/2005/8/layout/list1"/>
    <dgm:cxn modelId="{57AB4C9A-0FEC-4836-B4C3-235E2B65D8BB}" type="presOf" srcId="{5C66500F-7613-4D1E-910B-B16C9D613EA0}" destId="{8A7A682E-B404-4E43-AB9C-140FFF5E472C}" srcOrd="0" destOrd="0" presId="urn:microsoft.com/office/officeart/2005/8/layout/list1"/>
    <dgm:cxn modelId="{7B399E9E-F6D5-4D50-B443-A6DEE623BB37}" type="presOf" srcId="{5C66500F-7613-4D1E-910B-B16C9D613EA0}" destId="{1BF96774-8BDD-458A-A898-98DFD09E1B6A}" srcOrd="1" destOrd="0" presId="urn:microsoft.com/office/officeart/2005/8/layout/list1"/>
    <dgm:cxn modelId="{1B6F9CA3-2D1F-4A95-A12D-F37E8906880F}" type="presOf" srcId="{1A5DC772-8CDF-4E96-B863-08A573C642B6}" destId="{01043BDC-4B46-453F-8C77-8A63A18CAA15}" srcOrd="1" destOrd="0" presId="urn:microsoft.com/office/officeart/2005/8/layout/list1"/>
    <dgm:cxn modelId="{3330DFB7-7E12-4258-8BDD-3A0A0522D37B}" type="presOf" srcId="{1A5DC772-8CDF-4E96-B863-08A573C642B6}" destId="{1AC3D854-8947-4EDA-A2A3-8C82BB12C05D}" srcOrd="0" destOrd="0" presId="urn:microsoft.com/office/officeart/2005/8/layout/list1"/>
    <dgm:cxn modelId="{8BF1F6D0-B7EA-4BE1-BC50-FFD5DDD825A6}" type="presOf" srcId="{70EA4BD3-2B31-4A53-A570-811204C576D0}" destId="{FFEE5128-88C2-43C0-A3CD-8B13C2AC971D}" srcOrd="1" destOrd="0" presId="urn:microsoft.com/office/officeart/2005/8/layout/list1"/>
    <dgm:cxn modelId="{963C2EDB-9AF7-4AC7-984A-ED6176DC4E7B}" srcId="{629844C5-3360-4E65-B683-C7111080819B}" destId="{70EA4BD3-2B31-4A53-A570-811204C576D0}" srcOrd="3" destOrd="0" parTransId="{0720AD3B-B716-4662-906E-0831C968E3C1}" sibTransId="{35A33846-1E11-4579-B9E3-4EBFEF5B82CD}"/>
    <dgm:cxn modelId="{3E53B6E4-3E0F-411C-8FDD-4247CD075063}" srcId="{629844C5-3360-4E65-B683-C7111080819B}" destId="{5C66500F-7613-4D1E-910B-B16C9D613EA0}" srcOrd="1" destOrd="0" parTransId="{9680CD5F-A9A2-468D-85C8-89CB0B6E7DE8}" sibTransId="{86462201-4CED-4E68-BBF1-FF6446AEC342}"/>
    <dgm:cxn modelId="{7262E680-E3AC-40BC-8D87-7DCE78C0AE31}" type="presParOf" srcId="{4538CAD3-8284-4273-AD86-F92202B5887B}" destId="{B45E99FF-8094-4C4F-8F24-26F7277BBBE7}" srcOrd="0" destOrd="0" presId="urn:microsoft.com/office/officeart/2005/8/layout/list1"/>
    <dgm:cxn modelId="{E62E74A1-47CB-4DC6-AC27-FB8B584500BC}" type="presParOf" srcId="{B45E99FF-8094-4C4F-8F24-26F7277BBBE7}" destId="{1AC3D854-8947-4EDA-A2A3-8C82BB12C05D}" srcOrd="0" destOrd="0" presId="urn:microsoft.com/office/officeart/2005/8/layout/list1"/>
    <dgm:cxn modelId="{CABB3096-071C-4BA3-9435-FD26783A1B3B}" type="presParOf" srcId="{B45E99FF-8094-4C4F-8F24-26F7277BBBE7}" destId="{01043BDC-4B46-453F-8C77-8A63A18CAA15}" srcOrd="1" destOrd="0" presId="urn:microsoft.com/office/officeart/2005/8/layout/list1"/>
    <dgm:cxn modelId="{F478F14F-10B3-40DF-B760-0802B1DED841}" type="presParOf" srcId="{4538CAD3-8284-4273-AD86-F92202B5887B}" destId="{646D6946-A503-4088-9A84-4C100FE6FB35}" srcOrd="1" destOrd="0" presId="urn:microsoft.com/office/officeart/2005/8/layout/list1"/>
    <dgm:cxn modelId="{5D35C0FD-00E6-48F8-AE5C-A3EA933EF224}" type="presParOf" srcId="{4538CAD3-8284-4273-AD86-F92202B5887B}" destId="{5D5AAB49-1524-4759-9DCE-F74FB664A352}" srcOrd="2" destOrd="0" presId="urn:microsoft.com/office/officeart/2005/8/layout/list1"/>
    <dgm:cxn modelId="{FD687D62-7A26-44CA-88E3-D18733E07C4F}" type="presParOf" srcId="{4538CAD3-8284-4273-AD86-F92202B5887B}" destId="{402504F6-2F4E-41EF-9A51-B3A9851FE2A4}" srcOrd="3" destOrd="0" presId="urn:microsoft.com/office/officeart/2005/8/layout/list1"/>
    <dgm:cxn modelId="{F644053A-710B-4FA4-9493-88D5735A4596}" type="presParOf" srcId="{4538CAD3-8284-4273-AD86-F92202B5887B}" destId="{1BB72C35-FC42-46AF-B614-D720B101DAD8}" srcOrd="4" destOrd="0" presId="urn:microsoft.com/office/officeart/2005/8/layout/list1"/>
    <dgm:cxn modelId="{B79883F9-5552-498A-BCCB-0BFBD55D41E4}" type="presParOf" srcId="{1BB72C35-FC42-46AF-B614-D720B101DAD8}" destId="{8A7A682E-B404-4E43-AB9C-140FFF5E472C}" srcOrd="0" destOrd="0" presId="urn:microsoft.com/office/officeart/2005/8/layout/list1"/>
    <dgm:cxn modelId="{6394473F-06FE-4816-973F-AB90820FD81D}" type="presParOf" srcId="{1BB72C35-FC42-46AF-B614-D720B101DAD8}" destId="{1BF96774-8BDD-458A-A898-98DFD09E1B6A}" srcOrd="1" destOrd="0" presId="urn:microsoft.com/office/officeart/2005/8/layout/list1"/>
    <dgm:cxn modelId="{E743B017-83C6-44BD-AC6C-616181D30C9E}" type="presParOf" srcId="{4538CAD3-8284-4273-AD86-F92202B5887B}" destId="{86C672EC-6AC6-45C5-A21F-CB63DF540A84}" srcOrd="5" destOrd="0" presId="urn:microsoft.com/office/officeart/2005/8/layout/list1"/>
    <dgm:cxn modelId="{7B1FBA64-AE34-4E42-AF2E-C8FBE1625B3C}" type="presParOf" srcId="{4538CAD3-8284-4273-AD86-F92202B5887B}" destId="{8D9B5E0C-7457-42BD-99DA-E02B79DF06BD}" srcOrd="6" destOrd="0" presId="urn:microsoft.com/office/officeart/2005/8/layout/list1"/>
    <dgm:cxn modelId="{C30BCD8B-322E-451B-B320-4E3E0B7B5D7F}" type="presParOf" srcId="{4538CAD3-8284-4273-AD86-F92202B5887B}" destId="{19C7FB12-B16F-40AB-AED3-B9A0E3ED7BD5}" srcOrd="7" destOrd="0" presId="urn:microsoft.com/office/officeart/2005/8/layout/list1"/>
    <dgm:cxn modelId="{3AD7FCE1-53FC-4CCA-A796-A153BF675411}" type="presParOf" srcId="{4538CAD3-8284-4273-AD86-F92202B5887B}" destId="{A066DCAB-56A9-4C15-A6FE-E00FE503673D}" srcOrd="8" destOrd="0" presId="urn:microsoft.com/office/officeart/2005/8/layout/list1"/>
    <dgm:cxn modelId="{41461802-AA2F-4399-9C3C-36589389E788}" type="presParOf" srcId="{A066DCAB-56A9-4C15-A6FE-E00FE503673D}" destId="{025A2A46-820D-4D34-95B9-78A538C426C6}" srcOrd="0" destOrd="0" presId="urn:microsoft.com/office/officeart/2005/8/layout/list1"/>
    <dgm:cxn modelId="{E306FD1B-CB37-41F3-91AE-D6292F8C3264}" type="presParOf" srcId="{A066DCAB-56A9-4C15-A6FE-E00FE503673D}" destId="{756B5FFF-A874-4413-9957-1B33D7155546}" srcOrd="1" destOrd="0" presId="urn:microsoft.com/office/officeart/2005/8/layout/list1"/>
    <dgm:cxn modelId="{6E23BEF7-7E13-4B02-895C-9EEE77064B61}" type="presParOf" srcId="{4538CAD3-8284-4273-AD86-F92202B5887B}" destId="{F42C03FA-D9F8-4C95-B4BC-F0B9541D42E4}" srcOrd="9" destOrd="0" presId="urn:microsoft.com/office/officeart/2005/8/layout/list1"/>
    <dgm:cxn modelId="{EE224211-A09A-4977-B057-6EBDFD948021}" type="presParOf" srcId="{4538CAD3-8284-4273-AD86-F92202B5887B}" destId="{E97A553A-0787-41DB-A91A-65E01A6C2742}" srcOrd="10" destOrd="0" presId="urn:microsoft.com/office/officeart/2005/8/layout/list1"/>
    <dgm:cxn modelId="{D390E552-0B36-43BC-91C8-7AC76F1F3BD0}" type="presParOf" srcId="{4538CAD3-8284-4273-AD86-F92202B5887B}" destId="{60172A65-B05A-4529-B3E4-B77BF2FA1ADF}" srcOrd="11" destOrd="0" presId="urn:microsoft.com/office/officeart/2005/8/layout/list1"/>
    <dgm:cxn modelId="{5F5817D3-DA11-4C94-A511-CB8E1966FEB3}" type="presParOf" srcId="{4538CAD3-8284-4273-AD86-F92202B5887B}" destId="{961A9C01-AEFD-44D8-B960-2AB326EFD7C1}" srcOrd="12" destOrd="0" presId="urn:microsoft.com/office/officeart/2005/8/layout/list1"/>
    <dgm:cxn modelId="{B35D062D-69BD-46A1-B28F-C4B0B652BBEC}" type="presParOf" srcId="{961A9C01-AEFD-44D8-B960-2AB326EFD7C1}" destId="{E756CF8F-2C22-435B-8489-737E50B7757A}" srcOrd="0" destOrd="0" presId="urn:microsoft.com/office/officeart/2005/8/layout/list1"/>
    <dgm:cxn modelId="{873E6CE7-06DE-4AA6-86BB-2A12A2840DA3}" type="presParOf" srcId="{961A9C01-AEFD-44D8-B960-2AB326EFD7C1}" destId="{FFEE5128-88C2-43C0-A3CD-8B13C2AC971D}" srcOrd="1" destOrd="0" presId="urn:microsoft.com/office/officeart/2005/8/layout/list1"/>
    <dgm:cxn modelId="{E8763A4D-B899-46AE-871E-402BA6750E6A}" type="presParOf" srcId="{4538CAD3-8284-4273-AD86-F92202B5887B}" destId="{0D50A3BE-F51F-4771-B1F6-1FDFE954556A}" srcOrd="13" destOrd="0" presId="urn:microsoft.com/office/officeart/2005/8/layout/list1"/>
    <dgm:cxn modelId="{22712CE1-07D8-46C1-A7EF-47707BCE4FD4}" type="presParOf" srcId="{4538CAD3-8284-4273-AD86-F92202B5887B}" destId="{3474461F-390B-48E0-862A-FF2F5AAE870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37DBB-799E-43DF-8E99-5EA14D497183}" type="doc">
      <dgm:prSet loTypeId="urn:microsoft.com/office/officeart/2005/8/layout/venn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o-RO"/>
        </a:p>
      </dgm:t>
    </dgm:pt>
    <dgm:pt modelId="{73BAF2C6-D9FF-48FB-BEDB-9362A777610D}">
      <dgm:prSet phldrT="[Text]" custT="1"/>
      <dgm:spPr/>
      <dgm:t>
        <a:bodyPr/>
        <a:lstStyle/>
        <a:p>
          <a:pPr>
            <a:buNone/>
          </a:pPr>
          <a:r>
            <a:rPr lang="ro-RO" sz="2000" dirty="0"/>
            <a:t>Arhitectură distribuită pe </a:t>
          </a:r>
          <a:r>
            <a:rPr lang="ro-RO" sz="2000" dirty="0" err="1"/>
            <a:t>microservicii</a:t>
          </a:r>
          <a:r>
            <a:rPr lang="ro-RO" sz="2000" dirty="0"/>
            <a:t>, dezvoltate în ecosisteme diferite.</a:t>
          </a:r>
        </a:p>
      </dgm:t>
    </dgm:pt>
    <dgm:pt modelId="{ED2BB882-8700-4B4A-B976-463B9B54C500}" type="parTrans" cxnId="{E71AC277-4A66-4FBF-BF99-9E4BB0EC00F3}">
      <dgm:prSet/>
      <dgm:spPr/>
      <dgm:t>
        <a:bodyPr/>
        <a:lstStyle/>
        <a:p>
          <a:endParaRPr lang="ro-RO" sz="2000"/>
        </a:p>
      </dgm:t>
    </dgm:pt>
    <dgm:pt modelId="{5A092C4B-BFDC-4B44-A04C-31B82559EC36}" type="sibTrans" cxnId="{E71AC277-4A66-4FBF-BF99-9E4BB0EC00F3}">
      <dgm:prSet/>
      <dgm:spPr/>
      <dgm:t>
        <a:bodyPr/>
        <a:lstStyle/>
        <a:p>
          <a:endParaRPr lang="ro-RO" sz="2000"/>
        </a:p>
      </dgm:t>
    </dgm:pt>
    <dgm:pt modelId="{ACA1D674-58E5-4446-9E1B-6DA93587E61A}">
      <dgm:prSet phldrT="[Text]" custT="1"/>
      <dgm:spPr/>
      <dgm:t>
        <a:bodyPr/>
        <a:lstStyle/>
        <a:p>
          <a:pPr>
            <a:buNone/>
          </a:pPr>
          <a:r>
            <a:rPr lang="ro-RO" sz="2000" dirty="0"/>
            <a:t>Interfață adaptabilă, funcționalități specifice pentru client și furnizor.</a:t>
          </a:r>
        </a:p>
      </dgm:t>
    </dgm:pt>
    <dgm:pt modelId="{52F7373E-5F33-4400-BDC1-120C44C81496}" type="parTrans" cxnId="{ECF1869E-98D5-4195-A815-73F3D07004E7}">
      <dgm:prSet/>
      <dgm:spPr/>
      <dgm:t>
        <a:bodyPr/>
        <a:lstStyle/>
        <a:p>
          <a:endParaRPr lang="ro-RO" sz="2000"/>
        </a:p>
      </dgm:t>
    </dgm:pt>
    <dgm:pt modelId="{CDDE7F45-E721-427B-99EF-D34A6C18AEC5}" type="sibTrans" cxnId="{ECF1869E-98D5-4195-A815-73F3D07004E7}">
      <dgm:prSet/>
      <dgm:spPr/>
      <dgm:t>
        <a:bodyPr/>
        <a:lstStyle/>
        <a:p>
          <a:endParaRPr lang="ro-RO" sz="2000"/>
        </a:p>
      </dgm:t>
    </dgm:pt>
    <dgm:pt modelId="{21286C0E-A1D2-440C-BF96-3366CBB27017}">
      <dgm:prSet phldrT="[Text]" custT="1"/>
      <dgm:spPr/>
      <dgm:t>
        <a:bodyPr/>
        <a:lstStyle/>
        <a:p>
          <a:pPr>
            <a:buNone/>
          </a:pPr>
          <a:r>
            <a:rPr lang="ro-RO" sz="2000" dirty="0"/>
            <a:t>Autentificare, înregistrare și autorizare prin server </a:t>
          </a:r>
          <a:r>
            <a:rPr lang="ro-RO" sz="2000" dirty="0" err="1"/>
            <a:t>gRPC</a:t>
          </a:r>
          <a:r>
            <a:rPr lang="ro-RO" sz="2000" dirty="0"/>
            <a:t> dedicat.</a:t>
          </a:r>
        </a:p>
      </dgm:t>
    </dgm:pt>
    <dgm:pt modelId="{25015E11-7E0C-43DA-A74F-A96A24806E43}" type="parTrans" cxnId="{ABEB0910-8131-47D9-B61C-D19E0110F412}">
      <dgm:prSet/>
      <dgm:spPr/>
      <dgm:t>
        <a:bodyPr/>
        <a:lstStyle/>
        <a:p>
          <a:endParaRPr lang="ro-RO" sz="2000"/>
        </a:p>
      </dgm:t>
    </dgm:pt>
    <dgm:pt modelId="{085C62D2-D2FC-458C-AF92-B11A07FBB45C}" type="sibTrans" cxnId="{ABEB0910-8131-47D9-B61C-D19E0110F412}">
      <dgm:prSet/>
      <dgm:spPr/>
      <dgm:t>
        <a:bodyPr/>
        <a:lstStyle/>
        <a:p>
          <a:endParaRPr lang="ro-RO" sz="2000"/>
        </a:p>
      </dgm:t>
    </dgm:pt>
    <dgm:pt modelId="{CCC3ABDA-EE3A-482F-B890-6BA2E6CA428F}">
      <dgm:prSet phldrT="[Text]" custT="1"/>
      <dgm:spPr/>
      <dgm:t>
        <a:bodyPr/>
        <a:lstStyle/>
        <a:p>
          <a:pPr>
            <a:buNone/>
          </a:pPr>
          <a:r>
            <a:rPr lang="ro-RO" sz="2000" dirty="0"/>
            <a:t>Notificări în timp real prin </a:t>
          </a:r>
          <a:r>
            <a:rPr lang="ro-RO" sz="2000" dirty="0" err="1"/>
            <a:t>WebSocket</a:t>
          </a:r>
          <a:r>
            <a:rPr lang="ro-RO" sz="2000" dirty="0"/>
            <a:t>.</a:t>
          </a:r>
        </a:p>
      </dgm:t>
    </dgm:pt>
    <dgm:pt modelId="{E15709D8-E2E9-49B0-AA58-4615160A3813}" type="parTrans" cxnId="{F0D60B01-88B3-4936-9909-74C467D914AB}">
      <dgm:prSet/>
      <dgm:spPr/>
      <dgm:t>
        <a:bodyPr/>
        <a:lstStyle/>
        <a:p>
          <a:endParaRPr lang="ro-RO" sz="2000"/>
        </a:p>
      </dgm:t>
    </dgm:pt>
    <dgm:pt modelId="{5F27193F-9189-4241-A7A7-DF32EA32676F}" type="sibTrans" cxnId="{F0D60B01-88B3-4936-9909-74C467D914AB}">
      <dgm:prSet/>
      <dgm:spPr/>
      <dgm:t>
        <a:bodyPr/>
        <a:lstStyle/>
        <a:p>
          <a:endParaRPr lang="ro-RO" sz="2000"/>
        </a:p>
      </dgm:t>
    </dgm:pt>
    <dgm:pt modelId="{EAFC1FB6-E666-4FFB-8187-7CB87B627264}" type="pres">
      <dgm:prSet presAssocID="{95E37DBB-799E-43DF-8E99-5EA14D497183}" presName="Name0" presStyleCnt="0">
        <dgm:presLayoutVars>
          <dgm:dir/>
          <dgm:resizeHandles val="exact"/>
        </dgm:presLayoutVars>
      </dgm:prSet>
      <dgm:spPr/>
    </dgm:pt>
    <dgm:pt modelId="{7CE4B385-FB08-4FCE-934A-E4D2000A681E}" type="pres">
      <dgm:prSet presAssocID="{73BAF2C6-D9FF-48FB-BEDB-9362A777610D}" presName="Name5" presStyleLbl="vennNode1" presStyleIdx="0" presStyleCnt="4">
        <dgm:presLayoutVars>
          <dgm:bulletEnabled val="1"/>
        </dgm:presLayoutVars>
      </dgm:prSet>
      <dgm:spPr/>
    </dgm:pt>
    <dgm:pt modelId="{8002BFE5-AC5A-4843-898B-84F4CD87C425}" type="pres">
      <dgm:prSet presAssocID="{5A092C4B-BFDC-4B44-A04C-31B82559EC36}" presName="space" presStyleCnt="0"/>
      <dgm:spPr/>
    </dgm:pt>
    <dgm:pt modelId="{90866FA2-F436-4B37-A994-CDE94270FA89}" type="pres">
      <dgm:prSet presAssocID="{ACA1D674-58E5-4446-9E1B-6DA93587E61A}" presName="Name5" presStyleLbl="vennNode1" presStyleIdx="1" presStyleCnt="4">
        <dgm:presLayoutVars>
          <dgm:bulletEnabled val="1"/>
        </dgm:presLayoutVars>
      </dgm:prSet>
      <dgm:spPr/>
    </dgm:pt>
    <dgm:pt modelId="{46D7BBF5-DA44-4795-B087-4FA272AD52B2}" type="pres">
      <dgm:prSet presAssocID="{CDDE7F45-E721-427B-99EF-D34A6C18AEC5}" presName="space" presStyleCnt="0"/>
      <dgm:spPr/>
    </dgm:pt>
    <dgm:pt modelId="{4CE8C7FE-65B5-465D-B0C9-19262BB9F61A}" type="pres">
      <dgm:prSet presAssocID="{21286C0E-A1D2-440C-BF96-3366CBB27017}" presName="Name5" presStyleLbl="vennNode1" presStyleIdx="2" presStyleCnt="4">
        <dgm:presLayoutVars>
          <dgm:bulletEnabled val="1"/>
        </dgm:presLayoutVars>
      </dgm:prSet>
      <dgm:spPr/>
    </dgm:pt>
    <dgm:pt modelId="{1850F25A-D4D7-4F4D-8C81-79E741612B60}" type="pres">
      <dgm:prSet presAssocID="{085C62D2-D2FC-458C-AF92-B11A07FBB45C}" presName="space" presStyleCnt="0"/>
      <dgm:spPr/>
    </dgm:pt>
    <dgm:pt modelId="{F810BC5C-B716-4CA1-97E6-927F6608B022}" type="pres">
      <dgm:prSet presAssocID="{CCC3ABDA-EE3A-482F-B890-6BA2E6CA428F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F0D60B01-88B3-4936-9909-74C467D914AB}" srcId="{95E37DBB-799E-43DF-8E99-5EA14D497183}" destId="{CCC3ABDA-EE3A-482F-B890-6BA2E6CA428F}" srcOrd="3" destOrd="0" parTransId="{E15709D8-E2E9-49B0-AA58-4615160A3813}" sibTransId="{5F27193F-9189-4241-A7A7-DF32EA32676F}"/>
    <dgm:cxn modelId="{ABEB0910-8131-47D9-B61C-D19E0110F412}" srcId="{95E37DBB-799E-43DF-8E99-5EA14D497183}" destId="{21286C0E-A1D2-440C-BF96-3366CBB27017}" srcOrd="2" destOrd="0" parTransId="{25015E11-7E0C-43DA-A74F-A96A24806E43}" sibTransId="{085C62D2-D2FC-458C-AF92-B11A07FBB45C}"/>
    <dgm:cxn modelId="{794BB02A-EF6D-4726-937D-F89D60CFDC1E}" type="presOf" srcId="{95E37DBB-799E-43DF-8E99-5EA14D497183}" destId="{EAFC1FB6-E666-4FFB-8187-7CB87B627264}" srcOrd="0" destOrd="0" presId="urn:microsoft.com/office/officeart/2005/8/layout/venn3"/>
    <dgm:cxn modelId="{4DE1482C-4812-4A93-B5AC-DAD7A59E5AE8}" type="presOf" srcId="{73BAF2C6-D9FF-48FB-BEDB-9362A777610D}" destId="{7CE4B385-FB08-4FCE-934A-E4D2000A681E}" srcOrd="0" destOrd="0" presId="urn:microsoft.com/office/officeart/2005/8/layout/venn3"/>
    <dgm:cxn modelId="{E71AC277-4A66-4FBF-BF99-9E4BB0EC00F3}" srcId="{95E37DBB-799E-43DF-8E99-5EA14D497183}" destId="{73BAF2C6-D9FF-48FB-BEDB-9362A777610D}" srcOrd="0" destOrd="0" parTransId="{ED2BB882-8700-4B4A-B976-463B9B54C500}" sibTransId="{5A092C4B-BFDC-4B44-A04C-31B82559EC36}"/>
    <dgm:cxn modelId="{ECF1869E-98D5-4195-A815-73F3D07004E7}" srcId="{95E37DBB-799E-43DF-8E99-5EA14D497183}" destId="{ACA1D674-58E5-4446-9E1B-6DA93587E61A}" srcOrd="1" destOrd="0" parTransId="{52F7373E-5F33-4400-BDC1-120C44C81496}" sibTransId="{CDDE7F45-E721-427B-99EF-D34A6C18AEC5}"/>
    <dgm:cxn modelId="{1BC172AE-DBF9-49F6-B718-DEFA57CED533}" type="presOf" srcId="{21286C0E-A1D2-440C-BF96-3366CBB27017}" destId="{4CE8C7FE-65B5-465D-B0C9-19262BB9F61A}" srcOrd="0" destOrd="0" presId="urn:microsoft.com/office/officeart/2005/8/layout/venn3"/>
    <dgm:cxn modelId="{B343BAB4-D65D-43C4-9118-3B638E7E7828}" type="presOf" srcId="{ACA1D674-58E5-4446-9E1B-6DA93587E61A}" destId="{90866FA2-F436-4B37-A994-CDE94270FA89}" srcOrd="0" destOrd="0" presId="urn:microsoft.com/office/officeart/2005/8/layout/venn3"/>
    <dgm:cxn modelId="{A24750F5-F222-483D-AED1-BC8C73EEA19A}" type="presOf" srcId="{CCC3ABDA-EE3A-482F-B890-6BA2E6CA428F}" destId="{F810BC5C-B716-4CA1-97E6-927F6608B022}" srcOrd="0" destOrd="0" presId="urn:microsoft.com/office/officeart/2005/8/layout/venn3"/>
    <dgm:cxn modelId="{6D13D8DE-6C27-418E-82B7-807292A1CC46}" type="presParOf" srcId="{EAFC1FB6-E666-4FFB-8187-7CB87B627264}" destId="{7CE4B385-FB08-4FCE-934A-E4D2000A681E}" srcOrd="0" destOrd="0" presId="urn:microsoft.com/office/officeart/2005/8/layout/venn3"/>
    <dgm:cxn modelId="{F14077E3-487F-41AA-B809-150B1675A08F}" type="presParOf" srcId="{EAFC1FB6-E666-4FFB-8187-7CB87B627264}" destId="{8002BFE5-AC5A-4843-898B-84F4CD87C425}" srcOrd="1" destOrd="0" presId="urn:microsoft.com/office/officeart/2005/8/layout/venn3"/>
    <dgm:cxn modelId="{38E3DE5A-F56A-4C40-B3DA-142915D3F58F}" type="presParOf" srcId="{EAFC1FB6-E666-4FFB-8187-7CB87B627264}" destId="{90866FA2-F436-4B37-A994-CDE94270FA89}" srcOrd="2" destOrd="0" presId="urn:microsoft.com/office/officeart/2005/8/layout/venn3"/>
    <dgm:cxn modelId="{502EF5F1-1D48-4152-9C03-561B5D23C1A5}" type="presParOf" srcId="{EAFC1FB6-E666-4FFB-8187-7CB87B627264}" destId="{46D7BBF5-DA44-4795-B087-4FA272AD52B2}" srcOrd="3" destOrd="0" presId="urn:microsoft.com/office/officeart/2005/8/layout/venn3"/>
    <dgm:cxn modelId="{A94BE947-E3A0-4643-B78C-182C46DEF38C}" type="presParOf" srcId="{EAFC1FB6-E666-4FFB-8187-7CB87B627264}" destId="{4CE8C7FE-65B5-465D-B0C9-19262BB9F61A}" srcOrd="4" destOrd="0" presId="urn:microsoft.com/office/officeart/2005/8/layout/venn3"/>
    <dgm:cxn modelId="{AAA7F2F0-7382-4FD1-A27D-FA34AD2AB9B0}" type="presParOf" srcId="{EAFC1FB6-E666-4FFB-8187-7CB87B627264}" destId="{1850F25A-D4D7-4F4D-8C81-79E741612B60}" srcOrd="5" destOrd="0" presId="urn:microsoft.com/office/officeart/2005/8/layout/venn3"/>
    <dgm:cxn modelId="{71D76048-6F05-4FF2-8382-01DFDD6B8E68}" type="presParOf" srcId="{EAFC1FB6-E666-4FFB-8187-7CB87B627264}" destId="{F810BC5C-B716-4CA1-97E6-927F6608B022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68FE8B-32B4-4DB3-9B75-FCBC222439B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o-RO"/>
        </a:p>
      </dgm:t>
    </dgm:pt>
    <dgm:pt modelId="{A0478C12-A8A1-40E8-82EB-9DFCDC3A9E60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o-RO" dirty="0"/>
            <a:t>Colecții </a:t>
          </a:r>
          <a:r>
            <a:rPr lang="ro-RO" dirty="0" err="1"/>
            <a:t>Postman</a:t>
          </a:r>
          <a:r>
            <a:rPr lang="ro-RO" dirty="0"/>
            <a:t> pentru fiecare </a:t>
          </a:r>
          <a:r>
            <a:rPr lang="ro-RO" dirty="0" err="1"/>
            <a:t>microserviciu</a:t>
          </a:r>
          <a:r>
            <a:rPr lang="ro-RO" dirty="0"/>
            <a:t> (HTTP, </a:t>
          </a:r>
          <a:r>
            <a:rPr lang="ro-RO" dirty="0" err="1"/>
            <a:t>gRPC</a:t>
          </a:r>
          <a:r>
            <a:rPr lang="ro-RO" dirty="0"/>
            <a:t>);</a:t>
          </a:r>
        </a:p>
      </dgm:t>
    </dgm:pt>
    <dgm:pt modelId="{5A45A756-C0D5-4FC2-A169-F3AA6D43D819}" type="parTrans" cxnId="{51D07255-2508-477D-8BFD-FC7A4B59A48A}">
      <dgm:prSet/>
      <dgm:spPr/>
      <dgm:t>
        <a:bodyPr/>
        <a:lstStyle/>
        <a:p>
          <a:endParaRPr lang="ro-RO"/>
        </a:p>
      </dgm:t>
    </dgm:pt>
    <dgm:pt modelId="{4147A712-FF09-4BDA-8C77-9C0E4389C9A2}" type="sibTrans" cxnId="{51D07255-2508-477D-8BFD-FC7A4B59A48A}">
      <dgm:prSet/>
      <dgm:spPr/>
      <dgm:t>
        <a:bodyPr/>
        <a:lstStyle/>
        <a:p>
          <a:endParaRPr lang="ro-RO"/>
        </a:p>
      </dgm:t>
    </dgm:pt>
    <dgm:pt modelId="{5A0FD90D-5AC1-4EC3-AF6C-C61D4A7CA604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o-RO" dirty="0"/>
            <a:t>Sisteme de </a:t>
          </a:r>
          <a:r>
            <a:rPr lang="ro-RO" dirty="0" err="1"/>
            <a:t>logare</a:t>
          </a:r>
          <a:r>
            <a:rPr lang="ro-RO" dirty="0"/>
            <a:t> adaptate per </a:t>
          </a:r>
          <a:r>
            <a:rPr lang="ro-RO" dirty="0" err="1"/>
            <a:t>microserviciu</a:t>
          </a:r>
          <a:r>
            <a:rPr lang="ro-RO" dirty="0"/>
            <a:t> (</a:t>
          </a:r>
          <a:r>
            <a:rPr lang="ro-RO" dirty="0" err="1"/>
            <a:t>Serilog</a:t>
          </a:r>
          <a:r>
            <a:rPr lang="ro-RO" dirty="0"/>
            <a:t>, </a:t>
          </a:r>
          <a:r>
            <a:rPr lang="ro-RO" dirty="0" err="1"/>
            <a:t>Logback</a:t>
          </a:r>
          <a:r>
            <a:rPr lang="ro-RO" dirty="0"/>
            <a:t>);</a:t>
          </a:r>
        </a:p>
      </dgm:t>
    </dgm:pt>
    <dgm:pt modelId="{195F4010-E75D-43C8-A9EB-4831B856F84E}" type="parTrans" cxnId="{EEFF4677-0BDB-4660-9C06-27458A6E3772}">
      <dgm:prSet/>
      <dgm:spPr/>
      <dgm:t>
        <a:bodyPr/>
        <a:lstStyle/>
        <a:p>
          <a:endParaRPr lang="ro-RO"/>
        </a:p>
      </dgm:t>
    </dgm:pt>
    <dgm:pt modelId="{AB77455D-81DB-4F62-AE39-83488EDD5A7E}" type="sibTrans" cxnId="{EEFF4677-0BDB-4660-9C06-27458A6E3772}">
      <dgm:prSet/>
      <dgm:spPr/>
      <dgm:t>
        <a:bodyPr/>
        <a:lstStyle/>
        <a:p>
          <a:endParaRPr lang="ro-RO"/>
        </a:p>
      </dgm:t>
    </dgm:pt>
    <dgm:pt modelId="{7D5B41F1-C5DB-4357-9A95-14C9B5070A0F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ro-RO" dirty="0"/>
            <a:t>Identificarea erorilor și validarea funcțională în mediu containerizat.</a:t>
          </a:r>
        </a:p>
      </dgm:t>
    </dgm:pt>
    <dgm:pt modelId="{9E809788-FBDC-4197-842A-091E44C443CE}" type="parTrans" cxnId="{DE5D0386-E235-49FE-AE39-DD0F856CFDA2}">
      <dgm:prSet/>
      <dgm:spPr/>
      <dgm:t>
        <a:bodyPr/>
        <a:lstStyle/>
        <a:p>
          <a:endParaRPr lang="ro-RO"/>
        </a:p>
      </dgm:t>
    </dgm:pt>
    <dgm:pt modelId="{092F3014-C113-4179-9266-10B302883E4D}" type="sibTrans" cxnId="{DE5D0386-E235-49FE-AE39-DD0F856CFDA2}">
      <dgm:prSet/>
      <dgm:spPr/>
      <dgm:t>
        <a:bodyPr/>
        <a:lstStyle/>
        <a:p>
          <a:endParaRPr lang="ro-RO"/>
        </a:p>
      </dgm:t>
    </dgm:pt>
    <dgm:pt modelId="{2E170F08-F47B-4AE9-8D5F-16C715EDB338}" type="pres">
      <dgm:prSet presAssocID="{0B68FE8B-32B4-4DB3-9B75-FCBC222439BB}" presName="Name0" presStyleCnt="0">
        <dgm:presLayoutVars>
          <dgm:chMax val="7"/>
          <dgm:chPref val="7"/>
          <dgm:dir/>
        </dgm:presLayoutVars>
      </dgm:prSet>
      <dgm:spPr/>
    </dgm:pt>
    <dgm:pt modelId="{FD1A7702-72F8-40E6-AB2E-55DA2E82E50C}" type="pres">
      <dgm:prSet presAssocID="{0B68FE8B-32B4-4DB3-9B75-FCBC222439BB}" presName="Name1" presStyleCnt="0"/>
      <dgm:spPr/>
    </dgm:pt>
    <dgm:pt modelId="{46B4A70A-A0F9-45F3-B648-C835B3684687}" type="pres">
      <dgm:prSet presAssocID="{0B68FE8B-32B4-4DB3-9B75-FCBC222439BB}" presName="cycle" presStyleCnt="0"/>
      <dgm:spPr/>
    </dgm:pt>
    <dgm:pt modelId="{06885EFF-B19A-4F85-8EFE-22E003F660BB}" type="pres">
      <dgm:prSet presAssocID="{0B68FE8B-32B4-4DB3-9B75-FCBC222439BB}" presName="srcNode" presStyleLbl="node1" presStyleIdx="0" presStyleCnt="3"/>
      <dgm:spPr/>
    </dgm:pt>
    <dgm:pt modelId="{91C2C4BB-37AE-48F6-BF7D-DD19460E8507}" type="pres">
      <dgm:prSet presAssocID="{0B68FE8B-32B4-4DB3-9B75-FCBC222439BB}" presName="conn" presStyleLbl="parChTrans1D2" presStyleIdx="0" presStyleCnt="1"/>
      <dgm:spPr/>
    </dgm:pt>
    <dgm:pt modelId="{9FFEBFE6-7450-4280-BE26-047E5AC5756C}" type="pres">
      <dgm:prSet presAssocID="{0B68FE8B-32B4-4DB3-9B75-FCBC222439BB}" presName="extraNode" presStyleLbl="node1" presStyleIdx="0" presStyleCnt="3"/>
      <dgm:spPr/>
    </dgm:pt>
    <dgm:pt modelId="{03E2E20B-5264-4A64-B709-6E18554655C1}" type="pres">
      <dgm:prSet presAssocID="{0B68FE8B-32B4-4DB3-9B75-FCBC222439BB}" presName="dstNode" presStyleLbl="node1" presStyleIdx="0" presStyleCnt="3"/>
      <dgm:spPr/>
    </dgm:pt>
    <dgm:pt modelId="{44E07453-6181-44CC-9249-8A07E6FDC14D}" type="pres">
      <dgm:prSet presAssocID="{A0478C12-A8A1-40E8-82EB-9DFCDC3A9E60}" presName="text_1" presStyleLbl="node1" presStyleIdx="0" presStyleCnt="3">
        <dgm:presLayoutVars>
          <dgm:bulletEnabled val="1"/>
        </dgm:presLayoutVars>
      </dgm:prSet>
      <dgm:spPr/>
    </dgm:pt>
    <dgm:pt modelId="{BAD65BF7-5DD6-429A-AF1A-ECAF9924A3F5}" type="pres">
      <dgm:prSet presAssocID="{A0478C12-A8A1-40E8-82EB-9DFCDC3A9E60}" presName="accent_1" presStyleCnt="0"/>
      <dgm:spPr/>
    </dgm:pt>
    <dgm:pt modelId="{14C0C42C-FD63-4828-850D-F49AB1A7A1F5}" type="pres">
      <dgm:prSet presAssocID="{A0478C12-A8A1-40E8-82EB-9DFCDC3A9E60}" presName="accentRepeatNode" presStyleLbl="solidFgAcc1" presStyleIdx="0" presStyleCnt="3"/>
      <dgm:spPr/>
    </dgm:pt>
    <dgm:pt modelId="{A9EC6507-9953-41CB-B396-C3380DEAA3F9}" type="pres">
      <dgm:prSet presAssocID="{5A0FD90D-5AC1-4EC3-AF6C-C61D4A7CA604}" presName="text_2" presStyleLbl="node1" presStyleIdx="1" presStyleCnt="3">
        <dgm:presLayoutVars>
          <dgm:bulletEnabled val="1"/>
        </dgm:presLayoutVars>
      </dgm:prSet>
      <dgm:spPr/>
    </dgm:pt>
    <dgm:pt modelId="{42060DE5-C052-4B44-9BDA-F3C9CA119C38}" type="pres">
      <dgm:prSet presAssocID="{5A0FD90D-5AC1-4EC3-AF6C-C61D4A7CA604}" presName="accent_2" presStyleCnt="0"/>
      <dgm:spPr/>
    </dgm:pt>
    <dgm:pt modelId="{EAE5E5EB-2CF0-4385-9097-7EBC082F6A5F}" type="pres">
      <dgm:prSet presAssocID="{5A0FD90D-5AC1-4EC3-AF6C-C61D4A7CA604}" presName="accentRepeatNode" presStyleLbl="solidFgAcc1" presStyleIdx="1" presStyleCnt="3"/>
      <dgm:spPr/>
    </dgm:pt>
    <dgm:pt modelId="{36A4F55F-D000-426E-9731-DE14AF2730C3}" type="pres">
      <dgm:prSet presAssocID="{7D5B41F1-C5DB-4357-9A95-14C9B5070A0F}" presName="text_3" presStyleLbl="node1" presStyleIdx="2" presStyleCnt="3">
        <dgm:presLayoutVars>
          <dgm:bulletEnabled val="1"/>
        </dgm:presLayoutVars>
      </dgm:prSet>
      <dgm:spPr/>
    </dgm:pt>
    <dgm:pt modelId="{7A5EB00E-36DD-40BB-9B92-2D372E23E49A}" type="pres">
      <dgm:prSet presAssocID="{7D5B41F1-C5DB-4357-9A95-14C9B5070A0F}" presName="accent_3" presStyleCnt="0"/>
      <dgm:spPr/>
    </dgm:pt>
    <dgm:pt modelId="{D252F146-EB51-41B4-9477-1EA306BB2084}" type="pres">
      <dgm:prSet presAssocID="{7D5B41F1-C5DB-4357-9A95-14C9B5070A0F}" presName="accentRepeatNode" presStyleLbl="solidFgAcc1" presStyleIdx="2" presStyleCnt="3"/>
      <dgm:spPr/>
    </dgm:pt>
  </dgm:ptLst>
  <dgm:cxnLst>
    <dgm:cxn modelId="{F6C6F707-4727-498C-9052-BC6B3875B2DD}" type="presOf" srcId="{5A0FD90D-5AC1-4EC3-AF6C-C61D4A7CA604}" destId="{A9EC6507-9953-41CB-B396-C3380DEAA3F9}" srcOrd="0" destOrd="0" presId="urn:microsoft.com/office/officeart/2008/layout/VerticalCurvedList"/>
    <dgm:cxn modelId="{A7316F24-890E-4D27-8498-314F50659E4B}" type="presOf" srcId="{A0478C12-A8A1-40E8-82EB-9DFCDC3A9E60}" destId="{44E07453-6181-44CC-9249-8A07E6FDC14D}" srcOrd="0" destOrd="0" presId="urn:microsoft.com/office/officeart/2008/layout/VerticalCurvedList"/>
    <dgm:cxn modelId="{6DBA1053-E462-466C-92BB-C7560432CACB}" type="presOf" srcId="{7D5B41F1-C5DB-4357-9A95-14C9B5070A0F}" destId="{36A4F55F-D000-426E-9731-DE14AF2730C3}" srcOrd="0" destOrd="0" presId="urn:microsoft.com/office/officeart/2008/layout/VerticalCurvedList"/>
    <dgm:cxn modelId="{51D07255-2508-477D-8BFD-FC7A4B59A48A}" srcId="{0B68FE8B-32B4-4DB3-9B75-FCBC222439BB}" destId="{A0478C12-A8A1-40E8-82EB-9DFCDC3A9E60}" srcOrd="0" destOrd="0" parTransId="{5A45A756-C0D5-4FC2-A169-F3AA6D43D819}" sibTransId="{4147A712-FF09-4BDA-8C77-9C0E4389C9A2}"/>
    <dgm:cxn modelId="{EEFF4677-0BDB-4660-9C06-27458A6E3772}" srcId="{0B68FE8B-32B4-4DB3-9B75-FCBC222439BB}" destId="{5A0FD90D-5AC1-4EC3-AF6C-C61D4A7CA604}" srcOrd="1" destOrd="0" parTransId="{195F4010-E75D-43C8-A9EB-4831B856F84E}" sibTransId="{AB77455D-81DB-4F62-AE39-83488EDD5A7E}"/>
    <dgm:cxn modelId="{5C42AF58-1F73-46CC-90DC-FA02F1D466E3}" type="presOf" srcId="{0B68FE8B-32B4-4DB3-9B75-FCBC222439BB}" destId="{2E170F08-F47B-4AE9-8D5F-16C715EDB338}" srcOrd="0" destOrd="0" presId="urn:microsoft.com/office/officeart/2008/layout/VerticalCurvedList"/>
    <dgm:cxn modelId="{DE5D0386-E235-49FE-AE39-DD0F856CFDA2}" srcId="{0B68FE8B-32B4-4DB3-9B75-FCBC222439BB}" destId="{7D5B41F1-C5DB-4357-9A95-14C9B5070A0F}" srcOrd="2" destOrd="0" parTransId="{9E809788-FBDC-4197-842A-091E44C443CE}" sibTransId="{092F3014-C113-4179-9266-10B302883E4D}"/>
    <dgm:cxn modelId="{9C6DA3F7-5596-432D-8D58-ECD341962C83}" type="presOf" srcId="{4147A712-FF09-4BDA-8C77-9C0E4389C9A2}" destId="{91C2C4BB-37AE-48F6-BF7D-DD19460E8507}" srcOrd="0" destOrd="0" presId="urn:microsoft.com/office/officeart/2008/layout/VerticalCurvedList"/>
    <dgm:cxn modelId="{4321789C-BBE6-4A13-A290-5701FD59D0E0}" type="presParOf" srcId="{2E170F08-F47B-4AE9-8D5F-16C715EDB338}" destId="{FD1A7702-72F8-40E6-AB2E-55DA2E82E50C}" srcOrd="0" destOrd="0" presId="urn:microsoft.com/office/officeart/2008/layout/VerticalCurvedList"/>
    <dgm:cxn modelId="{A789EEFE-7683-4E83-A94D-0FB58D418029}" type="presParOf" srcId="{FD1A7702-72F8-40E6-AB2E-55DA2E82E50C}" destId="{46B4A70A-A0F9-45F3-B648-C835B3684687}" srcOrd="0" destOrd="0" presId="urn:microsoft.com/office/officeart/2008/layout/VerticalCurvedList"/>
    <dgm:cxn modelId="{7420E3CE-1EC3-4281-8C3F-45F0071F2183}" type="presParOf" srcId="{46B4A70A-A0F9-45F3-B648-C835B3684687}" destId="{06885EFF-B19A-4F85-8EFE-22E003F660BB}" srcOrd="0" destOrd="0" presId="urn:microsoft.com/office/officeart/2008/layout/VerticalCurvedList"/>
    <dgm:cxn modelId="{F25FAAB8-D4E3-4195-9597-3FA957520532}" type="presParOf" srcId="{46B4A70A-A0F9-45F3-B648-C835B3684687}" destId="{91C2C4BB-37AE-48F6-BF7D-DD19460E8507}" srcOrd="1" destOrd="0" presId="urn:microsoft.com/office/officeart/2008/layout/VerticalCurvedList"/>
    <dgm:cxn modelId="{6BEB477E-3EB2-462A-8418-996F653BB7E0}" type="presParOf" srcId="{46B4A70A-A0F9-45F3-B648-C835B3684687}" destId="{9FFEBFE6-7450-4280-BE26-047E5AC5756C}" srcOrd="2" destOrd="0" presId="urn:microsoft.com/office/officeart/2008/layout/VerticalCurvedList"/>
    <dgm:cxn modelId="{F20456FB-DA64-46EA-B4B3-388DAC85BE82}" type="presParOf" srcId="{46B4A70A-A0F9-45F3-B648-C835B3684687}" destId="{03E2E20B-5264-4A64-B709-6E18554655C1}" srcOrd="3" destOrd="0" presId="urn:microsoft.com/office/officeart/2008/layout/VerticalCurvedList"/>
    <dgm:cxn modelId="{7AF4D390-A01F-4217-A890-9F297B7317A1}" type="presParOf" srcId="{FD1A7702-72F8-40E6-AB2E-55DA2E82E50C}" destId="{44E07453-6181-44CC-9249-8A07E6FDC14D}" srcOrd="1" destOrd="0" presId="urn:microsoft.com/office/officeart/2008/layout/VerticalCurvedList"/>
    <dgm:cxn modelId="{03FC5FA9-A1A5-4053-9FAF-855B098EAA74}" type="presParOf" srcId="{FD1A7702-72F8-40E6-AB2E-55DA2E82E50C}" destId="{BAD65BF7-5DD6-429A-AF1A-ECAF9924A3F5}" srcOrd="2" destOrd="0" presId="urn:microsoft.com/office/officeart/2008/layout/VerticalCurvedList"/>
    <dgm:cxn modelId="{4517B248-1BB2-44B7-8ADA-373A5F1E07BD}" type="presParOf" srcId="{BAD65BF7-5DD6-429A-AF1A-ECAF9924A3F5}" destId="{14C0C42C-FD63-4828-850D-F49AB1A7A1F5}" srcOrd="0" destOrd="0" presId="urn:microsoft.com/office/officeart/2008/layout/VerticalCurvedList"/>
    <dgm:cxn modelId="{5D676156-92B7-4940-BE6C-2E3BF974DEE1}" type="presParOf" srcId="{FD1A7702-72F8-40E6-AB2E-55DA2E82E50C}" destId="{A9EC6507-9953-41CB-B396-C3380DEAA3F9}" srcOrd="3" destOrd="0" presId="urn:microsoft.com/office/officeart/2008/layout/VerticalCurvedList"/>
    <dgm:cxn modelId="{9C6794C9-7104-4EC8-9A18-3E3BCC618323}" type="presParOf" srcId="{FD1A7702-72F8-40E6-AB2E-55DA2E82E50C}" destId="{42060DE5-C052-4B44-9BDA-F3C9CA119C38}" srcOrd="4" destOrd="0" presId="urn:microsoft.com/office/officeart/2008/layout/VerticalCurvedList"/>
    <dgm:cxn modelId="{40F11A02-4ED9-4EAF-BAD7-4410EC4369DB}" type="presParOf" srcId="{42060DE5-C052-4B44-9BDA-F3C9CA119C38}" destId="{EAE5E5EB-2CF0-4385-9097-7EBC082F6A5F}" srcOrd="0" destOrd="0" presId="urn:microsoft.com/office/officeart/2008/layout/VerticalCurvedList"/>
    <dgm:cxn modelId="{7C497530-1147-4F54-8CC1-422FA5E857D3}" type="presParOf" srcId="{FD1A7702-72F8-40E6-AB2E-55DA2E82E50C}" destId="{36A4F55F-D000-426E-9731-DE14AF2730C3}" srcOrd="5" destOrd="0" presId="urn:microsoft.com/office/officeart/2008/layout/VerticalCurvedList"/>
    <dgm:cxn modelId="{9E25A7E4-F008-4A26-AC3D-A575CE148F28}" type="presParOf" srcId="{FD1A7702-72F8-40E6-AB2E-55DA2E82E50C}" destId="{7A5EB00E-36DD-40BB-9B92-2D372E23E49A}" srcOrd="6" destOrd="0" presId="urn:microsoft.com/office/officeart/2008/layout/VerticalCurvedList"/>
    <dgm:cxn modelId="{17F5962C-84E8-4EC0-A561-98715046F40A}" type="presParOf" srcId="{7A5EB00E-36DD-40BB-9B92-2D372E23E49A}" destId="{D252F146-EB51-41B4-9477-1EA306BB20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ED035C-B6CD-4AC6-A821-0619F4FBE7A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o-RO"/>
        </a:p>
      </dgm:t>
    </dgm:pt>
    <dgm:pt modelId="{B117EEF8-243B-4A55-849E-39EA1471BC84}">
      <dgm:prSet phldrT="[Text]" custT="1"/>
      <dgm:spPr/>
      <dgm:t>
        <a:bodyPr/>
        <a:lstStyle/>
        <a:p>
          <a:r>
            <a:rPr lang="ro-RO" sz="3000" dirty="0"/>
            <a:t>DIRECȚII DE DEZVOLTARE</a:t>
          </a:r>
        </a:p>
      </dgm:t>
    </dgm:pt>
    <dgm:pt modelId="{3D76B58F-EAE1-44F8-80FB-F952B13EAF75}" type="parTrans" cxnId="{A1169597-42B7-46F3-831E-67775825D485}">
      <dgm:prSet/>
      <dgm:spPr/>
      <dgm:t>
        <a:bodyPr/>
        <a:lstStyle/>
        <a:p>
          <a:endParaRPr lang="ro-RO"/>
        </a:p>
      </dgm:t>
    </dgm:pt>
    <dgm:pt modelId="{04086D8A-6A7A-437A-899A-5BE8C73ED974}" type="sibTrans" cxnId="{A1169597-42B7-46F3-831E-67775825D485}">
      <dgm:prSet/>
      <dgm:spPr/>
      <dgm:t>
        <a:bodyPr/>
        <a:lstStyle/>
        <a:p>
          <a:endParaRPr lang="ro-RO"/>
        </a:p>
      </dgm:t>
    </dgm:pt>
    <dgm:pt modelId="{2DB9C5AF-CFEC-48FF-ADCC-770A5C5EF4BE}">
      <dgm:prSet/>
      <dgm:spPr/>
      <dgm:t>
        <a:bodyPr/>
        <a:lstStyle/>
        <a:p>
          <a:pPr>
            <a:buNone/>
          </a:pPr>
          <a:r>
            <a:rPr lang="ro-RO" dirty="0"/>
            <a:t>Integrarea plăților electronice în platformă;</a:t>
          </a:r>
        </a:p>
      </dgm:t>
    </dgm:pt>
    <dgm:pt modelId="{97902B64-DB27-4099-8B3F-87938D02F3E8}" type="parTrans" cxnId="{8C5D9900-6EA0-4DEA-BE25-62C0E53383A9}">
      <dgm:prSet/>
      <dgm:spPr/>
      <dgm:t>
        <a:bodyPr/>
        <a:lstStyle/>
        <a:p>
          <a:endParaRPr lang="ro-RO"/>
        </a:p>
      </dgm:t>
    </dgm:pt>
    <dgm:pt modelId="{332AE349-7C82-437D-8AF2-03F56F252217}" type="sibTrans" cxnId="{8C5D9900-6EA0-4DEA-BE25-62C0E53383A9}">
      <dgm:prSet/>
      <dgm:spPr/>
      <dgm:t>
        <a:bodyPr/>
        <a:lstStyle/>
        <a:p>
          <a:endParaRPr lang="ro-RO"/>
        </a:p>
      </dgm:t>
    </dgm:pt>
    <dgm:pt modelId="{BCBBB877-7522-4576-8D86-3861E7977485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ro-RO" dirty="0"/>
            <a:t>Sistem de recenzii și rating pentru servicii și furnizori;</a:t>
          </a:r>
        </a:p>
      </dgm:t>
    </dgm:pt>
    <dgm:pt modelId="{3780EBCC-BCDE-4A03-8220-7B4A854C5435}" type="parTrans" cxnId="{2BC13B9D-CA5F-4C92-B868-25A78EC36B19}">
      <dgm:prSet/>
      <dgm:spPr/>
      <dgm:t>
        <a:bodyPr/>
        <a:lstStyle/>
        <a:p>
          <a:endParaRPr lang="ro-RO"/>
        </a:p>
      </dgm:t>
    </dgm:pt>
    <dgm:pt modelId="{EDEFDFAF-5A4C-4656-A642-C429EC2325CB}" type="sibTrans" cxnId="{2BC13B9D-CA5F-4C92-B868-25A78EC36B19}">
      <dgm:prSet/>
      <dgm:spPr/>
      <dgm:t>
        <a:bodyPr/>
        <a:lstStyle/>
        <a:p>
          <a:endParaRPr lang="ro-RO"/>
        </a:p>
      </dgm:t>
    </dgm:pt>
    <dgm:pt modelId="{B03A8742-6CE8-409A-A120-163D1BF2D1A6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ro-RO" dirty="0"/>
            <a:t>Recomandări personalizate prin algoritmi de învățare automată.</a:t>
          </a:r>
        </a:p>
      </dgm:t>
    </dgm:pt>
    <dgm:pt modelId="{316BB6D4-735D-4089-B148-7F10DBF1ED83}" type="parTrans" cxnId="{CB11752C-0254-4D85-BEF7-686508809CE9}">
      <dgm:prSet/>
      <dgm:spPr/>
      <dgm:t>
        <a:bodyPr/>
        <a:lstStyle/>
        <a:p>
          <a:endParaRPr lang="ro-RO"/>
        </a:p>
      </dgm:t>
    </dgm:pt>
    <dgm:pt modelId="{53EE6C58-92C4-4B8C-9693-BDE735D1B2B2}" type="sibTrans" cxnId="{CB11752C-0254-4D85-BEF7-686508809CE9}">
      <dgm:prSet/>
      <dgm:spPr/>
      <dgm:t>
        <a:bodyPr/>
        <a:lstStyle/>
        <a:p>
          <a:endParaRPr lang="ro-RO"/>
        </a:p>
      </dgm:t>
    </dgm:pt>
    <dgm:pt modelId="{AC7EBC14-6372-40D5-ABB0-FE26AE3CC633}" type="pres">
      <dgm:prSet presAssocID="{7EED035C-B6CD-4AC6-A821-0619F4FBE7A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7417B82-9854-4A97-8DDD-223FCE9F0CCE}" type="pres">
      <dgm:prSet presAssocID="{B117EEF8-243B-4A55-849E-39EA1471BC84}" presName="root1" presStyleCnt="0"/>
      <dgm:spPr/>
    </dgm:pt>
    <dgm:pt modelId="{A1E3015E-4085-4DF9-B1CE-2AFCC0842CCD}" type="pres">
      <dgm:prSet presAssocID="{B117EEF8-243B-4A55-849E-39EA1471BC84}" presName="LevelOneTextNode" presStyleLbl="node0" presStyleIdx="0" presStyleCnt="1" custLinFactNeighborX="-1162" custLinFactNeighborY="0">
        <dgm:presLayoutVars>
          <dgm:chPref val="3"/>
        </dgm:presLayoutVars>
      </dgm:prSet>
      <dgm:spPr/>
    </dgm:pt>
    <dgm:pt modelId="{BF84E356-525A-41FB-B263-4EE7C498FF23}" type="pres">
      <dgm:prSet presAssocID="{B117EEF8-243B-4A55-849E-39EA1471BC84}" presName="level2hierChild" presStyleCnt="0"/>
      <dgm:spPr/>
    </dgm:pt>
    <dgm:pt modelId="{73605E96-E3A3-440E-9550-F1D2CE9BB293}" type="pres">
      <dgm:prSet presAssocID="{97902B64-DB27-4099-8B3F-87938D02F3E8}" presName="conn2-1" presStyleLbl="parChTrans1D2" presStyleIdx="0" presStyleCnt="3"/>
      <dgm:spPr/>
    </dgm:pt>
    <dgm:pt modelId="{7F5C7CD5-5E1B-4795-BD1A-3C55FF5E6237}" type="pres">
      <dgm:prSet presAssocID="{97902B64-DB27-4099-8B3F-87938D02F3E8}" presName="connTx" presStyleLbl="parChTrans1D2" presStyleIdx="0" presStyleCnt="3"/>
      <dgm:spPr/>
    </dgm:pt>
    <dgm:pt modelId="{6C3211D0-0D01-4ECD-9040-17C7E7071EA0}" type="pres">
      <dgm:prSet presAssocID="{2DB9C5AF-CFEC-48FF-ADCC-770A5C5EF4BE}" presName="root2" presStyleCnt="0"/>
      <dgm:spPr/>
    </dgm:pt>
    <dgm:pt modelId="{E5BFA579-7184-4F4D-900E-85771FEF1F3D}" type="pres">
      <dgm:prSet presAssocID="{2DB9C5AF-CFEC-48FF-ADCC-770A5C5EF4BE}" presName="LevelTwoTextNode" presStyleLbl="node2" presStyleIdx="0" presStyleCnt="3" custScaleX="91389" custScaleY="119902">
        <dgm:presLayoutVars>
          <dgm:chPref val="3"/>
        </dgm:presLayoutVars>
      </dgm:prSet>
      <dgm:spPr/>
    </dgm:pt>
    <dgm:pt modelId="{F949DE8C-A489-4E99-AA17-10CA33634936}" type="pres">
      <dgm:prSet presAssocID="{2DB9C5AF-CFEC-48FF-ADCC-770A5C5EF4BE}" presName="level3hierChild" presStyleCnt="0"/>
      <dgm:spPr/>
    </dgm:pt>
    <dgm:pt modelId="{60C69AD0-15E9-4CEF-AF89-ADE5D8284C7F}" type="pres">
      <dgm:prSet presAssocID="{3780EBCC-BCDE-4A03-8220-7B4A854C5435}" presName="conn2-1" presStyleLbl="parChTrans1D2" presStyleIdx="1" presStyleCnt="3"/>
      <dgm:spPr/>
    </dgm:pt>
    <dgm:pt modelId="{DAEF9A24-7F0F-4564-86EE-2C39886B11E3}" type="pres">
      <dgm:prSet presAssocID="{3780EBCC-BCDE-4A03-8220-7B4A854C5435}" presName="connTx" presStyleLbl="parChTrans1D2" presStyleIdx="1" presStyleCnt="3"/>
      <dgm:spPr/>
    </dgm:pt>
    <dgm:pt modelId="{E46216AB-A4CC-472F-8772-7A0942C3BB03}" type="pres">
      <dgm:prSet presAssocID="{BCBBB877-7522-4576-8D86-3861E7977485}" presName="root2" presStyleCnt="0"/>
      <dgm:spPr/>
    </dgm:pt>
    <dgm:pt modelId="{2BB0FD49-E963-4E8F-AEDE-54AD6E8F5906}" type="pres">
      <dgm:prSet presAssocID="{BCBBB877-7522-4576-8D86-3861E7977485}" presName="LevelTwoTextNode" presStyleLbl="node2" presStyleIdx="1" presStyleCnt="3" custScaleX="91389" custScaleY="119902">
        <dgm:presLayoutVars>
          <dgm:chPref val="3"/>
        </dgm:presLayoutVars>
      </dgm:prSet>
      <dgm:spPr/>
    </dgm:pt>
    <dgm:pt modelId="{9A7C6F7A-C4B1-483C-860A-FC1AB7E4AE50}" type="pres">
      <dgm:prSet presAssocID="{BCBBB877-7522-4576-8D86-3861E7977485}" presName="level3hierChild" presStyleCnt="0"/>
      <dgm:spPr/>
    </dgm:pt>
    <dgm:pt modelId="{164756CE-BB7B-4F0F-AD3A-81183215ED2C}" type="pres">
      <dgm:prSet presAssocID="{316BB6D4-735D-4089-B148-7F10DBF1ED83}" presName="conn2-1" presStyleLbl="parChTrans1D2" presStyleIdx="2" presStyleCnt="3"/>
      <dgm:spPr/>
    </dgm:pt>
    <dgm:pt modelId="{F1A52A44-6E77-4995-951B-59077C88CD6C}" type="pres">
      <dgm:prSet presAssocID="{316BB6D4-735D-4089-B148-7F10DBF1ED83}" presName="connTx" presStyleLbl="parChTrans1D2" presStyleIdx="2" presStyleCnt="3"/>
      <dgm:spPr/>
    </dgm:pt>
    <dgm:pt modelId="{75F38C12-15B1-4CDF-9109-930CE226DABF}" type="pres">
      <dgm:prSet presAssocID="{B03A8742-6CE8-409A-A120-163D1BF2D1A6}" presName="root2" presStyleCnt="0"/>
      <dgm:spPr/>
    </dgm:pt>
    <dgm:pt modelId="{312D3EEA-6078-4DD0-8081-DB9A69E7E525}" type="pres">
      <dgm:prSet presAssocID="{B03A8742-6CE8-409A-A120-163D1BF2D1A6}" presName="LevelTwoTextNode" presStyleLbl="node2" presStyleIdx="2" presStyleCnt="3" custScaleX="91389" custScaleY="119902">
        <dgm:presLayoutVars>
          <dgm:chPref val="3"/>
        </dgm:presLayoutVars>
      </dgm:prSet>
      <dgm:spPr/>
    </dgm:pt>
    <dgm:pt modelId="{7491CF2F-5BAB-492C-8DF1-A57FCD9845D7}" type="pres">
      <dgm:prSet presAssocID="{B03A8742-6CE8-409A-A120-163D1BF2D1A6}" presName="level3hierChild" presStyleCnt="0"/>
      <dgm:spPr/>
    </dgm:pt>
  </dgm:ptLst>
  <dgm:cxnLst>
    <dgm:cxn modelId="{8C5D9900-6EA0-4DEA-BE25-62C0E53383A9}" srcId="{B117EEF8-243B-4A55-849E-39EA1471BC84}" destId="{2DB9C5AF-CFEC-48FF-ADCC-770A5C5EF4BE}" srcOrd="0" destOrd="0" parTransId="{97902B64-DB27-4099-8B3F-87938D02F3E8}" sibTransId="{332AE349-7C82-437D-8AF2-03F56F252217}"/>
    <dgm:cxn modelId="{F452AC28-C82E-48BF-944B-804E35E84495}" type="presOf" srcId="{97902B64-DB27-4099-8B3F-87938D02F3E8}" destId="{7F5C7CD5-5E1B-4795-BD1A-3C55FF5E6237}" srcOrd="1" destOrd="0" presId="urn:microsoft.com/office/officeart/2008/layout/HorizontalMultiLevelHierarchy"/>
    <dgm:cxn modelId="{CB11752C-0254-4D85-BEF7-686508809CE9}" srcId="{B117EEF8-243B-4A55-849E-39EA1471BC84}" destId="{B03A8742-6CE8-409A-A120-163D1BF2D1A6}" srcOrd="2" destOrd="0" parTransId="{316BB6D4-735D-4089-B148-7F10DBF1ED83}" sibTransId="{53EE6C58-92C4-4B8C-9693-BDE735D1B2B2}"/>
    <dgm:cxn modelId="{D5199D2F-7A05-48A4-840A-CA34B5083221}" type="presOf" srcId="{97902B64-DB27-4099-8B3F-87938D02F3E8}" destId="{73605E96-E3A3-440E-9550-F1D2CE9BB293}" srcOrd="0" destOrd="0" presId="urn:microsoft.com/office/officeart/2008/layout/HorizontalMultiLevelHierarchy"/>
    <dgm:cxn modelId="{3BD4D343-7C56-409F-B838-39D594B8D5C0}" type="presOf" srcId="{7EED035C-B6CD-4AC6-A821-0619F4FBE7A3}" destId="{AC7EBC14-6372-40D5-ABB0-FE26AE3CC633}" srcOrd="0" destOrd="0" presId="urn:microsoft.com/office/officeart/2008/layout/HorizontalMultiLevelHierarchy"/>
    <dgm:cxn modelId="{D171BE52-E941-4DE3-9624-5348878B3B28}" type="presOf" srcId="{B03A8742-6CE8-409A-A120-163D1BF2D1A6}" destId="{312D3EEA-6078-4DD0-8081-DB9A69E7E525}" srcOrd="0" destOrd="0" presId="urn:microsoft.com/office/officeart/2008/layout/HorizontalMultiLevelHierarchy"/>
    <dgm:cxn modelId="{F0184779-E121-472A-870D-D052E18FE5A4}" type="presOf" srcId="{316BB6D4-735D-4089-B148-7F10DBF1ED83}" destId="{F1A52A44-6E77-4995-951B-59077C88CD6C}" srcOrd="1" destOrd="0" presId="urn:microsoft.com/office/officeart/2008/layout/HorizontalMultiLevelHierarchy"/>
    <dgm:cxn modelId="{50304084-2D2C-47A9-BC60-330237E337D2}" type="presOf" srcId="{316BB6D4-735D-4089-B148-7F10DBF1ED83}" destId="{164756CE-BB7B-4F0F-AD3A-81183215ED2C}" srcOrd="0" destOrd="0" presId="urn:microsoft.com/office/officeart/2008/layout/HorizontalMultiLevelHierarchy"/>
    <dgm:cxn modelId="{7053AF91-23B9-4FFC-9B7E-473F6307DEE8}" type="presOf" srcId="{3780EBCC-BCDE-4A03-8220-7B4A854C5435}" destId="{DAEF9A24-7F0F-4564-86EE-2C39886B11E3}" srcOrd="1" destOrd="0" presId="urn:microsoft.com/office/officeart/2008/layout/HorizontalMultiLevelHierarchy"/>
    <dgm:cxn modelId="{A1169597-42B7-46F3-831E-67775825D485}" srcId="{7EED035C-B6CD-4AC6-A821-0619F4FBE7A3}" destId="{B117EEF8-243B-4A55-849E-39EA1471BC84}" srcOrd="0" destOrd="0" parTransId="{3D76B58F-EAE1-44F8-80FB-F952B13EAF75}" sibTransId="{04086D8A-6A7A-437A-899A-5BE8C73ED974}"/>
    <dgm:cxn modelId="{2BC13B9D-CA5F-4C92-B868-25A78EC36B19}" srcId="{B117EEF8-243B-4A55-849E-39EA1471BC84}" destId="{BCBBB877-7522-4576-8D86-3861E7977485}" srcOrd="1" destOrd="0" parTransId="{3780EBCC-BCDE-4A03-8220-7B4A854C5435}" sibTransId="{EDEFDFAF-5A4C-4656-A642-C429EC2325CB}"/>
    <dgm:cxn modelId="{561984AB-C421-42DC-BAFD-FF41BCF614A5}" type="presOf" srcId="{B117EEF8-243B-4A55-849E-39EA1471BC84}" destId="{A1E3015E-4085-4DF9-B1CE-2AFCC0842CCD}" srcOrd="0" destOrd="0" presId="urn:microsoft.com/office/officeart/2008/layout/HorizontalMultiLevelHierarchy"/>
    <dgm:cxn modelId="{8C4158AC-B8D5-4D82-9284-41C29AE530F8}" type="presOf" srcId="{2DB9C5AF-CFEC-48FF-ADCC-770A5C5EF4BE}" destId="{E5BFA579-7184-4F4D-900E-85771FEF1F3D}" srcOrd="0" destOrd="0" presId="urn:microsoft.com/office/officeart/2008/layout/HorizontalMultiLevelHierarchy"/>
    <dgm:cxn modelId="{72A77CCF-AACD-47E6-808E-B911C94F8783}" type="presOf" srcId="{3780EBCC-BCDE-4A03-8220-7B4A854C5435}" destId="{60C69AD0-15E9-4CEF-AF89-ADE5D8284C7F}" srcOrd="0" destOrd="0" presId="urn:microsoft.com/office/officeart/2008/layout/HorizontalMultiLevelHierarchy"/>
    <dgm:cxn modelId="{92DD3FF2-B003-416C-ADB6-F179F99D3008}" type="presOf" srcId="{BCBBB877-7522-4576-8D86-3861E7977485}" destId="{2BB0FD49-E963-4E8F-AEDE-54AD6E8F5906}" srcOrd="0" destOrd="0" presId="urn:microsoft.com/office/officeart/2008/layout/HorizontalMultiLevelHierarchy"/>
    <dgm:cxn modelId="{E6B4B652-94F7-4EE3-A21E-C9902D71294B}" type="presParOf" srcId="{AC7EBC14-6372-40D5-ABB0-FE26AE3CC633}" destId="{B7417B82-9854-4A97-8DDD-223FCE9F0CCE}" srcOrd="0" destOrd="0" presId="urn:microsoft.com/office/officeart/2008/layout/HorizontalMultiLevelHierarchy"/>
    <dgm:cxn modelId="{2C2C09A8-D9E3-4AD0-9F85-5E3F5A609F4F}" type="presParOf" srcId="{B7417B82-9854-4A97-8DDD-223FCE9F0CCE}" destId="{A1E3015E-4085-4DF9-B1CE-2AFCC0842CCD}" srcOrd="0" destOrd="0" presId="urn:microsoft.com/office/officeart/2008/layout/HorizontalMultiLevelHierarchy"/>
    <dgm:cxn modelId="{696650D1-0926-4FFD-9A5D-C98107655E08}" type="presParOf" srcId="{B7417B82-9854-4A97-8DDD-223FCE9F0CCE}" destId="{BF84E356-525A-41FB-B263-4EE7C498FF23}" srcOrd="1" destOrd="0" presId="urn:microsoft.com/office/officeart/2008/layout/HorizontalMultiLevelHierarchy"/>
    <dgm:cxn modelId="{3AE2AFAA-BCE5-477F-81F6-0B6DF835F34F}" type="presParOf" srcId="{BF84E356-525A-41FB-B263-4EE7C498FF23}" destId="{73605E96-E3A3-440E-9550-F1D2CE9BB293}" srcOrd="0" destOrd="0" presId="urn:microsoft.com/office/officeart/2008/layout/HorizontalMultiLevelHierarchy"/>
    <dgm:cxn modelId="{CCB24FCB-1710-4748-9BAA-0902BC75D349}" type="presParOf" srcId="{73605E96-E3A3-440E-9550-F1D2CE9BB293}" destId="{7F5C7CD5-5E1B-4795-BD1A-3C55FF5E6237}" srcOrd="0" destOrd="0" presId="urn:microsoft.com/office/officeart/2008/layout/HorizontalMultiLevelHierarchy"/>
    <dgm:cxn modelId="{D847A754-E756-43C0-8C90-B637D2E0C9E5}" type="presParOf" srcId="{BF84E356-525A-41FB-B263-4EE7C498FF23}" destId="{6C3211D0-0D01-4ECD-9040-17C7E7071EA0}" srcOrd="1" destOrd="0" presId="urn:microsoft.com/office/officeart/2008/layout/HorizontalMultiLevelHierarchy"/>
    <dgm:cxn modelId="{623BEFF8-D7C4-476F-A7C5-800C44548315}" type="presParOf" srcId="{6C3211D0-0D01-4ECD-9040-17C7E7071EA0}" destId="{E5BFA579-7184-4F4D-900E-85771FEF1F3D}" srcOrd="0" destOrd="0" presId="urn:microsoft.com/office/officeart/2008/layout/HorizontalMultiLevelHierarchy"/>
    <dgm:cxn modelId="{A337F5ED-4839-4D43-8EB0-11ECEDB0312E}" type="presParOf" srcId="{6C3211D0-0D01-4ECD-9040-17C7E7071EA0}" destId="{F949DE8C-A489-4E99-AA17-10CA33634936}" srcOrd="1" destOrd="0" presId="urn:microsoft.com/office/officeart/2008/layout/HorizontalMultiLevelHierarchy"/>
    <dgm:cxn modelId="{28C92313-FA28-4489-82BF-B192AAE5A5AE}" type="presParOf" srcId="{BF84E356-525A-41FB-B263-4EE7C498FF23}" destId="{60C69AD0-15E9-4CEF-AF89-ADE5D8284C7F}" srcOrd="2" destOrd="0" presId="urn:microsoft.com/office/officeart/2008/layout/HorizontalMultiLevelHierarchy"/>
    <dgm:cxn modelId="{7264401C-765C-4765-BFAD-FF39E9F3D8E6}" type="presParOf" srcId="{60C69AD0-15E9-4CEF-AF89-ADE5D8284C7F}" destId="{DAEF9A24-7F0F-4564-86EE-2C39886B11E3}" srcOrd="0" destOrd="0" presId="urn:microsoft.com/office/officeart/2008/layout/HorizontalMultiLevelHierarchy"/>
    <dgm:cxn modelId="{F4286460-BA34-4074-8CC6-E0CE3904398F}" type="presParOf" srcId="{BF84E356-525A-41FB-B263-4EE7C498FF23}" destId="{E46216AB-A4CC-472F-8772-7A0942C3BB03}" srcOrd="3" destOrd="0" presId="urn:microsoft.com/office/officeart/2008/layout/HorizontalMultiLevelHierarchy"/>
    <dgm:cxn modelId="{F86FF25B-D003-47BB-9309-04210E972B68}" type="presParOf" srcId="{E46216AB-A4CC-472F-8772-7A0942C3BB03}" destId="{2BB0FD49-E963-4E8F-AEDE-54AD6E8F5906}" srcOrd="0" destOrd="0" presId="urn:microsoft.com/office/officeart/2008/layout/HorizontalMultiLevelHierarchy"/>
    <dgm:cxn modelId="{CC60A118-94A0-49D9-8449-2ACC82920BF5}" type="presParOf" srcId="{E46216AB-A4CC-472F-8772-7A0942C3BB03}" destId="{9A7C6F7A-C4B1-483C-860A-FC1AB7E4AE50}" srcOrd="1" destOrd="0" presId="urn:microsoft.com/office/officeart/2008/layout/HorizontalMultiLevelHierarchy"/>
    <dgm:cxn modelId="{A271F172-BF42-4AFF-AB29-2D4AE8F38235}" type="presParOf" srcId="{BF84E356-525A-41FB-B263-4EE7C498FF23}" destId="{164756CE-BB7B-4F0F-AD3A-81183215ED2C}" srcOrd="4" destOrd="0" presId="urn:microsoft.com/office/officeart/2008/layout/HorizontalMultiLevelHierarchy"/>
    <dgm:cxn modelId="{5C8D3746-3470-4EFD-B239-E32F03691A47}" type="presParOf" srcId="{164756CE-BB7B-4F0F-AD3A-81183215ED2C}" destId="{F1A52A44-6E77-4995-951B-59077C88CD6C}" srcOrd="0" destOrd="0" presId="urn:microsoft.com/office/officeart/2008/layout/HorizontalMultiLevelHierarchy"/>
    <dgm:cxn modelId="{B1E32D9B-23B4-47E6-BCA8-4BFEFD24D42A}" type="presParOf" srcId="{BF84E356-525A-41FB-B263-4EE7C498FF23}" destId="{75F38C12-15B1-4CDF-9109-930CE226DABF}" srcOrd="5" destOrd="0" presId="urn:microsoft.com/office/officeart/2008/layout/HorizontalMultiLevelHierarchy"/>
    <dgm:cxn modelId="{B25BB1FE-2950-471C-A14C-744ECFA185A8}" type="presParOf" srcId="{75F38C12-15B1-4CDF-9109-930CE226DABF}" destId="{312D3EEA-6078-4DD0-8081-DB9A69E7E525}" srcOrd="0" destOrd="0" presId="urn:microsoft.com/office/officeart/2008/layout/HorizontalMultiLevelHierarchy"/>
    <dgm:cxn modelId="{8031C439-2BB6-4A14-BC24-C8F169A5F7C0}" type="presParOf" srcId="{75F38C12-15B1-4CDF-9109-930CE226DABF}" destId="{7491CF2F-5BAB-492C-8DF1-A57FCD9845D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ED035C-B6CD-4AC6-A821-0619F4FBE7A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o-RO"/>
        </a:p>
      </dgm:t>
    </dgm:pt>
    <dgm:pt modelId="{B117EEF8-243B-4A55-849E-39EA1471BC84}">
      <dgm:prSet phldrT="[Text]" custT="1"/>
      <dgm:spPr/>
      <dgm:t>
        <a:bodyPr/>
        <a:lstStyle/>
        <a:p>
          <a:r>
            <a:rPr lang="ro-RO" sz="3000" dirty="0"/>
            <a:t>CONCLUZII</a:t>
          </a:r>
        </a:p>
      </dgm:t>
    </dgm:pt>
    <dgm:pt modelId="{3D76B58F-EAE1-44F8-80FB-F952B13EAF75}" type="parTrans" cxnId="{A1169597-42B7-46F3-831E-67775825D485}">
      <dgm:prSet/>
      <dgm:spPr/>
      <dgm:t>
        <a:bodyPr/>
        <a:lstStyle/>
        <a:p>
          <a:endParaRPr lang="ro-RO"/>
        </a:p>
      </dgm:t>
    </dgm:pt>
    <dgm:pt modelId="{04086D8A-6A7A-437A-899A-5BE8C73ED974}" type="sibTrans" cxnId="{A1169597-42B7-46F3-831E-67775825D485}">
      <dgm:prSet/>
      <dgm:spPr/>
      <dgm:t>
        <a:bodyPr/>
        <a:lstStyle/>
        <a:p>
          <a:endParaRPr lang="ro-RO"/>
        </a:p>
      </dgm:t>
    </dgm:pt>
    <dgm:pt modelId="{C9439007-08D5-499E-9EB6-B0DDD259AE34}">
      <dgm:prSet phldrT="[Text]" custT="1"/>
      <dgm:spPr/>
      <dgm:t>
        <a:bodyPr/>
        <a:lstStyle/>
        <a:p>
          <a:r>
            <a:rPr lang="ro-RO" sz="2000" dirty="0"/>
            <a:t>Platformă funcțională, sigură și scalabilă pentru servicii de </a:t>
          </a:r>
          <a:r>
            <a:rPr lang="ro-RO" sz="2000" dirty="0" err="1"/>
            <a:t>home</a:t>
          </a:r>
          <a:r>
            <a:rPr lang="ro-RO" sz="2000" dirty="0"/>
            <a:t> </a:t>
          </a:r>
          <a:r>
            <a:rPr lang="ro-RO" sz="2000" dirty="0" err="1"/>
            <a:t>maintenance</a:t>
          </a:r>
          <a:r>
            <a:rPr lang="ro-RO" sz="2000" dirty="0"/>
            <a:t>;</a:t>
          </a:r>
        </a:p>
      </dgm:t>
    </dgm:pt>
    <dgm:pt modelId="{F5FDB2C8-DD24-47E9-8394-A77424863542}" type="parTrans" cxnId="{8290B911-95A6-4C7B-BA60-1CBC1FA23B4F}">
      <dgm:prSet/>
      <dgm:spPr/>
      <dgm:t>
        <a:bodyPr/>
        <a:lstStyle/>
        <a:p>
          <a:endParaRPr lang="ro-RO"/>
        </a:p>
      </dgm:t>
    </dgm:pt>
    <dgm:pt modelId="{448CFD5A-01DD-4789-AB5E-BEDFA90A42C9}" type="sibTrans" cxnId="{8290B911-95A6-4C7B-BA60-1CBC1FA23B4F}">
      <dgm:prSet/>
      <dgm:spPr/>
      <dgm:t>
        <a:bodyPr/>
        <a:lstStyle/>
        <a:p>
          <a:endParaRPr lang="ro-RO"/>
        </a:p>
      </dgm:t>
    </dgm:pt>
    <dgm:pt modelId="{A0195EF1-117F-4F16-B1FF-E6B98ABACA21}">
      <dgm:prSet phldrT="[Text]" custT="1"/>
      <dgm:spPr/>
      <dgm:t>
        <a:bodyPr/>
        <a:lstStyle/>
        <a:p>
          <a:r>
            <a:rPr lang="ro-RO" sz="2000" dirty="0"/>
            <a:t>Arhitectură distribuită pe </a:t>
          </a:r>
          <a:r>
            <a:rPr lang="ro-RO" sz="2000" dirty="0" err="1"/>
            <a:t>microservicii</a:t>
          </a:r>
          <a:r>
            <a:rPr lang="ro-RO" sz="2000" dirty="0"/>
            <a:t>, ușor de extins și întreținut;</a:t>
          </a:r>
        </a:p>
      </dgm:t>
    </dgm:pt>
    <dgm:pt modelId="{81E5C130-9319-494C-9737-E1E32C34B713}" type="parTrans" cxnId="{B8FCD4C7-E4DA-4E50-A53E-7B5681B95C18}">
      <dgm:prSet/>
      <dgm:spPr/>
      <dgm:t>
        <a:bodyPr/>
        <a:lstStyle/>
        <a:p>
          <a:endParaRPr lang="ro-RO"/>
        </a:p>
      </dgm:t>
    </dgm:pt>
    <dgm:pt modelId="{C3AD96E7-B56E-42CC-A236-37CE9AE5C45C}" type="sibTrans" cxnId="{B8FCD4C7-E4DA-4E50-A53E-7B5681B95C18}">
      <dgm:prSet/>
      <dgm:spPr/>
      <dgm:t>
        <a:bodyPr/>
        <a:lstStyle/>
        <a:p>
          <a:endParaRPr lang="ro-RO"/>
        </a:p>
      </dgm:t>
    </dgm:pt>
    <dgm:pt modelId="{F7A3AE49-45B7-4ABF-A4DB-9DDD51713791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ro-RO" dirty="0"/>
            <a:t>Integrarea tehnologiilor moderne: </a:t>
          </a:r>
          <a:r>
            <a:rPr lang="ro-RO" dirty="0" err="1"/>
            <a:t>React</a:t>
          </a:r>
          <a:r>
            <a:rPr lang="ro-RO" dirty="0"/>
            <a:t>, </a:t>
          </a:r>
          <a:r>
            <a:rPr lang="ro-RO" dirty="0" err="1"/>
            <a:t>gRPC</a:t>
          </a:r>
          <a:r>
            <a:rPr lang="ro-RO" dirty="0"/>
            <a:t>, REST, </a:t>
          </a:r>
          <a:r>
            <a:rPr lang="ro-RO" dirty="0" err="1"/>
            <a:t>WebSocket</a:t>
          </a:r>
          <a:r>
            <a:rPr lang="ro-RO" dirty="0"/>
            <a:t>, </a:t>
          </a:r>
          <a:r>
            <a:rPr lang="ro-RO" dirty="0" err="1"/>
            <a:t>Docker</a:t>
          </a:r>
          <a:r>
            <a:rPr lang="ro-RO" dirty="0"/>
            <a:t>.</a:t>
          </a:r>
        </a:p>
      </dgm:t>
    </dgm:pt>
    <dgm:pt modelId="{6B5EDCD8-C684-4C7D-9167-671ACED1EEC9}" type="parTrans" cxnId="{EF94CF73-A2E1-47AE-8402-DD7B264F0A0E}">
      <dgm:prSet/>
      <dgm:spPr/>
      <dgm:t>
        <a:bodyPr/>
        <a:lstStyle/>
        <a:p>
          <a:endParaRPr lang="ro-RO"/>
        </a:p>
      </dgm:t>
    </dgm:pt>
    <dgm:pt modelId="{85F51D79-4407-426B-BFEA-7DEAE4EAD376}" type="sibTrans" cxnId="{EF94CF73-A2E1-47AE-8402-DD7B264F0A0E}">
      <dgm:prSet/>
      <dgm:spPr/>
      <dgm:t>
        <a:bodyPr/>
        <a:lstStyle/>
        <a:p>
          <a:endParaRPr lang="ro-RO"/>
        </a:p>
      </dgm:t>
    </dgm:pt>
    <dgm:pt modelId="{AC7EBC14-6372-40D5-ABB0-FE26AE3CC633}" type="pres">
      <dgm:prSet presAssocID="{7EED035C-B6CD-4AC6-A821-0619F4FBE7A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7417B82-9854-4A97-8DDD-223FCE9F0CCE}" type="pres">
      <dgm:prSet presAssocID="{B117EEF8-243B-4A55-849E-39EA1471BC84}" presName="root1" presStyleCnt="0"/>
      <dgm:spPr/>
    </dgm:pt>
    <dgm:pt modelId="{A1E3015E-4085-4DF9-B1CE-2AFCC0842CCD}" type="pres">
      <dgm:prSet presAssocID="{B117EEF8-243B-4A55-849E-39EA1471BC84}" presName="LevelOneTextNode" presStyleLbl="node0" presStyleIdx="0" presStyleCnt="1">
        <dgm:presLayoutVars>
          <dgm:chPref val="3"/>
        </dgm:presLayoutVars>
      </dgm:prSet>
      <dgm:spPr/>
    </dgm:pt>
    <dgm:pt modelId="{BF84E356-525A-41FB-B263-4EE7C498FF23}" type="pres">
      <dgm:prSet presAssocID="{B117EEF8-243B-4A55-849E-39EA1471BC84}" presName="level2hierChild" presStyleCnt="0"/>
      <dgm:spPr/>
    </dgm:pt>
    <dgm:pt modelId="{52D56A07-8870-4420-85E7-6436E5D7FAA1}" type="pres">
      <dgm:prSet presAssocID="{F5FDB2C8-DD24-47E9-8394-A77424863542}" presName="conn2-1" presStyleLbl="parChTrans1D2" presStyleIdx="0" presStyleCnt="3"/>
      <dgm:spPr/>
    </dgm:pt>
    <dgm:pt modelId="{5A5550FB-CD1D-4DB9-A907-495AF6171C2D}" type="pres">
      <dgm:prSet presAssocID="{F5FDB2C8-DD24-47E9-8394-A77424863542}" presName="connTx" presStyleLbl="parChTrans1D2" presStyleIdx="0" presStyleCnt="3"/>
      <dgm:spPr/>
    </dgm:pt>
    <dgm:pt modelId="{0D826435-5DEE-470D-8F2D-9BCB0C38C847}" type="pres">
      <dgm:prSet presAssocID="{C9439007-08D5-499E-9EB6-B0DDD259AE34}" presName="root2" presStyleCnt="0"/>
      <dgm:spPr/>
    </dgm:pt>
    <dgm:pt modelId="{1038A956-77F4-4723-A0C3-F563DD90E5C3}" type="pres">
      <dgm:prSet presAssocID="{C9439007-08D5-499E-9EB6-B0DDD259AE34}" presName="LevelTwoTextNode" presStyleLbl="node2" presStyleIdx="0" presStyleCnt="3" custScaleX="107374" custScaleY="140875">
        <dgm:presLayoutVars>
          <dgm:chPref val="3"/>
        </dgm:presLayoutVars>
      </dgm:prSet>
      <dgm:spPr/>
    </dgm:pt>
    <dgm:pt modelId="{2887AC30-2D05-4982-9205-5132BCD60B5A}" type="pres">
      <dgm:prSet presAssocID="{C9439007-08D5-499E-9EB6-B0DDD259AE34}" presName="level3hierChild" presStyleCnt="0"/>
      <dgm:spPr/>
    </dgm:pt>
    <dgm:pt modelId="{3AC0CF59-8EDA-4C15-BF23-F9AC72066AFE}" type="pres">
      <dgm:prSet presAssocID="{81E5C130-9319-494C-9737-E1E32C34B713}" presName="conn2-1" presStyleLbl="parChTrans1D2" presStyleIdx="1" presStyleCnt="3"/>
      <dgm:spPr/>
    </dgm:pt>
    <dgm:pt modelId="{0D3DB71D-5849-4996-9C70-9069CF667E96}" type="pres">
      <dgm:prSet presAssocID="{81E5C130-9319-494C-9737-E1E32C34B713}" presName="connTx" presStyleLbl="parChTrans1D2" presStyleIdx="1" presStyleCnt="3"/>
      <dgm:spPr/>
    </dgm:pt>
    <dgm:pt modelId="{A2975960-46CB-449F-AC89-D808B728E238}" type="pres">
      <dgm:prSet presAssocID="{A0195EF1-117F-4F16-B1FF-E6B98ABACA21}" presName="root2" presStyleCnt="0"/>
      <dgm:spPr/>
    </dgm:pt>
    <dgm:pt modelId="{2271E17D-9284-42B8-A2FF-0B80ED4B77C8}" type="pres">
      <dgm:prSet presAssocID="{A0195EF1-117F-4F16-B1FF-E6B98ABACA21}" presName="LevelTwoTextNode" presStyleLbl="node2" presStyleIdx="1" presStyleCnt="3" custScaleX="107374" custScaleY="140875">
        <dgm:presLayoutVars>
          <dgm:chPref val="3"/>
        </dgm:presLayoutVars>
      </dgm:prSet>
      <dgm:spPr/>
    </dgm:pt>
    <dgm:pt modelId="{2EA9530A-84CB-4A8F-BA5E-3904F89C4046}" type="pres">
      <dgm:prSet presAssocID="{A0195EF1-117F-4F16-B1FF-E6B98ABACA21}" presName="level3hierChild" presStyleCnt="0"/>
      <dgm:spPr/>
    </dgm:pt>
    <dgm:pt modelId="{16A76FBF-4BDC-415A-8DEF-56FC4B51E281}" type="pres">
      <dgm:prSet presAssocID="{6B5EDCD8-C684-4C7D-9167-671ACED1EEC9}" presName="conn2-1" presStyleLbl="parChTrans1D2" presStyleIdx="2" presStyleCnt="3"/>
      <dgm:spPr/>
    </dgm:pt>
    <dgm:pt modelId="{7388FF1F-1D32-4668-8027-8013CECA41A6}" type="pres">
      <dgm:prSet presAssocID="{6B5EDCD8-C684-4C7D-9167-671ACED1EEC9}" presName="connTx" presStyleLbl="parChTrans1D2" presStyleIdx="2" presStyleCnt="3"/>
      <dgm:spPr/>
    </dgm:pt>
    <dgm:pt modelId="{CD644E04-2B73-4AB7-B580-5286D73F787A}" type="pres">
      <dgm:prSet presAssocID="{F7A3AE49-45B7-4ABF-A4DB-9DDD51713791}" presName="root2" presStyleCnt="0"/>
      <dgm:spPr/>
    </dgm:pt>
    <dgm:pt modelId="{62D76AF7-420D-4362-A2BB-4AD5530D0CFB}" type="pres">
      <dgm:prSet presAssocID="{F7A3AE49-45B7-4ABF-A4DB-9DDD51713791}" presName="LevelTwoTextNode" presStyleLbl="node2" presStyleIdx="2" presStyleCnt="3" custScaleX="107374" custScaleY="140875">
        <dgm:presLayoutVars>
          <dgm:chPref val="3"/>
        </dgm:presLayoutVars>
      </dgm:prSet>
      <dgm:spPr/>
    </dgm:pt>
    <dgm:pt modelId="{39CA775B-6020-4987-93DF-0D1921F900BE}" type="pres">
      <dgm:prSet presAssocID="{F7A3AE49-45B7-4ABF-A4DB-9DDD51713791}" presName="level3hierChild" presStyleCnt="0"/>
      <dgm:spPr/>
    </dgm:pt>
  </dgm:ptLst>
  <dgm:cxnLst>
    <dgm:cxn modelId="{F2A8F90E-AF21-48CB-8204-0EDC5DE73AE9}" type="presOf" srcId="{F7A3AE49-45B7-4ABF-A4DB-9DDD51713791}" destId="{62D76AF7-420D-4362-A2BB-4AD5530D0CFB}" srcOrd="0" destOrd="0" presId="urn:microsoft.com/office/officeart/2008/layout/HorizontalMultiLevelHierarchy"/>
    <dgm:cxn modelId="{ECFE070F-DB85-44B1-A143-E3607D280F86}" type="presOf" srcId="{81E5C130-9319-494C-9737-E1E32C34B713}" destId="{0D3DB71D-5849-4996-9C70-9069CF667E96}" srcOrd="1" destOrd="0" presId="urn:microsoft.com/office/officeart/2008/layout/HorizontalMultiLevelHierarchy"/>
    <dgm:cxn modelId="{8290B911-95A6-4C7B-BA60-1CBC1FA23B4F}" srcId="{B117EEF8-243B-4A55-849E-39EA1471BC84}" destId="{C9439007-08D5-499E-9EB6-B0DDD259AE34}" srcOrd="0" destOrd="0" parTransId="{F5FDB2C8-DD24-47E9-8394-A77424863542}" sibTransId="{448CFD5A-01DD-4789-AB5E-BEDFA90A42C9}"/>
    <dgm:cxn modelId="{3BD4D343-7C56-409F-B838-39D594B8D5C0}" type="presOf" srcId="{7EED035C-B6CD-4AC6-A821-0619F4FBE7A3}" destId="{AC7EBC14-6372-40D5-ABB0-FE26AE3CC633}" srcOrd="0" destOrd="0" presId="urn:microsoft.com/office/officeart/2008/layout/HorizontalMultiLevelHierarchy"/>
    <dgm:cxn modelId="{91E0E649-5C60-472B-8ACD-0DE469D8BE9D}" type="presOf" srcId="{C9439007-08D5-499E-9EB6-B0DDD259AE34}" destId="{1038A956-77F4-4723-A0C3-F563DD90E5C3}" srcOrd="0" destOrd="0" presId="urn:microsoft.com/office/officeart/2008/layout/HorizontalMultiLevelHierarchy"/>
    <dgm:cxn modelId="{EF94CF73-A2E1-47AE-8402-DD7B264F0A0E}" srcId="{B117EEF8-243B-4A55-849E-39EA1471BC84}" destId="{F7A3AE49-45B7-4ABF-A4DB-9DDD51713791}" srcOrd="2" destOrd="0" parTransId="{6B5EDCD8-C684-4C7D-9167-671ACED1EEC9}" sibTransId="{85F51D79-4407-426B-BFEA-7DEAE4EAD376}"/>
    <dgm:cxn modelId="{F60E8481-3AB6-472B-90E3-1BD63AFA468D}" type="presOf" srcId="{A0195EF1-117F-4F16-B1FF-E6B98ABACA21}" destId="{2271E17D-9284-42B8-A2FF-0B80ED4B77C8}" srcOrd="0" destOrd="0" presId="urn:microsoft.com/office/officeart/2008/layout/HorizontalMultiLevelHierarchy"/>
    <dgm:cxn modelId="{A1169597-42B7-46F3-831E-67775825D485}" srcId="{7EED035C-B6CD-4AC6-A821-0619F4FBE7A3}" destId="{B117EEF8-243B-4A55-849E-39EA1471BC84}" srcOrd="0" destOrd="0" parTransId="{3D76B58F-EAE1-44F8-80FB-F952B13EAF75}" sibTransId="{04086D8A-6A7A-437A-899A-5BE8C73ED974}"/>
    <dgm:cxn modelId="{561984AB-C421-42DC-BAFD-FF41BCF614A5}" type="presOf" srcId="{B117EEF8-243B-4A55-849E-39EA1471BC84}" destId="{A1E3015E-4085-4DF9-B1CE-2AFCC0842CCD}" srcOrd="0" destOrd="0" presId="urn:microsoft.com/office/officeart/2008/layout/HorizontalMultiLevelHierarchy"/>
    <dgm:cxn modelId="{B8FCD4C7-E4DA-4E50-A53E-7B5681B95C18}" srcId="{B117EEF8-243B-4A55-849E-39EA1471BC84}" destId="{A0195EF1-117F-4F16-B1FF-E6B98ABACA21}" srcOrd="1" destOrd="0" parTransId="{81E5C130-9319-494C-9737-E1E32C34B713}" sibTransId="{C3AD96E7-B56E-42CC-A236-37CE9AE5C45C}"/>
    <dgm:cxn modelId="{2EAD96D6-E908-40CE-8B95-1F7151493613}" type="presOf" srcId="{F5FDB2C8-DD24-47E9-8394-A77424863542}" destId="{52D56A07-8870-4420-85E7-6436E5D7FAA1}" srcOrd="0" destOrd="0" presId="urn:microsoft.com/office/officeart/2008/layout/HorizontalMultiLevelHierarchy"/>
    <dgm:cxn modelId="{6F9898D8-1045-4695-AA51-A89BE9459350}" type="presOf" srcId="{6B5EDCD8-C684-4C7D-9167-671ACED1EEC9}" destId="{7388FF1F-1D32-4668-8027-8013CECA41A6}" srcOrd="1" destOrd="0" presId="urn:microsoft.com/office/officeart/2008/layout/HorizontalMultiLevelHierarchy"/>
    <dgm:cxn modelId="{4ADF3AD9-D715-4F30-96F9-080590AB68A4}" type="presOf" srcId="{F5FDB2C8-DD24-47E9-8394-A77424863542}" destId="{5A5550FB-CD1D-4DB9-A907-495AF6171C2D}" srcOrd="1" destOrd="0" presId="urn:microsoft.com/office/officeart/2008/layout/HorizontalMultiLevelHierarchy"/>
    <dgm:cxn modelId="{4BAE1EE2-0782-40CD-98B7-E3A100143732}" type="presOf" srcId="{6B5EDCD8-C684-4C7D-9167-671ACED1EEC9}" destId="{16A76FBF-4BDC-415A-8DEF-56FC4B51E281}" srcOrd="0" destOrd="0" presId="urn:microsoft.com/office/officeart/2008/layout/HorizontalMultiLevelHierarchy"/>
    <dgm:cxn modelId="{34CBBCE5-ECD6-4B57-AB94-BC6FFBC8311E}" type="presOf" srcId="{81E5C130-9319-494C-9737-E1E32C34B713}" destId="{3AC0CF59-8EDA-4C15-BF23-F9AC72066AFE}" srcOrd="0" destOrd="0" presId="urn:microsoft.com/office/officeart/2008/layout/HorizontalMultiLevelHierarchy"/>
    <dgm:cxn modelId="{E6B4B652-94F7-4EE3-A21E-C9902D71294B}" type="presParOf" srcId="{AC7EBC14-6372-40D5-ABB0-FE26AE3CC633}" destId="{B7417B82-9854-4A97-8DDD-223FCE9F0CCE}" srcOrd="0" destOrd="0" presId="urn:microsoft.com/office/officeart/2008/layout/HorizontalMultiLevelHierarchy"/>
    <dgm:cxn modelId="{2C2C09A8-D9E3-4AD0-9F85-5E3F5A609F4F}" type="presParOf" srcId="{B7417B82-9854-4A97-8DDD-223FCE9F0CCE}" destId="{A1E3015E-4085-4DF9-B1CE-2AFCC0842CCD}" srcOrd="0" destOrd="0" presId="urn:microsoft.com/office/officeart/2008/layout/HorizontalMultiLevelHierarchy"/>
    <dgm:cxn modelId="{696650D1-0926-4FFD-9A5D-C98107655E08}" type="presParOf" srcId="{B7417B82-9854-4A97-8DDD-223FCE9F0CCE}" destId="{BF84E356-525A-41FB-B263-4EE7C498FF23}" srcOrd="1" destOrd="0" presId="urn:microsoft.com/office/officeart/2008/layout/HorizontalMultiLevelHierarchy"/>
    <dgm:cxn modelId="{08312961-0C9B-40CD-9406-4BD879D04D5D}" type="presParOf" srcId="{BF84E356-525A-41FB-B263-4EE7C498FF23}" destId="{52D56A07-8870-4420-85E7-6436E5D7FAA1}" srcOrd="0" destOrd="0" presId="urn:microsoft.com/office/officeart/2008/layout/HorizontalMultiLevelHierarchy"/>
    <dgm:cxn modelId="{FF800FC8-2659-4376-B657-1770FA39A698}" type="presParOf" srcId="{52D56A07-8870-4420-85E7-6436E5D7FAA1}" destId="{5A5550FB-CD1D-4DB9-A907-495AF6171C2D}" srcOrd="0" destOrd="0" presId="urn:microsoft.com/office/officeart/2008/layout/HorizontalMultiLevelHierarchy"/>
    <dgm:cxn modelId="{9D03399B-6278-4369-A345-AF34EF470441}" type="presParOf" srcId="{BF84E356-525A-41FB-B263-4EE7C498FF23}" destId="{0D826435-5DEE-470D-8F2D-9BCB0C38C847}" srcOrd="1" destOrd="0" presId="urn:microsoft.com/office/officeart/2008/layout/HorizontalMultiLevelHierarchy"/>
    <dgm:cxn modelId="{11FF7293-155E-4BF4-9948-165F3C962FF3}" type="presParOf" srcId="{0D826435-5DEE-470D-8F2D-9BCB0C38C847}" destId="{1038A956-77F4-4723-A0C3-F563DD90E5C3}" srcOrd="0" destOrd="0" presId="urn:microsoft.com/office/officeart/2008/layout/HorizontalMultiLevelHierarchy"/>
    <dgm:cxn modelId="{32BE4401-0073-4FE0-9DF7-BE3BF9B08924}" type="presParOf" srcId="{0D826435-5DEE-470D-8F2D-9BCB0C38C847}" destId="{2887AC30-2D05-4982-9205-5132BCD60B5A}" srcOrd="1" destOrd="0" presId="urn:microsoft.com/office/officeart/2008/layout/HorizontalMultiLevelHierarchy"/>
    <dgm:cxn modelId="{4B15A9E0-0EF7-4C3F-AD76-657D71D62CD8}" type="presParOf" srcId="{BF84E356-525A-41FB-B263-4EE7C498FF23}" destId="{3AC0CF59-8EDA-4C15-BF23-F9AC72066AFE}" srcOrd="2" destOrd="0" presId="urn:microsoft.com/office/officeart/2008/layout/HorizontalMultiLevelHierarchy"/>
    <dgm:cxn modelId="{E2E3A65C-816E-4E6D-99D3-0F9A77291A9A}" type="presParOf" srcId="{3AC0CF59-8EDA-4C15-BF23-F9AC72066AFE}" destId="{0D3DB71D-5849-4996-9C70-9069CF667E96}" srcOrd="0" destOrd="0" presId="urn:microsoft.com/office/officeart/2008/layout/HorizontalMultiLevelHierarchy"/>
    <dgm:cxn modelId="{FED59251-4757-4AF5-B9CF-AE921A180B7C}" type="presParOf" srcId="{BF84E356-525A-41FB-B263-4EE7C498FF23}" destId="{A2975960-46CB-449F-AC89-D808B728E238}" srcOrd="3" destOrd="0" presId="urn:microsoft.com/office/officeart/2008/layout/HorizontalMultiLevelHierarchy"/>
    <dgm:cxn modelId="{7009AD9A-B02C-4E75-BCE2-9DF768CD6AAA}" type="presParOf" srcId="{A2975960-46CB-449F-AC89-D808B728E238}" destId="{2271E17D-9284-42B8-A2FF-0B80ED4B77C8}" srcOrd="0" destOrd="0" presId="urn:microsoft.com/office/officeart/2008/layout/HorizontalMultiLevelHierarchy"/>
    <dgm:cxn modelId="{00B96AD2-DF38-4681-9CB1-61E82E3CFD8F}" type="presParOf" srcId="{A2975960-46CB-449F-AC89-D808B728E238}" destId="{2EA9530A-84CB-4A8F-BA5E-3904F89C4046}" srcOrd="1" destOrd="0" presId="urn:microsoft.com/office/officeart/2008/layout/HorizontalMultiLevelHierarchy"/>
    <dgm:cxn modelId="{6F387D22-3640-4389-8B76-FDC1E5ED91A8}" type="presParOf" srcId="{BF84E356-525A-41FB-B263-4EE7C498FF23}" destId="{16A76FBF-4BDC-415A-8DEF-56FC4B51E281}" srcOrd="4" destOrd="0" presId="urn:microsoft.com/office/officeart/2008/layout/HorizontalMultiLevelHierarchy"/>
    <dgm:cxn modelId="{C86C5DD3-FAAA-406C-BD83-CCBDC1D8C447}" type="presParOf" srcId="{16A76FBF-4BDC-415A-8DEF-56FC4B51E281}" destId="{7388FF1F-1D32-4668-8027-8013CECA41A6}" srcOrd="0" destOrd="0" presId="urn:microsoft.com/office/officeart/2008/layout/HorizontalMultiLevelHierarchy"/>
    <dgm:cxn modelId="{2BCD2544-C3B0-46C3-A526-DB307C7583F8}" type="presParOf" srcId="{BF84E356-525A-41FB-B263-4EE7C498FF23}" destId="{CD644E04-2B73-4AB7-B580-5286D73F787A}" srcOrd="5" destOrd="0" presId="urn:microsoft.com/office/officeart/2008/layout/HorizontalMultiLevelHierarchy"/>
    <dgm:cxn modelId="{DD01DADF-D880-4AE7-A668-13832653D6F1}" type="presParOf" srcId="{CD644E04-2B73-4AB7-B580-5286D73F787A}" destId="{62D76AF7-420D-4362-A2BB-4AD5530D0CFB}" srcOrd="0" destOrd="0" presId="urn:microsoft.com/office/officeart/2008/layout/HorizontalMultiLevelHierarchy"/>
    <dgm:cxn modelId="{C2CB6591-F7E4-42F2-85F0-F935D62A325F}" type="presParOf" srcId="{CD644E04-2B73-4AB7-B580-5286D73F787A}" destId="{39CA775B-6020-4987-93DF-0D1921F900B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042C-8E0C-4545-885F-2771B7133485}">
      <dsp:nvSpPr>
        <dsp:cNvPr id="0" name=""/>
        <dsp:cNvSpPr/>
      </dsp:nvSpPr>
      <dsp:spPr>
        <a:xfrm>
          <a:off x="0" y="0"/>
          <a:ext cx="9906000" cy="2277493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B268B-C051-4512-819C-4C8DDC114ED5}">
      <dsp:nvSpPr>
        <dsp:cNvPr id="0" name=""/>
        <dsp:cNvSpPr/>
      </dsp:nvSpPr>
      <dsp:spPr>
        <a:xfrm>
          <a:off x="299908" y="303665"/>
          <a:ext cx="2164228" cy="16701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18747-CCE6-4E79-ACD4-48F4A733FC4B}">
      <dsp:nvSpPr>
        <dsp:cNvPr id="0" name=""/>
        <dsp:cNvSpPr/>
      </dsp:nvSpPr>
      <dsp:spPr>
        <a:xfrm rot="10800000">
          <a:off x="299908" y="2277493"/>
          <a:ext cx="2164228" cy="2783603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o-RO" sz="2000" kern="1200" dirty="0"/>
            <a:t>Platformă web scalabilă și securizată pentru servicii de </a:t>
          </a:r>
          <a:r>
            <a:rPr lang="ro-RO" sz="2000" kern="1200" dirty="0" err="1"/>
            <a:t>home</a:t>
          </a:r>
          <a:r>
            <a:rPr lang="ro-RO" sz="2000" kern="1200" dirty="0"/>
            <a:t> </a:t>
          </a:r>
          <a:r>
            <a:rPr lang="ro-RO" sz="2000" kern="1200" dirty="0" err="1"/>
            <a:t>maintenance</a:t>
          </a:r>
          <a:r>
            <a:rPr lang="ro-RO" sz="2000" kern="1200" dirty="0"/>
            <a:t>.</a:t>
          </a:r>
        </a:p>
      </dsp:txBody>
      <dsp:txXfrm rot="10800000">
        <a:off x="366465" y="2277493"/>
        <a:ext cx="2031114" cy="2717046"/>
      </dsp:txXfrm>
    </dsp:sp>
    <dsp:sp modelId="{EE4D9D98-47F3-40EB-AB7E-1684CCE12E00}">
      <dsp:nvSpPr>
        <dsp:cNvPr id="0" name=""/>
        <dsp:cNvSpPr/>
      </dsp:nvSpPr>
      <dsp:spPr>
        <a:xfrm>
          <a:off x="2680559" y="303665"/>
          <a:ext cx="2164228" cy="16701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48EE3-7CA4-4733-B496-BA5D6139601B}">
      <dsp:nvSpPr>
        <dsp:cNvPr id="0" name=""/>
        <dsp:cNvSpPr/>
      </dsp:nvSpPr>
      <dsp:spPr>
        <a:xfrm rot="10800000">
          <a:off x="2680559" y="2277493"/>
          <a:ext cx="2164228" cy="2783603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Crearea unui sistem care conectează eficient clienții și furnizorii, oferind o experiență de utilizare intuitivă.</a:t>
          </a:r>
        </a:p>
      </dsp:txBody>
      <dsp:txXfrm rot="10800000">
        <a:off x="2747116" y="2277493"/>
        <a:ext cx="2031114" cy="2717046"/>
      </dsp:txXfrm>
    </dsp:sp>
    <dsp:sp modelId="{98D96FC0-4043-4FC2-A60F-5C9B382BCDE2}">
      <dsp:nvSpPr>
        <dsp:cNvPr id="0" name=""/>
        <dsp:cNvSpPr/>
      </dsp:nvSpPr>
      <dsp:spPr>
        <a:xfrm>
          <a:off x="5061211" y="303665"/>
          <a:ext cx="2164228" cy="16701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C5732-EF8D-43C5-9FB7-028604BEB1AE}">
      <dsp:nvSpPr>
        <dsp:cNvPr id="0" name=""/>
        <dsp:cNvSpPr/>
      </dsp:nvSpPr>
      <dsp:spPr>
        <a:xfrm rot="10800000">
          <a:off x="5061211" y="2277493"/>
          <a:ext cx="2164228" cy="2783603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Arhitectură distribuită pe </a:t>
          </a:r>
          <a:r>
            <a:rPr lang="ro-RO" sz="2000" kern="1200" dirty="0" err="1"/>
            <a:t>microservicii</a:t>
          </a:r>
          <a:r>
            <a:rPr lang="ro-RO" sz="2000" kern="1200" dirty="0"/>
            <a:t>, interfață adaptată rolului utilizatorului, protocoale de comunicare eficiente.</a:t>
          </a:r>
        </a:p>
      </dsp:txBody>
      <dsp:txXfrm rot="10800000">
        <a:off x="5127768" y="2277493"/>
        <a:ext cx="2031114" cy="2717046"/>
      </dsp:txXfrm>
    </dsp:sp>
    <dsp:sp modelId="{BD2CDAE4-4DD6-4579-9238-576B52711DA2}">
      <dsp:nvSpPr>
        <dsp:cNvPr id="0" name=""/>
        <dsp:cNvSpPr/>
      </dsp:nvSpPr>
      <dsp:spPr>
        <a:xfrm>
          <a:off x="7441863" y="303665"/>
          <a:ext cx="2164228" cy="167016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2FC22-8F3C-4823-B6EA-D33E8AA663D4}">
      <dsp:nvSpPr>
        <dsp:cNvPr id="0" name=""/>
        <dsp:cNvSpPr/>
      </dsp:nvSpPr>
      <dsp:spPr>
        <a:xfrm rot="10800000">
          <a:off x="7441863" y="2277493"/>
          <a:ext cx="2164228" cy="2783603"/>
        </a:xfrm>
        <a:prstGeom prst="round2SameRect">
          <a:avLst>
            <a:gd name="adj1" fmla="val 1050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Modularitate, ușurință în utilizare și extindere.</a:t>
          </a:r>
        </a:p>
      </dsp:txBody>
      <dsp:txXfrm rot="10800000">
        <a:off x="7508420" y="2277493"/>
        <a:ext cx="2031114" cy="2717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AAB49-1524-4759-9DCE-F74FB664A352}">
      <dsp:nvSpPr>
        <dsp:cNvPr id="0" name=""/>
        <dsp:cNvSpPr/>
      </dsp:nvSpPr>
      <dsp:spPr>
        <a:xfrm>
          <a:off x="0" y="355516"/>
          <a:ext cx="9906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43BDC-4B46-453F-8C77-8A63A18CAA15}">
      <dsp:nvSpPr>
        <dsp:cNvPr id="0" name=""/>
        <dsp:cNvSpPr/>
      </dsp:nvSpPr>
      <dsp:spPr>
        <a:xfrm>
          <a:off x="495300" y="1276"/>
          <a:ext cx="8503894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Cerere în creștere pentru servicii de întreținere a locuinței digitalizate.</a:t>
          </a:r>
        </a:p>
      </dsp:txBody>
      <dsp:txXfrm>
        <a:off x="529885" y="35861"/>
        <a:ext cx="8434724" cy="639310"/>
      </dsp:txXfrm>
    </dsp:sp>
    <dsp:sp modelId="{8D9B5E0C-7457-42BD-99DA-E02B79DF06BD}">
      <dsp:nvSpPr>
        <dsp:cNvPr id="0" name=""/>
        <dsp:cNvSpPr/>
      </dsp:nvSpPr>
      <dsp:spPr>
        <a:xfrm>
          <a:off x="0" y="1444156"/>
          <a:ext cx="9906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96774-8BDD-458A-A898-98DFD09E1B6A}">
      <dsp:nvSpPr>
        <dsp:cNvPr id="0" name=""/>
        <dsp:cNvSpPr/>
      </dsp:nvSpPr>
      <dsp:spPr>
        <a:xfrm>
          <a:off x="495300" y="1089916"/>
          <a:ext cx="8503894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Lipsa unor platforme locale complete și adaptate utilizatorului român.</a:t>
          </a:r>
        </a:p>
      </dsp:txBody>
      <dsp:txXfrm>
        <a:off x="529885" y="1124501"/>
        <a:ext cx="8434724" cy="639310"/>
      </dsp:txXfrm>
    </dsp:sp>
    <dsp:sp modelId="{E97A553A-0787-41DB-A91A-65E01A6C2742}">
      <dsp:nvSpPr>
        <dsp:cNvPr id="0" name=""/>
        <dsp:cNvSpPr/>
      </dsp:nvSpPr>
      <dsp:spPr>
        <a:xfrm>
          <a:off x="0" y="2532796"/>
          <a:ext cx="9906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B5FFF-A874-4413-9957-1B33D7155546}">
      <dsp:nvSpPr>
        <dsp:cNvPr id="0" name=""/>
        <dsp:cNvSpPr/>
      </dsp:nvSpPr>
      <dsp:spPr>
        <a:xfrm>
          <a:off x="495300" y="2178556"/>
          <a:ext cx="8503894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Platforme locale (Servicii24.ro, Home </a:t>
          </a:r>
          <a:r>
            <a:rPr lang="ro-RO" sz="2000" kern="1200" dirty="0" err="1"/>
            <a:t>Maintenance</a:t>
          </a:r>
          <a:r>
            <a:rPr lang="ro-RO" sz="2000" kern="1200" dirty="0"/>
            <a:t> România) →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Interfețe rudimentare, lipsă funcții esențiale.</a:t>
          </a:r>
        </a:p>
      </dsp:txBody>
      <dsp:txXfrm>
        <a:off x="529885" y="2213141"/>
        <a:ext cx="8434724" cy="639310"/>
      </dsp:txXfrm>
    </dsp:sp>
    <dsp:sp modelId="{3474461F-390B-48E0-862A-FF2F5AAE8705}">
      <dsp:nvSpPr>
        <dsp:cNvPr id="0" name=""/>
        <dsp:cNvSpPr/>
      </dsp:nvSpPr>
      <dsp:spPr>
        <a:xfrm>
          <a:off x="0" y="3621436"/>
          <a:ext cx="9906000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E5128-88C2-43C0-A3CD-8B13C2AC971D}">
      <dsp:nvSpPr>
        <dsp:cNvPr id="0" name=""/>
        <dsp:cNvSpPr/>
      </dsp:nvSpPr>
      <dsp:spPr>
        <a:xfrm>
          <a:off x="495300" y="3267195"/>
          <a:ext cx="8503894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Nevoie</a:t>
          </a:r>
          <a:r>
            <a:rPr lang="en-US" sz="2000" kern="1200" dirty="0"/>
            <a:t> de o </a:t>
          </a:r>
          <a:r>
            <a:rPr lang="en-US" sz="2000" kern="1200" dirty="0" err="1"/>
            <a:t>soluție</a:t>
          </a:r>
          <a:r>
            <a:rPr lang="en-US" sz="2000" kern="1200" dirty="0"/>
            <a:t> </a:t>
          </a:r>
          <a:r>
            <a:rPr lang="en-US" sz="2000" kern="1200" dirty="0" err="1"/>
            <a:t>modernă</a:t>
          </a:r>
          <a:r>
            <a:rPr lang="en-US" sz="2000" kern="1200" dirty="0"/>
            <a:t>, </a:t>
          </a:r>
          <a:r>
            <a:rPr lang="en-US" sz="2000" kern="1200" dirty="0" err="1"/>
            <a:t>intuitivă</a:t>
          </a:r>
          <a:r>
            <a:rPr lang="en-US" sz="2000" kern="1200" dirty="0"/>
            <a:t> </a:t>
          </a:r>
          <a:r>
            <a:rPr lang="en-US" sz="2000" kern="1200" dirty="0" err="1"/>
            <a:t>și</a:t>
          </a:r>
          <a:r>
            <a:rPr lang="en-US" sz="2000" kern="1200" dirty="0"/>
            <a:t> </a:t>
          </a:r>
          <a:r>
            <a:rPr lang="en-US" sz="2000" kern="1200" dirty="0" err="1"/>
            <a:t>sigură</a:t>
          </a:r>
          <a:r>
            <a:rPr lang="en-US" sz="2000" kern="1200" dirty="0"/>
            <a:t>, </a:t>
          </a:r>
          <a:r>
            <a:rPr lang="en-US" sz="2000" kern="1200" dirty="0" err="1"/>
            <a:t>adaptată</a:t>
          </a:r>
          <a:r>
            <a:rPr lang="en-US" sz="2000" kern="1200" dirty="0"/>
            <a:t> </a:t>
          </a:r>
          <a:r>
            <a:rPr lang="en-US" sz="2000" kern="1200" dirty="0" err="1"/>
            <a:t>pieței</a:t>
          </a:r>
          <a:r>
            <a:rPr lang="en-US" sz="2000" kern="1200" dirty="0"/>
            <a:t> din </a:t>
          </a:r>
          <a:r>
            <a:rPr lang="en-US" sz="2000" kern="1200" dirty="0" err="1"/>
            <a:t>România</a:t>
          </a:r>
          <a:r>
            <a:rPr lang="ro-RO" sz="2000" kern="1200" dirty="0"/>
            <a:t>.</a:t>
          </a:r>
        </a:p>
      </dsp:txBody>
      <dsp:txXfrm>
        <a:off x="529885" y="3301780"/>
        <a:ext cx="8434724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B385-FB08-4FCE-934A-E4D2000A681E}">
      <dsp:nvSpPr>
        <dsp:cNvPr id="0" name=""/>
        <dsp:cNvSpPr/>
      </dsp:nvSpPr>
      <dsp:spPr>
        <a:xfrm>
          <a:off x="3143" y="1132096"/>
          <a:ext cx="3154474" cy="315447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601" tIns="25400" rIns="173601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Arhitectură distribuită pe </a:t>
          </a:r>
          <a:r>
            <a:rPr lang="ro-RO" sz="2000" kern="1200" dirty="0" err="1"/>
            <a:t>microservicii</a:t>
          </a:r>
          <a:r>
            <a:rPr lang="ro-RO" sz="2000" kern="1200" dirty="0"/>
            <a:t>, dezvoltate în ecosisteme diferite.</a:t>
          </a:r>
        </a:p>
      </dsp:txBody>
      <dsp:txXfrm>
        <a:off x="465105" y="1594058"/>
        <a:ext cx="2230550" cy="2230550"/>
      </dsp:txXfrm>
    </dsp:sp>
    <dsp:sp modelId="{90866FA2-F436-4B37-A994-CDE94270FA89}">
      <dsp:nvSpPr>
        <dsp:cNvPr id="0" name=""/>
        <dsp:cNvSpPr/>
      </dsp:nvSpPr>
      <dsp:spPr>
        <a:xfrm>
          <a:off x="2526723" y="1132096"/>
          <a:ext cx="3154474" cy="315447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601" tIns="25400" rIns="173601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Interfață adaptabilă, funcționalități specifice pentru client și furnizor.</a:t>
          </a:r>
        </a:p>
      </dsp:txBody>
      <dsp:txXfrm>
        <a:off x="2988685" y="1594058"/>
        <a:ext cx="2230550" cy="2230550"/>
      </dsp:txXfrm>
    </dsp:sp>
    <dsp:sp modelId="{4CE8C7FE-65B5-465D-B0C9-19262BB9F61A}">
      <dsp:nvSpPr>
        <dsp:cNvPr id="0" name=""/>
        <dsp:cNvSpPr/>
      </dsp:nvSpPr>
      <dsp:spPr>
        <a:xfrm>
          <a:off x="5050303" y="1132096"/>
          <a:ext cx="3154474" cy="315447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601" tIns="25400" rIns="173601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Autentificare, înregistrare și autorizare prin server </a:t>
          </a:r>
          <a:r>
            <a:rPr lang="ro-RO" sz="2000" kern="1200" dirty="0" err="1"/>
            <a:t>gRPC</a:t>
          </a:r>
          <a:r>
            <a:rPr lang="ro-RO" sz="2000" kern="1200" dirty="0"/>
            <a:t> dedicat.</a:t>
          </a:r>
        </a:p>
      </dsp:txBody>
      <dsp:txXfrm>
        <a:off x="5512265" y="1594058"/>
        <a:ext cx="2230550" cy="2230550"/>
      </dsp:txXfrm>
    </dsp:sp>
    <dsp:sp modelId="{F810BC5C-B716-4CA1-97E6-927F6608B022}">
      <dsp:nvSpPr>
        <dsp:cNvPr id="0" name=""/>
        <dsp:cNvSpPr/>
      </dsp:nvSpPr>
      <dsp:spPr>
        <a:xfrm>
          <a:off x="7573882" y="1132096"/>
          <a:ext cx="3154474" cy="315447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3601" tIns="25400" rIns="173601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Notificări în timp real prin </a:t>
          </a:r>
          <a:r>
            <a:rPr lang="ro-RO" sz="2000" kern="1200" dirty="0" err="1"/>
            <a:t>WebSocket</a:t>
          </a:r>
          <a:r>
            <a:rPr lang="ro-RO" sz="2000" kern="1200" dirty="0"/>
            <a:t>.</a:t>
          </a:r>
        </a:p>
      </dsp:txBody>
      <dsp:txXfrm>
        <a:off x="8035844" y="1594058"/>
        <a:ext cx="2230550" cy="2230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2C4BB-37AE-48F6-BF7D-DD19460E8507}">
      <dsp:nvSpPr>
        <dsp:cNvPr id="0" name=""/>
        <dsp:cNvSpPr/>
      </dsp:nvSpPr>
      <dsp:spPr>
        <a:xfrm>
          <a:off x="-4003428" y="-614574"/>
          <a:ext cx="4770860" cy="4770860"/>
        </a:xfrm>
        <a:prstGeom prst="blockArc">
          <a:avLst>
            <a:gd name="adj1" fmla="val 18900000"/>
            <a:gd name="adj2" fmla="val 2700000"/>
            <a:gd name="adj3" fmla="val 453"/>
          </a:avLst>
        </a:pr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E07453-6181-44CC-9249-8A07E6FDC14D}">
      <dsp:nvSpPr>
        <dsp:cNvPr id="0" name=""/>
        <dsp:cNvSpPr/>
      </dsp:nvSpPr>
      <dsp:spPr>
        <a:xfrm>
          <a:off x="493527" y="354171"/>
          <a:ext cx="9365534" cy="708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24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o-RO" sz="2500" kern="1200" dirty="0"/>
            <a:t>Colecții </a:t>
          </a:r>
          <a:r>
            <a:rPr lang="ro-RO" sz="2500" kern="1200" dirty="0" err="1"/>
            <a:t>Postman</a:t>
          </a:r>
          <a:r>
            <a:rPr lang="ro-RO" sz="2500" kern="1200" dirty="0"/>
            <a:t> pentru fiecare </a:t>
          </a:r>
          <a:r>
            <a:rPr lang="ro-RO" sz="2500" kern="1200" dirty="0" err="1"/>
            <a:t>microserviciu</a:t>
          </a:r>
          <a:r>
            <a:rPr lang="ro-RO" sz="2500" kern="1200" dirty="0"/>
            <a:t> (HTTP, </a:t>
          </a:r>
          <a:r>
            <a:rPr lang="ro-RO" sz="2500" kern="1200" dirty="0" err="1"/>
            <a:t>gRPC</a:t>
          </a:r>
          <a:r>
            <a:rPr lang="ro-RO" sz="2500" kern="1200" dirty="0"/>
            <a:t>);</a:t>
          </a:r>
        </a:p>
      </dsp:txBody>
      <dsp:txXfrm>
        <a:off x="493527" y="354171"/>
        <a:ext cx="9365534" cy="708342"/>
      </dsp:txXfrm>
    </dsp:sp>
    <dsp:sp modelId="{14C0C42C-FD63-4828-850D-F49AB1A7A1F5}">
      <dsp:nvSpPr>
        <dsp:cNvPr id="0" name=""/>
        <dsp:cNvSpPr/>
      </dsp:nvSpPr>
      <dsp:spPr>
        <a:xfrm>
          <a:off x="50813" y="265628"/>
          <a:ext cx="885428" cy="88542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C6507-9953-41CB-B396-C3380DEAA3F9}">
      <dsp:nvSpPr>
        <dsp:cNvPr id="0" name=""/>
        <dsp:cNvSpPr/>
      </dsp:nvSpPr>
      <dsp:spPr>
        <a:xfrm>
          <a:off x="751010" y="1416684"/>
          <a:ext cx="9108052" cy="708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24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o-RO" sz="2500" kern="1200" dirty="0"/>
            <a:t>Sisteme de </a:t>
          </a:r>
          <a:r>
            <a:rPr lang="ro-RO" sz="2500" kern="1200" dirty="0" err="1"/>
            <a:t>logare</a:t>
          </a:r>
          <a:r>
            <a:rPr lang="ro-RO" sz="2500" kern="1200" dirty="0"/>
            <a:t> adaptate per </a:t>
          </a:r>
          <a:r>
            <a:rPr lang="ro-RO" sz="2500" kern="1200" dirty="0" err="1"/>
            <a:t>microserviciu</a:t>
          </a:r>
          <a:r>
            <a:rPr lang="ro-RO" sz="2500" kern="1200" dirty="0"/>
            <a:t> (</a:t>
          </a:r>
          <a:r>
            <a:rPr lang="ro-RO" sz="2500" kern="1200" dirty="0" err="1"/>
            <a:t>Serilog</a:t>
          </a:r>
          <a:r>
            <a:rPr lang="ro-RO" sz="2500" kern="1200" dirty="0"/>
            <a:t>, </a:t>
          </a:r>
          <a:r>
            <a:rPr lang="ro-RO" sz="2500" kern="1200" dirty="0" err="1"/>
            <a:t>Logback</a:t>
          </a:r>
          <a:r>
            <a:rPr lang="ro-RO" sz="2500" kern="1200" dirty="0"/>
            <a:t>);</a:t>
          </a:r>
        </a:p>
      </dsp:txBody>
      <dsp:txXfrm>
        <a:off x="751010" y="1416684"/>
        <a:ext cx="9108052" cy="708342"/>
      </dsp:txXfrm>
    </dsp:sp>
    <dsp:sp modelId="{EAE5E5EB-2CF0-4385-9097-7EBC082F6A5F}">
      <dsp:nvSpPr>
        <dsp:cNvPr id="0" name=""/>
        <dsp:cNvSpPr/>
      </dsp:nvSpPr>
      <dsp:spPr>
        <a:xfrm>
          <a:off x="308296" y="1328142"/>
          <a:ext cx="885428" cy="88542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4F55F-D000-426E-9731-DE14AF2730C3}">
      <dsp:nvSpPr>
        <dsp:cNvPr id="0" name=""/>
        <dsp:cNvSpPr/>
      </dsp:nvSpPr>
      <dsp:spPr>
        <a:xfrm>
          <a:off x="493527" y="2479198"/>
          <a:ext cx="9365534" cy="7083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247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ro-RO" sz="2500" kern="1200" dirty="0"/>
            <a:t>Identificarea erorilor și validarea funcțională în mediu containerizat.</a:t>
          </a:r>
        </a:p>
      </dsp:txBody>
      <dsp:txXfrm>
        <a:off x="493527" y="2479198"/>
        <a:ext cx="9365534" cy="708342"/>
      </dsp:txXfrm>
    </dsp:sp>
    <dsp:sp modelId="{D252F146-EB51-41B4-9477-1EA306BB2084}">
      <dsp:nvSpPr>
        <dsp:cNvPr id="0" name=""/>
        <dsp:cNvSpPr/>
      </dsp:nvSpPr>
      <dsp:spPr>
        <a:xfrm>
          <a:off x="50813" y="2390655"/>
          <a:ext cx="885428" cy="88542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756CE-BB7B-4F0F-AD3A-81183215ED2C}">
      <dsp:nvSpPr>
        <dsp:cNvPr id="0" name=""/>
        <dsp:cNvSpPr/>
      </dsp:nvSpPr>
      <dsp:spPr>
        <a:xfrm>
          <a:off x="1523096" y="2408274"/>
          <a:ext cx="610968" cy="132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484" y="0"/>
              </a:lnTo>
              <a:lnTo>
                <a:pt x="305484" y="1326062"/>
              </a:lnTo>
              <a:lnTo>
                <a:pt x="610968" y="132606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1792079" y="3034804"/>
        <a:ext cx="73002" cy="73002"/>
      </dsp:txXfrm>
    </dsp:sp>
    <dsp:sp modelId="{60C69AD0-15E9-4CEF-AF89-ADE5D8284C7F}">
      <dsp:nvSpPr>
        <dsp:cNvPr id="0" name=""/>
        <dsp:cNvSpPr/>
      </dsp:nvSpPr>
      <dsp:spPr>
        <a:xfrm>
          <a:off x="1523096" y="2362554"/>
          <a:ext cx="6109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0968" y="4572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1813306" y="2393000"/>
        <a:ext cx="30548" cy="30548"/>
      </dsp:txXfrm>
    </dsp:sp>
    <dsp:sp modelId="{73605E96-E3A3-440E-9550-F1D2CE9BB293}">
      <dsp:nvSpPr>
        <dsp:cNvPr id="0" name=""/>
        <dsp:cNvSpPr/>
      </dsp:nvSpPr>
      <dsp:spPr>
        <a:xfrm>
          <a:off x="1523096" y="1082212"/>
          <a:ext cx="610968" cy="1326062"/>
        </a:xfrm>
        <a:custGeom>
          <a:avLst/>
          <a:gdLst/>
          <a:ahLst/>
          <a:cxnLst/>
          <a:rect l="0" t="0" r="0" b="0"/>
          <a:pathLst>
            <a:path>
              <a:moveTo>
                <a:pt x="0" y="1326062"/>
              </a:moveTo>
              <a:lnTo>
                <a:pt x="305484" y="1326062"/>
              </a:lnTo>
              <a:lnTo>
                <a:pt x="305484" y="0"/>
              </a:lnTo>
              <a:lnTo>
                <a:pt x="610968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1792079" y="1708742"/>
        <a:ext cx="73002" cy="73002"/>
      </dsp:txXfrm>
    </dsp:sp>
    <dsp:sp modelId="{A1E3015E-4085-4DF9-B1CE-2AFCC0842CCD}">
      <dsp:nvSpPr>
        <dsp:cNvPr id="0" name=""/>
        <dsp:cNvSpPr/>
      </dsp:nvSpPr>
      <dsp:spPr>
        <a:xfrm rot="16200000">
          <a:off x="-1342749" y="1950702"/>
          <a:ext cx="4816549" cy="915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DIRECȚII DE DEZVOLTARE</a:t>
          </a:r>
        </a:p>
      </dsp:txBody>
      <dsp:txXfrm>
        <a:off x="-1342749" y="1950702"/>
        <a:ext cx="4816549" cy="915144"/>
      </dsp:txXfrm>
    </dsp:sp>
    <dsp:sp modelId="{E5BFA579-7184-4F4D-900E-85771FEF1F3D}">
      <dsp:nvSpPr>
        <dsp:cNvPr id="0" name=""/>
        <dsp:cNvSpPr/>
      </dsp:nvSpPr>
      <dsp:spPr>
        <a:xfrm>
          <a:off x="2134065" y="533573"/>
          <a:ext cx="2743199" cy="10972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Integrarea plăților electronice în platformă;</a:t>
          </a:r>
        </a:p>
      </dsp:txBody>
      <dsp:txXfrm>
        <a:off x="2134065" y="533573"/>
        <a:ext cx="2743199" cy="1097276"/>
      </dsp:txXfrm>
    </dsp:sp>
    <dsp:sp modelId="{2BB0FD49-E963-4E8F-AEDE-54AD6E8F5906}">
      <dsp:nvSpPr>
        <dsp:cNvPr id="0" name=""/>
        <dsp:cNvSpPr/>
      </dsp:nvSpPr>
      <dsp:spPr>
        <a:xfrm>
          <a:off x="2134065" y="1859636"/>
          <a:ext cx="2743199" cy="10972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ro-RO" sz="2000" kern="1200" dirty="0"/>
            <a:t>Sistem de recenzii și rating pentru servicii și furnizori;</a:t>
          </a:r>
        </a:p>
      </dsp:txBody>
      <dsp:txXfrm>
        <a:off x="2134065" y="1859636"/>
        <a:ext cx="2743199" cy="1097276"/>
      </dsp:txXfrm>
    </dsp:sp>
    <dsp:sp modelId="{312D3EEA-6078-4DD0-8081-DB9A69E7E525}">
      <dsp:nvSpPr>
        <dsp:cNvPr id="0" name=""/>
        <dsp:cNvSpPr/>
      </dsp:nvSpPr>
      <dsp:spPr>
        <a:xfrm>
          <a:off x="2134065" y="3185698"/>
          <a:ext cx="2743199" cy="10972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ro-RO" sz="2000" kern="1200" dirty="0"/>
            <a:t>Recomandări personalizate prin algoritmi de învățare automată.</a:t>
          </a:r>
        </a:p>
      </dsp:txBody>
      <dsp:txXfrm>
        <a:off x="2134065" y="3185698"/>
        <a:ext cx="2743199" cy="10972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76FBF-4BDC-415A-8DEF-56FC4B51E281}">
      <dsp:nvSpPr>
        <dsp:cNvPr id="0" name=""/>
        <dsp:cNvSpPr/>
      </dsp:nvSpPr>
      <dsp:spPr>
        <a:xfrm>
          <a:off x="1293821" y="2408274"/>
          <a:ext cx="600334" cy="1517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0167" y="0"/>
              </a:lnTo>
              <a:lnTo>
                <a:pt x="300167" y="1517995"/>
              </a:lnTo>
              <a:lnTo>
                <a:pt x="600334" y="151799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1553179" y="3126462"/>
        <a:ext cx="81619" cy="81619"/>
      </dsp:txXfrm>
    </dsp:sp>
    <dsp:sp modelId="{3AC0CF59-8EDA-4C15-BF23-F9AC72066AFE}">
      <dsp:nvSpPr>
        <dsp:cNvPr id="0" name=""/>
        <dsp:cNvSpPr/>
      </dsp:nvSpPr>
      <dsp:spPr>
        <a:xfrm>
          <a:off x="1293821" y="2362554"/>
          <a:ext cx="600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0334" y="4572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500" kern="1200"/>
        </a:p>
      </dsp:txBody>
      <dsp:txXfrm>
        <a:off x="1578980" y="2393266"/>
        <a:ext cx="30016" cy="30016"/>
      </dsp:txXfrm>
    </dsp:sp>
    <dsp:sp modelId="{52D56A07-8870-4420-85E7-6436E5D7FAA1}">
      <dsp:nvSpPr>
        <dsp:cNvPr id="0" name=""/>
        <dsp:cNvSpPr/>
      </dsp:nvSpPr>
      <dsp:spPr>
        <a:xfrm>
          <a:off x="1293821" y="890278"/>
          <a:ext cx="600334" cy="1517995"/>
        </a:xfrm>
        <a:custGeom>
          <a:avLst/>
          <a:gdLst/>
          <a:ahLst/>
          <a:cxnLst/>
          <a:rect l="0" t="0" r="0" b="0"/>
          <a:pathLst>
            <a:path>
              <a:moveTo>
                <a:pt x="0" y="1517995"/>
              </a:moveTo>
              <a:lnTo>
                <a:pt x="300167" y="1517995"/>
              </a:lnTo>
              <a:lnTo>
                <a:pt x="300167" y="0"/>
              </a:lnTo>
              <a:lnTo>
                <a:pt x="600334" y="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o-RO" sz="600" kern="1200"/>
        </a:p>
      </dsp:txBody>
      <dsp:txXfrm>
        <a:off x="1553179" y="1608466"/>
        <a:ext cx="81619" cy="81619"/>
      </dsp:txXfrm>
    </dsp:sp>
    <dsp:sp modelId="{A1E3015E-4085-4DF9-B1CE-2AFCC0842CCD}">
      <dsp:nvSpPr>
        <dsp:cNvPr id="0" name=""/>
        <dsp:cNvSpPr/>
      </dsp:nvSpPr>
      <dsp:spPr>
        <a:xfrm rot="16200000">
          <a:off x="-1572024" y="1950702"/>
          <a:ext cx="4816549" cy="9151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/>
            <a:t>CONCLUZII</a:t>
          </a:r>
        </a:p>
      </dsp:txBody>
      <dsp:txXfrm>
        <a:off x="-1572024" y="1950702"/>
        <a:ext cx="4816549" cy="915144"/>
      </dsp:txXfrm>
    </dsp:sp>
    <dsp:sp modelId="{1038A956-77F4-4723-A0C3-F563DD90E5C3}">
      <dsp:nvSpPr>
        <dsp:cNvPr id="0" name=""/>
        <dsp:cNvSpPr/>
      </dsp:nvSpPr>
      <dsp:spPr>
        <a:xfrm>
          <a:off x="1894156" y="245674"/>
          <a:ext cx="3223016" cy="12892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Platformă funcțională, sigură și scalabilă pentru servicii de </a:t>
          </a:r>
          <a:r>
            <a:rPr lang="ro-RO" sz="2000" kern="1200" dirty="0" err="1"/>
            <a:t>home</a:t>
          </a:r>
          <a:r>
            <a:rPr lang="ro-RO" sz="2000" kern="1200" dirty="0"/>
            <a:t> </a:t>
          </a:r>
          <a:r>
            <a:rPr lang="ro-RO" sz="2000" kern="1200" dirty="0" err="1"/>
            <a:t>maintenance</a:t>
          </a:r>
          <a:r>
            <a:rPr lang="ro-RO" sz="2000" kern="1200" dirty="0"/>
            <a:t>;</a:t>
          </a:r>
        </a:p>
      </dsp:txBody>
      <dsp:txXfrm>
        <a:off x="1894156" y="245674"/>
        <a:ext cx="3223016" cy="1289209"/>
      </dsp:txXfrm>
    </dsp:sp>
    <dsp:sp modelId="{2271E17D-9284-42B8-A2FF-0B80ED4B77C8}">
      <dsp:nvSpPr>
        <dsp:cNvPr id="0" name=""/>
        <dsp:cNvSpPr/>
      </dsp:nvSpPr>
      <dsp:spPr>
        <a:xfrm>
          <a:off x="1894156" y="1763669"/>
          <a:ext cx="3223016" cy="12892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/>
            <a:t>Arhitectură distribuită pe </a:t>
          </a:r>
          <a:r>
            <a:rPr lang="ro-RO" sz="2000" kern="1200" dirty="0" err="1"/>
            <a:t>microservicii</a:t>
          </a:r>
          <a:r>
            <a:rPr lang="ro-RO" sz="2000" kern="1200" dirty="0"/>
            <a:t>, ușor de extins și întreținut;</a:t>
          </a:r>
        </a:p>
      </dsp:txBody>
      <dsp:txXfrm>
        <a:off x="1894156" y="1763669"/>
        <a:ext cx="3223016" cy="1289209"/>
      </dsp:txXfrm>
    </dsp:sp>
    <dsp:sp modelId="{62D76AF7-420D-4362-A2BB-4AD5530D0CFB}">
      <dsp:nvSpPr>
        <dsp:cNvPr id="0" name=""/>
        <dsp:cNvSpPr/>
      </dsp:nvSpPr>
      <dsp:spPr>
        <a:xfrm>
          <a:off x="1894156" y="3281665"/>
          <a:ext cx="3223016" cy="12892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ro-RO" sz="2400" kern="1200" dirty="0"/>
            <a:t>Integrarea tehnologiilor moderne: </a:t>
          </a:r>
          <a:r>
            <a:rPr lang="ro-RO" sz="2400" kern="1200" dirty="0" err="1"/>
            <a:t>React</a:t>
          </a:r>
          <a:r>
            <a:rPr lang="ro-RO" sz="2400" kern="1200" dirty="0"/>
            <a:t>, </a:t>
          </a:r>
          <a:r>
            <a:rPr lang="ro-RO" sz="2400" kern="1200" dirty="0" err="1"/>
            <a:t>gRPC</a:t>
          </a:r>
          <a:r>
            <a:rPr lang="ro-RO" sz="2400" kern="1200" dirty="0"/>
            <a:t>, REST, </a:t>
          </a:r>
          <a:r>
            <a:rPr lang="ro-RO" sz="2400" kern="1200" dirty="0" err="1"/>
            <a:t>WebSocket</a:t>
          </a:r>
          <a:r>
            <a:rPr lang="ro-RO" sz="2400" kern="1200" dirty="0"/>
            <a:t>, </a:t>
          </a:r>
          <a:r>
            <a:rPr lang="ro-RO" sz="2400" kern="1200" dirty="0" err="1"/>
            <a:t>Docker</a:t>
          </a:r>
          <a:r>
            <a:rPr lang="ro-RO" sz="2400" kern="1200" dirty="0"/>
            <a:t>.</a:t>
          </a:r>
        </a:p>
      </dsp:txBody>
      <dsp:txXfrm>
        <a:off x="1894156" y="3281665"/>
        <a:ext cx="3223016" cy="1289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1A7-2615-409B-ACE9-A54B78B57411}" type="datetimeFigureOut">
              <a:rPr lang="ro-RO" smtClean="0"/>
              <a:t>04.07.2025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99B59-2EE5-425F-BF8F-3ED5737E1D2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771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Bună ziua, mă numesc </a:t>
            </a:r>
            <a:r>
              <a:rPr lang="ro-RO" b="0" dirty="0"/>
              <a:t>Gherasim Dragoș-Georg</a:t>
            </a:r>
            <a:r>
              <a:rPr lang="ro-RO" b="0" dirty="0">
                <a:highlight>
                  <a:srgbClr val="FFFF00"/>
                </a:highlight>
              </a:rPr>
              <a:t>e</a:t>
            </a:r>
            <a:r>
              <a:rPr lang="ro-RO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iar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astazi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o-RO" dirty="0">
                <a:highlight>
                  <a:srgbClr val="FFFF00"/>
                </a:highlight>
              </a:rPr>
              <a:t>am plăcerea să vă prezint proiectul meu de licență, intitulat </a:t>
            </a:r>
            <a:r>
              <a:rPr lang="ro-RO" b="1" dirty="0">
                <a:highlight>
                  <a:srgbClr val="FFFF00"/>
                </a:highlight>
              </a:rPr>
              <a:t>„</a:t>
            </a:r>
            <a:r>
              <a:rPr lang="ro-RO" b="0" dirty="0" err="1">
                <a:highlight>
                  <a:srgbClr val="FFFF00"/>
                </a:highlight>
              </a:rPr>
              <a:t>UrHomie</a:t>
            </a:r>
            <a:r>
              <a:rPr lang="ro-RO" b="0" dirty="0">
                <a:highlight>
                  <a:srgbClr val="FFFF00"/>
                </a:highlight>
              </a:rPr>
              <a:t> – Platformă web distribuită destinată serviciilor de Home </a:t>
            </a:r>
            <a:r>
              <a:rPr lang="ro-RO" b="0" dirty="0" err="1">
                <a:highlight>
                  <a:srgbClr val="FFFF00"/>
                </a:highlight>
              </a:rPr>
              <a:t>Maintenance</a:t>
            </a:r>
            <a:r>
              <a:rPr lang="ro-RO" b="1" dirty="0">
                <a:highlight>
                  <a:srgbClr val="FFFF00"/>
                </a:highlight>
              </a:rPr>
              <a:t>”</a:t>
            </a:r>
            <a:r>
              <a:rPr lang="ro-RO" dirty="0">
                <a:highlight>
                  <a:srgbClr val="FFFF00"/>
                </a:highlight>
              </a:rPr>
              <a:t>, realizat sub îndrumarea domnului pro</a:t>
            </a:r>
            <a:r>
              <a:rPr lang="ro-RO" dirty="0"/>
              <a:t>fesor</a:t>
            </a:r>
            <a:r>
              <a:rPr lang="ro-RO" b="0" dirty="0"/>
              <a:t> </a:t>
            </a:r>
            <a:r>
              <a:rPr lang="ro-RO" b="0" dirty="0" err="1"/>
              <a:t>Aflori</a:t>
            </a:r>
            <a:r>
              <a:rPr lang="ro-RO" b="0" dirty="0"/>
              <a:t> Cristian</a:t>
            </a:r>
            <a:r>
              <a:rPr lang="ro-R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5982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În cadrul acestei prezentări, voi trece succint prin principalele componente ale proiectului de licență.</a:t>
            </a:r>
            <a:br>
              <a:rPr lang="ro-RO" dirty="0"/>
            </a:br>
            <a:r>
              <a:rPr lang="ro-RO" dirty="0"/>
              <a:t>Voi începe cu </a:t>
            </a:r>
            <a:r>
              <a:rPr lang="ro-RO" b="0" dirty="0"/>
              <a:t>obiectivul general</a:t>
            </a:r>
            <a:r>
              <a:rPr lang="ro-RO" b="1" dirty="0"/>
              <a:t> </a:t>
            </a:r>
            <a:r>
              <a:rPr lang="ro-RO" b="0" dirty="0"/>
              <a:t>și scopul lucrării</a:t>
            </a:r>
            <a:r>
              <a:rPr lang="ro-RO" dirty="0"/>
              <a:t>, urmat de </a:t>
            </a:r>
            <a:r>
              <a:rPr lang="ro-RO" b="0" dirty="0"/>
              <a:t>motivația</a:t>
            </a:r>
            <a:r>
              <a:rPr lang="ro-RO" dirty="0"/>
              <a:t> alegerii acestei teme și o scurtă </a:t>
            </a:r>
            <a:r>
              <a:rPr lang="ro-RO" b="0" dirty="0"/>
              <a:t>analiză</a:t>
            </a:r>
            <a:r>
              <a:rPr lang="ro-RO" b="1" dirty="0"/>
              <a:t> </a:t>
            </a:r>
            <a:r>
              <a:rPr lang="ro-RO" b="0" dirty="0"/>
              <a:t>a</a:t>
            </a:r>
            <a:r>
              <a:rPr lang="ro-RO" b="1" dirty="0"/>
              <a:t> </a:t>
            </a:r>
            <a:r>
              <a:rPr lang="ro-RO" b="0" dirty="0"/>
              <a:t>aplicațiilor</a:t>
            </a:r>
            <a:r>
              <a:rPr lang="ro-RO" b="1" dirty="0"/>
              <a:t> </a:t>
            </a:r>
            <a:r>
              <a:rPr lang="ro-RO" b="0" dirty="0"/>
              <a:t>existente</a:t>
            </a:r>
            <a:r>
              <a:rPr lang="ro-RO" dirty="0"/>
              <a:t> pe piață.</a:t>
            </a:r>
          </a:p>
          <a:p>
            <a:r>
              <a:rPr lang="ro-RO" dirty="0"/>
              <a:t>Apoi voi detalia </a:t>
            </a:r>
            <a:r>
              <a:rPr lang="ro-RO" b="0" dirty="0"/>
              <a:t>soluția propusă</a:t>
            </a:r>
            <a:r>
              <a:rPr lang="ro-RO" dirty="0"/>
              <a:t>, explicând </a:t>
            </a:r>
            <a:r>
              <a:rPr lang="ro-RO" b="0" dirty="0"/>
              <a:t>tehnologiile utilizate </a:t>
            </a:r>
            <a:r>
              <a:rPr lang="ro-RO" dirty="0"/>
              <a:t>și modul în care acestea au fost integrate într-o </a:t>
            </a:r>
            <a:r>
              <a:rPr lang="ro-RO" b="0" dirty="0"/>
              <a:t>arhitectură distribuită </a:t>
            </a:r>
            <a:r>
              <a:rPr lang="ro-RO" dirty="0"/>
              <a:t>pe </a:t>
            </a:r>
            <a:r>
              <a:rPr lang="ro-RO" dirty="0" err="1"/>
              <a:t>microservicii</a:t>
            </a:r>
            <a:r>
              <a:rPr lang="ro-RO" dirty="0"/>
              <a:t>.</a:t>
            </a:r>
          </a:p>
          <a:p>
            <a:r>
              <a:rPr lang="ro-RO" dirty="0"/>
              <a:t>Voi continua cu o scurtă prezentare a metodei de </a:t>
            </a:r>
            <a:r>
              <a:rPr lang="ro-RO" b="0" dirty="0"/>
              <a:t>testare și validare </a:t>
            </a:r>
            <a:r>
              <a:rPr lang="ro-RO" dirty="0"/>
              <a:t>a platformei, pentru ca în final să sintetizez </a:t>
            </a:r>
            <a:r>
              <a:rPr lang="ro-RO" b="0" dirty="0"/>
              <a:t>concluziile</a:t>
            </a:r>
            <a:r>
              <a:rPr lang="ro-RO" dirty="0"/>
              <a:t> lucrării și să propun câteva </a:t>
            </a:r>
            <a:r>
              <a:rPr lang="ro-RO" b="0" dirty="0"/>
              <a:t>direcții de dezvoltare viitoare</a:t>
            </a:r>
            <a:r>
              <a:rPr lang="ro-R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177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Obiectivul principal al proiectului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dezvoltarea unei platforme web scalabile și securizate, care să permită gestionarea eficientă a serviciilor de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maintenance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într-un mod modern și adaptat nevoilor actuale ale pieței din România.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urmărit crearea unui sistem care să faciliteze interacțiunea dintre clienți și furnizorii de servicii, oferind în același timp o experiență de utilizare intuitivă, clară și adaptată nivelului de digitalizare al utilizatorului obișnuit.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 atingerea acestui scop, am adoptat o arhitectură distribuită bazată pe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microservicii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 proiectat o interfață care se adaptează automat în funcție de rolul utilizatorului, fie client, fie furnizor și am integrat protocoale moderne de comunicare precum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folosind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REST)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și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pentru a asigura viteză și fiabilitate în schimbul de date.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Încă din faza de proiectare, accentul a fost pus pe modularitate, astfel încât fiecare componentă să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dezvoltată și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scalată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independent, pe simplitatea în utilizare pentru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end-user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dar și pe posibilitatea extinderii rapide a platformei în funcție de cerințele viitoare.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874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 ultimii ani, cererea pentru servicii de întreținere a locuinței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semnificativ, în special în mediul urban, iar utilizatorii caută tot mai des soluții digitale care să le permită accesul rapid și eficient la astfel de servicii.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 toate acestea, pe piața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 Romania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 există platforme care să acopere complet aceste nevoi într-un mod modern. Soluțiile existente fie nu sunt adaptate comportamentului digital al utilizatorului român, fie nu integrează funcționalitățile de bază pe care un astfel de sistem ar trebui să le ofere.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exemplu, platforme precum Servicii24.ro sau Home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Maintenance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România au interfețe învechite, nu permit rezervări directe, nu oferă feedback în timp real și nici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personalizata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 funcție de utilizator.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Această lipsă creează o oportunitate clară pentru o platformă precum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UrHomie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soluție modernă, intuitivă și sigură, construită special pentru real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itatea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și așteptările pieței locale.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132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Soluția propusă este construită pe o arhitectură distribuită, în care fiecare componentă este dezvoltată ca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microserviciu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folosind ecosisteme diferite,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pentru autentificare, .NET pentru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 și Java pentru catalogul de servicii și rezervări. </a:t>
            </a:r>
            <a:r>
              <a:rPr lang="ro-RO" dirty="0"/>
              <a:t>Această diversitate nu a fost întâmplătoare, ci aleasă intenționat pentru a valorifica punctele forte ale fiecărui </a:t>
            </a:r>
            <a:r>
              <a:rPr lang="ro-RO" dirty="0" err="1"/>
              <a:t>framework</a:t>
            </a:r>
            <a:r>
              <a:rPr lang="ro-RO" dirty="0"/>
              <a:t> în parte, dar și ca oportunitate de </a:t>
            </a:r>
            <a:r>
              <a:rPr lang="ro-RO" b="0" dirty="0"/>
              <a:t>dezvoltare personală</a:t>
            </a:r>
            <a:r>
              <a:rPr lang="ro-RO" dirty="0"/>
              <a:t>, oferindu-mi contextul ideal pentru a înțelege, compara și integra tehnologii diferite într-un sistem unitar și funcțional.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nivel de interfață, platforma oferă o experiență diferențiată în funcție de rol: clienții pot căuta și rezerva servicii, iar furnizorii au acces la un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complet pentru gestionarea activității. Fiecare tip de utilizator vede doar funcționalitățile relevante, într-un mod intuitiv și bine organizat.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Autentificarea, înregistrarea și autorizarea utilizatorilor sunt gestionate de un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microserviciu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dedicat, care expune un server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Această alegere asigură o comunicare rapidă și eficientă între componentele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alt element esențial este mecanismul de notificare în timp real prin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care permite, de exemplu, informarea rapidă a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-ului cu privire la finalizarea sau eșecul înregistrării, fără a folosi interogări repetitive.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575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În realizarea platformei </a:t>
            </a:r>
            <a:r>
              <a:rPr lang="ro-RO" dirty="0" err="1"/>
              <a:t>UrHomie</a:t>
            </a:r>
            <a:r>
              <a:rPr lang="ro-RO" dirty="0"/>
              <a:t> am utilizat o suită de tehnologii alese în funcție de specificul fiecărei componente și de avantajele oferite de fiecare ecosistem.</a:t>
            </a:r>
            <a:endParaRPr lang="en-US" dirty="0"/>
          </a:p>
          <a:p>
            <a:r>
              <a:rPr lang="ro-RO" dirty="0"/>
              <a:t>Pentru interfața </a:t>
            </a:r>
            <a:r>
              <a:rPr lang="ro-RO" dirty="0" err="1"/>
              <a:t>frontend</a:t>
            </a:r>
            <a:r>
              <a:rPr lang="ro-RO" dirty="0"/>
              <a:t> am ales </a:t>
            </a:r>
            <a:r>
              <a:rPr lang="ro-RO" b="0" dirty="0" err="1"/>
              <a:t>React</a:t>
            </a:r>
            <a:r>
              <a:rPr lang="ro-RO" dirty="0"/>
              <a:t>, împreună cu </a:t>
            </a:r>
            <a:r>
              <a:rPr lang="ro-RO" b="0" dirty="0" err="1"/>
              <a:t>Tailwind</a:t>
            </a:r>
            <a:r>
              <a:rPr lang="ro-RO" b="1" dirty="0"/>
              <a:t> </a:t>
            </a:r>
            <a:r>
              <a:rPr lang="ro-RO" b="0" dirty="0"/>
              <a:t>CSS</a:t>
            </a:r>
            <a:r>
              <a:rPr lang="ro-RO" dirty="0"/>
              <a:t>, care a</a:t>
            </a:r>
            <a:r>
              <a:rPr lang="en-US" dirty="0"/>
              <a:t>u</a:t>
            </a:r>
            <a:r>
              <a:rPr lang="ro-RO" dirty="0"/>
              <a:t> </a:t>
            </a:r>
            <a:r>
              <a:rPr lang="en-US" dirty="0" err="1"/>
              <a:t>facilitat</a:t>
            </a:r>
            <a:r>
              <a:rPr lang="en-US" dirty="0"/>
              <a:t> </a:t>
            </a:r>
            <a:r>
              <a:rPr lang="ro-RO" dirty="0"/>
              <a:t>o dezvoltare rapidă a unei interfețe </a:t>
            </a:r>
            <a:r>
              <a:rPr lang="en-US" dirty="0"/>
              <a:t>responsive </a:t>
            </a:r>
            <a:r>
              <a:rPr lang="ro-RO" dirty="0"/>
              <a:t>și </a:t>
            </a:r>
            <a:r>
              <a:rPr lang="ro-RO" dirty="0" err="1"/>
              <a:t>user-friendly</a:t>
            </a:r>
            <a:r>
              <a:rPr lang="ro-RO" dirty="0"/>
              <a:t>. Comunicarea cu </a:t>
            </a:r>
            <a:r>
              <a:rPr lang="ro-RO" dirty="0" err="1"/>
              <a:t>backend-ul</a:t>
            </a:r>
            <a:r>
              <a:rPr lang="ro-RO" dirty="0"/>
              <a:t> se face prin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ro-RO" b="0" dirty="0" err="1"/>
              <a:t>Axios</a:t>
            </a:r>
            <a:r>
              <a:rPr lang="ro-RO" dirty="0"/>
              <a:t> pentru apeluri HTTP și prin</a:t>
            </a:r>
            <a:r>
              <a:rPr lang="en-US" dirty="0"/>
              <a:t> </a:t>
            </a:r>
            <a:r>
              <a:rPr lang="en-US" dirty="0" err="1"/>
              <a:t>biblioteca</a:t>
            </a:r>
            <a:endParaRPr lang="en-US" dirty="0"/>
          </a:p>
          <a:p>
            <a:r>
              <a:rPr lang="ro-RO" dirty="0"/>
              <a:t> </a:t>
            </a:r>
            <a:r>
              <a:rPr lang="ro-RO" b="0" dirty="0" err="1"/>
              <a:t>gRPC</a:t>
            </a:r>
            <a:r>
              <a:rPr lang="ro-RO" b="0" dirty="0"/>
              <a:t>-Web</a:t>
            </a:r>
            <a:r>
              <a:rPr lang="ro-RO" dirty="0"/>
              <a:t>, în cazul interacțiunii cu serverul </a:t>
            </a:r>
            <a:r>
              <a:rPr lang="ro-RO" dirty="0" err="1"/>
              <a:t>gRPC</a:t>
            </a:r>
            <a:r>
              <a:rPr lang="ro-RO" dirty="0"/>
              <a:t>. De asemenea, pentru actualizări în timp real a fost integrat un mecanism </a:t>
            </a:r>
            <a:r>
              <a:rPr lang="ro-RO" b="0" dirty="0" err="1"/>
              <a:t>WebSocket</a:t>
            </a:r>
            <a:r>
              <a:rPr lang="ro-RO" dirty="0"/>
              <a:t>.</a:t>
            </a:r>
          </a:p>
          <a:p>
            <a:r>
              <a:rPr lang="ro-RO" dirty="0" err="1"/>
              <a:t>Backend-ul</a:t>
            </a:r>
            <a:r>
              <a:rPr lang="ro-RO" dirty="0"/>
              <a:t> este implementat într-o arhitectură poliglotă, folosind </a:t>
            </a:r>
            <a:r>
              <a:rPr lang="ro-RO" b="0" dirty="0" err="1"/>
              <a:t>Python</a:t>
            </a:r>
            <a:r>
              <a:rPr lang="ro-RO" b="1" dirty="0"/>
              <a:t> </a:t>
            </a:r>
            <a:r>
              <a:rPr lang="ro-RO" b="0" dirty="0"/>
              <a:t>cu</a:t>
            </a:r>
            <a:r>
              <a:rPr lang="ro-RO" b="1" dirty="0"/>
              <a:t> </a:t>
            </a:r>
            <a:r>
              <a:rPr lang="ro-RO" b="0" dirty="0" err="1"/>
              <a:t>FastAPI</a:t>
            </a:r>
            <a:r>
              <a:rPr lang="ro-RO" dirty="0"/>
              <a:t>, </a:t>
            </a:r>
            <a:r>
              <a:rPr lang="ro-RO" b="0" dirty="0"/>
              <a:t>C# cu ASP.NET Core Web API</a:t>
            </a:r>
            <a:r>
              <a:rPr lang="ro-RO" dirty="0"/>
              <a:t> și </a:t>
            </a:r>
            <a:r>
              <a:rPr lang="ro-RO" b="0" dirty="0"/>
              <a:t>Java cu </a:t>
            </a:r>
            <a:r>
              <a:rPr lang="ro-RO" b="0" dirty="0" err="1"/>
              <a:t>Spring</a:t>
            </a:r>
            <a:r>
              <a:rPr lang="ro-RO" b="0" dirty="0"/>
              <a:t> Boot</a:t>
            </a:r>
            <a:r>
              <a:rPr lang="ro-RO" dirty="0"/>
              <a:t>, fiecare ales în funcție de specificul </a:t>
            </a:r>
            <a:r>
              <a:rPr lang="ro-RO" dirty="0" err="1"/>
              <a:t>microserviciului</a:t>
            </a:r>
            <a:r>
              <a:rPr lang="ro-RO" dirty="0"/>
              <a:t>.</a:t>
            </a:r>
            <a:br>
              <a:rPr lang="ro-RO" dirty="0"/>
            </a:br>
            <a:r>
              <a:rPr lang="ro-RO" dirty="0"/>
              <a:t>Comunicarea între </a:t>
            </a:r>
            <a:r>
              <a:rPr lang="ro-RO" dirty="0" err="1"/>
              <a:t>microservicii</a:t>
            </a:r>
            <a:r>
              <a:rPr lang="ro-RO" dirty="0"/>
              <a:t> este susținută de </a:t>
            </a:r>
            <a:r>
              <a:rPr lang="ro-RO" dirty="0" err="1"/>
              <a:t>protocoal</a:t>
            </a:r>
            <a:r>
              <a:rPr lang="en-US" dirty="0"/>
              <a:t>e </a:t>
            </a:r>
            <a:r>
              <a:rPr lang="ro-RO" dirty="0"/>
              <a:t>precum </a:t>
            </a:r>
            <a:r>
              <a:rPr lang="en-US" b="0" dirty="0"/>
              <a:t>HTTP</a:t>
            </a:r>
            <a:r>
              <a:rPr lang="ro-RO" dirty="0"/>
              <a:t>, </a:t>
            </a:r>
            <a:r>
              <a:rPr lang="ro-RO" b="0" dirty="0" err="1"/>
              <a:t>gRPC</a:t>
            </a:r>
            <a:r>
              <a:rPr lang="ro-RO" dirty="0"/>
              <a:t> și </a:t>
            </a:r>
            <a:r>
              <a:rPr lang="en-US" b="0" dirty="0" err="1"/>
              <a:t>Websocket</a:t>
            </a:r>
            <a:r>
              <a:rPr lang="en-US" b="0" dirty="0"/>
              <a:t>, </a:t>
            </a:r>
            <a:r>
              <a:rPr lang="en-US" b="0" dirty="0" err="1"/>
              <a:t>dar</a:t>
            </a:r>
            <a:r>
              <a:rPr lang="en-US" b="0" dirty="0"/>
              <a:t> </a:t>
            </a:r>
            <a:r>
              <a:rPr lang="en-US" b="0" dirty="0" err="1"/>
              <a:t>si</a:t>
            </a:r>
            <a:r>
              <a:rPr lang="en-US" b="0" dirty="0"/>
              <a:t> </a:t>
            </a:r>
            <a:r>
              <a:rPr lang="en-US" b="0" dirty="0" err="1"/>
              <a:t>printr</a:t>
            </a:r>
            <a:r>
              <a:rPr lang="en-US" b="0" dirty="0"/>
              <a:t>-un broker de </a:t>
            </a:r>
            <a:r>
              <a:rPr lang="en-US" b="0" dirty="0" err="1"/>
              <a:t>mesaje</a:t>
            </a:r>
            <a:r>
              <a:rPr lang="en-US" b="0" dirty="0"/>
              <a:t>, RabbitMQ, </a:t>
            </a:r>
            <a:r>
              <a:rPr lang="ro-RO" dirty="0"/>
              <a:t>pentru comunicare asincronă. </a:t>
            </a:r>
            <a:endParaRPr lang="en-US" dirty="0"/>
          </a:p>
          <a:p>
            <a:r>
              <a:rPr lang="ro-RO" dirty="0"/>
              <a:t>Persistența datelor este realizată cu ajutorul unor baze de date diverse: </a:t>
            </a:r>
            <a:r>
              <a:rPr lang="ro-RO" b="0" dirty="0" err="1"/>
              <a:t>MariaDB</a:t>
            </a:r>
            <a:r>
              <a:rPr lang="ro-RO" dirty="0"/>
              <a:t> pentru structuri relaționale, </a:t>
            </a:r>
            <a:r>
              <a:rPr lang="ro-RO" b="0" dirty="0" err="1"/>
              <a:t>MongoDB</a:t>
            </a:r>
            <a:r>
              <a:rPr lang="ro-RO" dirty="0"/>
              <a:t> pentru date flexibile și </a:t>
            </a:r>
            <a:r>
              <a:rPr lang="ro-RO" b="0" dirty="0"/>
              <a:t>Redis</a:t>
            </a:r>
            <a:r>
              <a:rPr lang="ro-RO" dirty="0"/>
              <a:t> pentru stocări temporare.</a:t>
            </a:r>
            <a:endParaRPr lang="en-US" dirty="0"/>
          </a:p>
          <a:p>
            <a:r>
              <a:rPr lang="ro-RO" dirty="0"/>
              <a:t>Toate componentele sunt </a:t>
            </a:r>
            <a:r>
              <a:rPr lang="ro-RO" b="0" dirty="0"/>
              <a:t>containerizate</a:t>
            </a:r>
            <a:r>
              <a:rPr lang="ro-RO" b="1" dirty="0"/>
              <a:t> </a:t>
            </a:r>
            <a:r>
              <a:rPr lang="ro-RO" b="0" dirty="0"/>
              <a:t>cu </a:t>
            </a:r>
            <a:r>
              <a:rPr lang="ro-RO" b="0" dirty="0" err="1"/>
              <a:t>Docker</a:t>
            </a:r>
            <a:r>
              <a:rPr lang="ro-RO" b="0" dirty="0"/>
              <a:t> </a:t>
            </a:r>
            <a:r>
              <a:rPr lang="ro-RO" dirty="0"/>
              <a:t>și orchestrate cu </a:t>
            </a:r>
            <a:r>
              <a:rPr lang="ro-RO" b="0" dirty="0" err="1"/>
              <a:t>docker-compos</a:t>
            </a:r>
            <a:r>
              <a:rPr lang="en-US" b="0" dirty="0"/>
              <a:t>e</a:t>
            </a:r>
            <a:r>
              <a:rPr lang="ro-RO" dirty="0"/>
              <a:t>, iar traficul </a:t>
            </a:r>
            <a:r>
              <a:rPr lang="en-US" dirty="0"/>
              <a:t>de date </a:t>
            </a:r>
            <a:r>
              <a:rPr lang="ro-RO" dirty="0"/>
              <a:t>este gestionat prin </a:t>
            </a:r>
            <a:r>
              <a:rPr lang="ro-RO" dirty="0" err="1"/>
              <a:t>proxy</a:t>
            </a:r>
            <a:r>
              <a:rPr lang="ro-RO" dirty="0"/>
              <a:t>-urile </a:t>
            </a:r>
            <a:r>
              <a:rPr lang="ro-RO" b="0" dirty="0"/>
              <a:t>NGINX</a:t>
            </a:r>
            <a:r>
              <a:rPr lang="ro-RO" dirty="0"/>
              <a:t> și </a:t>
            </a:r>
            <a:r>
              <a:rPr lang="ro-RO" b="0" dirty="0" err="1"/>
              <a:t>Envoy</a:t>
            </a:r>
            <a:r>
              <a:rPr lang="ro-R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693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Diagrama de față ilustrează arhitectura logică a platformei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UrHomie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structurată pe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microservicii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independente și integrate prin protocoale moderne.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 partea stângă se află aplicația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dezvoltată în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care comunică cu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backend-ul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atât prin apeluri HTTP, cât și prin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-Web. Cererile sunt trimise către un 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NGINX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care le redirecționează către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microserviciile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corespunzătoare. Pentru apelurile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realizate din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 intermediul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-Web, este utilizat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Envoy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proxy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intermediar. Acesta transformă cererile HTTP/1.1 compatibile cu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browserul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într-un format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 bazat pe HTTP/2, care poate fi procesat de serverul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Frontend-ul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deschide și o conexiune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directă cu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microserviciul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UserAuth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pentru a primi notificări în timp real legate de statusul înregistrării, eliminând nevoia de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polling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platforma este împărțită în patru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microservicii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0" dirty="0" err="1"/>
              <a:t>UserAuth</a:t>
            </a:r>
            <a:r>
              <a:rPr lang="ro-RO" b="1" dirty="0"/>
              <a:t> </a:t>
            </a:r>
            <a:r>
              <a:rPr lang="ro-RO" b="0" dirty="0" err="1"/>
              <a:t>Microservice</a:t>
            </a:r>
            <a:r>
              <a:rPr lang="ro-RO" dirty="0"/>
              <a:t> este dezvoltat în </a:t>
            </a:r>
            <a:r>
              <a:rPr lang="ro-RO" b="0" dirty="0" err="1"/>
              <a:t>Python</a:t>
            </a:r>
            <a:r>
              <a:rPr lang="ro-RO" dirty="0"/>
              <a:t> și are două responsabilități principale: expunerea unui </a:t>
            </a:r>
            <a:r>
              <a:rPr lang="ro-RO" b="0" dirty="0"/>
              <a:t>server</a:t>
            </a:r>
            <a:r>
              <a:rPr lang="ro-RO" b="1" dirty="0"/>
              <a:t> </a:t>
            </a:r>
            <a:r>
              <a:rPr lang="ro-RO" b="0" dirty="0" err="1"/>
              <a:t>gRPC</a:t>
            </a:r>
            <a:r>
              <a:rPr lang="ro-RO" dirty="0"/>
              <a:t> pentru gestionarea autentificării, înregistrării și autorizării utilizatorilor, și oferirea unui </a:t>
            </a:r>
            <a:r>
              <a:rPr lang="ro-RO" b="0" dirty="0" err="1"/>
              <a:t>endpoint</a:t>
            </a:r>
            <a:r>
              <a:rPr lang="ro-RO" b="1" dirty="0"/>
              <a:t> </a:t>
            </a:r>
            <a:r>
              <a:rPr lang="ro-RO" b="0" dirty="0" err="1"/>
              <a:t>WebSocket</a:t>
            </a:r>
            <a:r>
              <a:rPr lang="ro-RO" dirty="0"/>
              <a:t>, implementat cu </a:t>
            </a:r>
            <a:r>
              <a:rPr lang="ro-RO" b="0" dirty="0" err="1"/>
              <a:t>FastAPI</a:t>
            </a:r>
            <a:r>
              <a:rPr lang="ro-RO" dirty="0"/>
              <a:t>, pentru trimiterea notificărilor în timp real către </a:t>
            </a:r>
            <a:r>
              <a:rPr lang="ro-RO" dirty="0" err="1"/>
              <a:t>frontend</a:t>
            </a:r>
            <a:r>
              <a:rPr lang="ro-RO" dirty="0"/>
              <a:t>. În cadrul procesului de înregistrare, </a:t>
            </a:r>
            <a:r>
              <a:rPr lang="ro-RO" dirty="0" err="1"/>
              <a:t>microserviciul</a:t>
            </a:r>
            <a:r>
              <a:rPr lang="ro-RO" dirty="0"/>
              <a:t> transmite </a:t>
            </a:r>
            <a:r>
              <a:rPr lang="ro-RO" b="0" dirty="0"/>
              <a:t>datele suplimentare de profil</a:t>
            </a:r>
            <a:r>
              <a:rPr lang="ro-RO" dirty="0"/>
              <a:t> către </a:t>
            </a:r>
            <a:r>
              <a:rPr lang="ro-RO" dirty="0" err="1"/>
              <a:t>UserManagement</a:t>
            </a:r>
            <a:r>
              <a:rPr lang="ro-RO" dirty="0"/>
              <a:t> </a:t>
            </a:r>
            <a:r>
              <a:rPr lang="ro-RO" dirty="0" err="1"/>
              <a:t>Microservice</a:t>
            </a:r>
            <a:r>
              <a:rPr lang="ro-RO" dirty="0"/>
              <a:t> prin intermediul unei </a:t>
            </a:r>
            <a:r>
              <a:rPr lang="ro-RO" b="0" dirty="0"/>
              <a:t>cozi de mesaje </a:t>
            </a:r>
            <a:r>
              <a:rPr lang="ro-RO" b="0" dirty="0" err="1"/>
              <a:t>RabbitMQ</a:t>
            </a:r>
            <a:r>
              <a:rPr lang="ro-RO" dirty="0"/>
              <a:t>, parte a unui mecanism asincron de orchestrare. Persistența datelor se face în </a:t>
            </a:r>
            <a:r>
              <a:rPr lang="ro-RO" b="0" dirty="0" err="1"/>
              <a:t>MariaDB</a:t>
            </a:r>
            <a:r>
              <a:rPr lang="ro-RO" dirty="0"/>
              <a:t>, iar </a:t>
            </a:r>
            <a:r>
              <a:rPr lang="ro-RO" b="0" dirty="0"/>
              <a:t>Redis</a:t>
            </a:r>
            <a:r>
              <a:rPr lang="ro-RO" dirty="0"/>
              <a:t> este folosit pentru salvarea temporară a stării operațiilor asincrone din procesul de înregistrare.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b="0" dirty="0" err="1"/>
              <a:t>UserManagement</a:t>
            </a:r>
            <a:r>
              <a:rPr lang="ro-RO" b="0" dirty="0"/>
              <a:t> </a:t>
            </a:r>
            <a:r>
              <a:rPr lang="ro-RO" b="0" dirty="0" err="1"/>
              <a:t>Microservice</a:t>
            </a:r>
            <a:r>
              <a:rPr lang="ro-RO" b="0" dirty="0"/>
              <a:t>, </a:t>
            </a:r>
            <a:r>
              <a:rPr lang="ro-RO" dirty="0"/>
              <a:t>dezvoltat în </a:t>
            </a:r>
            <a:r>
              <a:rPr lang="ro-RO" b="0" dirty="0"/>
              <a:t>ASP.NET Core Web API</a:t>
            </a:r>
            <a:r>
              <a:rPr lang="ro-RO" dirty="0"/>
              <a:t>, consumă mesajele primite prin </a:t>
            </a:r>
            <a:r>
              <a:rPr lang="ro-RO" b="0" dirty="0" err="1"/>
              <a:t>RabbitMQ</a:t>
            </a:r>
            <a:r>
              <a:rPr lang="ro-RO" dirty="0"/>
              <a:t> în urma procesului de înregistrare și persistă datele de profil ale utilizatorului printr-o bază de date </a:t>
            </a:r>
            <a:r>
              <a:rPr lang="ro-RO" dirty="0" err="1"/>
              <a:t>MariaDB</a:t>
            </a:r>
            <a:r>
              <a:rPr lang="ro-RO" dirty="0"/>
              <a:t>. În același timp, expune </a:t>
            </a:r>
            <a:r>
              <a:rPr lang="ro-RO" b="0" dirty="0" err="1"/>
              <a:t>endpoint</a:t>
            </a:r>
            <a:r>
              <a:rPr lang="ro-RO" b="0" dirty="0"/>
              <a:t>-uri REST</a:t>
            </a:r>
            <a:r>
              <a:rPr lang="ro-RO" dirty="0"/>
              <a:t>, care permit accesarea și actualizarea informațiilor de profil.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ServiceCatalog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Booking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ambele dezvoltate în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Boot, gestionează serviciile disponibile și rezervările prin expunerea unor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-uri REST.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API-urile expuse de aceste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microservicii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sunt protejate prin autorizare, iar validarea autenticității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-urilor JWT se realizează printr-un apel către metoda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ValidateJwt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disponibilă pe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microserviciul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care expune serverul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3853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 testarea funcțională a platformei, am folosit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organizând colecții separate pentru fiecare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microserviciu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Acestea au inclus atât apeluri HTTP, cât și apeluri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testate prin fișiere .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importate direct în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Postman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 paralel, fiecare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microserviciu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fost configurat cu un 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 de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logare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adaptat tehnologiei folosite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UserManagement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utilizează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Serilog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în ASP.NET, iar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microserviciile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folosesc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Logback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pentru generarea de fișiere log rotative.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Aceste mecanisme de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logare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 fost esențiale pentru 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monitorizarea fluxurilor distribuite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pentru 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identificarea rapidă a erorilor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și pentru validarea comportamentului sistemului într-un mediu complet 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containerizat cu </a:t>
            </a:r>
            <a:r>
              <a:rPr lang="ro-RO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074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Platforma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UrHomie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demonstrat că poate oferi o soluție funcțională, sigură și scalabilă pentru digitalizarea serviciilor de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maintenance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într-un mod adaptat contextului actual din România.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Arhitectura distribuită pe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microservicii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permis separarea clară a responsabilităților, facilitând mentenanța și extinderea ulterioară a sistemului. În același timp, integrarea unor tehnologii moderne precum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gRPC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REST,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sau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contribuit la performanța generală și flexibilitatea aplicației.</a:t>
            </a:r>
          </a:p>
          <a:p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În ceea ce privește viitorul dezvoltării, există mai multe direcții concrete: integrarea unui modul de 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plăți electronice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 a gestiona tranzacții direct în platformă, adăugarea unui sistem de 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recenzii și rating 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 a crește transparența și încrederea între utilizatori, și dezvoltarea unor </a:t>
            </a:r>
            <a:r>
              <a:rPr lang="ro-RO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recomandări personalizate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bazate pe comportamentul și preferințele utilizatorilor, folosind algoritmi de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99B59-2EE5-425F-BF8F-3ED5737E1D28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342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37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1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766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5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70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7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2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1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2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9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1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1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450-166F-C1B4-5362-49BAB10D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582867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000" cap="none" dirty="0" err="1"/>
              <a:t>UrH</a:t>
            </a:r>
            <a:r>
              <a:rPr lang="ro-RO" sz="5000" cap="none" dirty="0" err="1"/>
              <a:t>omie</a:t>
            </a:r>
            <a:r>
              <a:rPr lang="ro-RO" sz="5000" dirty="0"/>
              <a:t> - P</a:t>
            </a:r>
            <a:r>
              <a:rPr lang="ro-RO" sz="5000" cap="none" dirty="0"/>
              <a:t>latformă web distribuită destinată serviciilor de </a:t>
            </a:r>
            <a:r>
              <a:rPr lang="en-US" sz="5000" cap="none" dirty="0"/>
              <a:t>H</a:t>
            </a:r>
            <a:r>
              <a:rPr lang="ro-RO" sz="5000" cap="none" dirty="0" err="1"/>
              <a:t>ome</a:t>
            </a:r>
            <a:r>
              <a:rPr lang="ro-RO" sz="5000" cap="none" dirty="0"/>
              <a:t> </a:t>
            </a:r>
            <a:r>
              <a:rPr lang="en-US" sz="5000" cap="none" dirty="0"/>
              <a:t>M</a:t>
            </a:r>
            <a:r>
              <a:rPr lang="ro-RO" sz="5000" cap="none" dirty="0" err="1"/>
              <a:t>aintenance</a:t>
            </a:r>
            <a:endParaRPr lang="ro-RO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399E7-FA35-888B-71C1-3461D9137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575" y="3939960"/>
            <a:ext cx="8791575" cy="1079690"/>
          </a:xfrm>
        </p:spPr>
        <p:txBody>
          <a:bodyPr numCol="2">
            <a:noAutofit/>
          </a:bodyPr>
          <a:lstStyle/>
          <a:p>
            <a:pPr algn="ctr"/>
            <a:r>
              <a:rPr lang="ro-RO" dirty="0"/>
              <a:t>C</a:t>
            </a:r>
            <a:r>
              <a:rPr lang="ro-RO" cap="none" dirty="0"/>
              <a:t>oordonator</a:t>
            </a:r>
            <a:r>
              <a:rPr lang="ro-RO" dirty="0"/>
              <a:t> ș</a:t>
            </a:r>
            <a:r>
              <a:rPr lang="ro-RO" cap="none" dirty="0"/>
              <a:t>tiințific</a:t>
            </a:r>
            <a:r>
              <a:rPr lang="ro-RO" dirty="0"/>
              <a:t>:</a:t>
            </a:r>
            <a:r>
              <a:rPr lang="en-US" dirty="0"/>
              <a:t>                                         </a:t>
            </a:r>
            <a:endParaRPr lang="ro-RO" dirty="0"/>
          </a:p>
          <a:p>
            <a:pPr algn="ctr"/>
            <a:r>
              <a:rPr lang="ro-RO" cap="none" dirty="0" err="1"/>
              <a:t>ș.i</a:t>
            </a:r>
            <a:r>
              <a:rPr lang="ro-RO" cap="none" dirty="0"/>
              <a:t>. </a:t>
            </a:r>
            <a:r>
              <a:rPr lang="ro-RO" cap="none" dirty="0" err="1"/>
              <a:t>dr.ing</a:t>
            </a:r>
            <a:r>
              <a:rPr lang="ro-RO" cap="none" dirty="0"/>
              <a:t>. </a:t>
            </a:r>
            <a:r>
              <a:rPr lang="en-US" cap="none" dirty="0"/>
              <a:t>A</a:t>
            </a:r>
            <a:r>
              <a:rPr lang="ro-RO" cap="none" dirty="0"/>
              <a:t>flori </a:t>
            </a:r>
            <a:r>
              <a:rPr lang="en-US" cap="none" dirty="0"/>
              <a:t>C</a:t>
            </a:r>
            <a:r>
              <a:rPr lang="ro-RO" cap="none" dirty="0" err="1"/>
              <a:t>ristian</a:t>
            </a:r>
            <a:endParaRPr lang="en-US" cap="none" dirty="0"/>
          </a:p>
          <a:p>
            <a:pPr algn="ctr"/>
            <a:endParaRPr lang="en-US" cap="none" dirty="0"/>
          </a:p>
          <a:p>
            <a:pPr algn="ctr"/>
            <a:r>
              <a:rPr lang="ro-RO" dirty="0"/>
              <a:t>A</a:t>
            </a:r>
            <a:r>
              <a:rPr lang="ro-RO" cap="none" dirty="0"/>
              <a:t>bsolvent</a:t>
            </a:r>
            <a:r>
              <a:rPr lang="ro-RO" dirty="0"/>
              <a:t>:</a:t>
            </a:r>
          </a:p>
          <a:p>
            <a:pPr algn="ctr"/>
            <a:r>
              <a:rPr lang="en-US" cap="none" dirty="0"/>
              <a:t>G</a:t>
            </a:r>
            <a:r>
              <a:rPr lang="ro-RO" cap="none" dirty="0" err="1"/>
              <a:t>herasim</a:t>
            </a:r>
            <a:r>
              <a:rPr lang="ro-RO" cap="none" dirty="0"/>
              <a:t> </a:t>
            </a:r>
            <a:r>
              <a:rPr lang="en-US" cap="none" dirty="0"/>
              <a:t>D</a:t>
            </a:r>
            <a:r>
              <a:rPr lang="ro-RO" cap="none" dirty="0" err="1"/>
              <a:t>ragoș</a:t>
            </a:r>
            <a:r>
              <a:rPr lang="ro-RO" cap="none" dirty="0"/>
              <a:t>-</a:t>
            </a:r>
            <a:r>
              <a:rPr lang="en-US" cap="none" dirty="0"/>
              <a:t>G</a:t>
            </a:r>
            <a:r>
              <a:rPr lang="ro-RO" cap="none" dirty="0" err="1"/>
              <a:t>eorge</a:t>
            </a:r>
            <a:endParaRPr lang="ro-RO" cap="none" dirty="0"/>
          </a:p>
          <a:p>
            <a:pPr algn="ctr"/>
            <a:endParaRPr lang="ro-RO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F3E8112-A9A1-FE59-1FA3-445B4A4EAC08}"/>
              </a:ext>
            </a:extLst>
          </p:cNvPr>
          <p:cNvSpPr txBox="1">
            <a:spLocks/>
          </p:cNvSpPr>
          <p:nvPr/>
        </p:nvSpPr>
        <p:spPr>
          <a:xfrm>
            <a:off x="2092832" y="5619814"/>
            <a:ext cx="8791575" cy="107969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o-R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E5BCB-A8A5-156D-CB28-BBBDCEDB3D84}"/>
              </a:ext>
            </a:extLst>
          </p:cNvPr>
          <p:cNvSpPr txBox="1"/>
          <p:nvPr/>
        </p:nvSpPr>
        <p:spPr>
          <a:xfrm>
            <a:off x="2285620" y="5721135"/>
            <a:ext cx="76207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500" dirty="0">
                <a:solidFill>
                  <a:schemeClr val="tx2"/>
                </a:solidFill>
              </a:rPr>
              <a:t>UNIVERSITATEA TEHNICĂ„GHEORGHE ASACHI” DIN IAȘI </a:t>
            </a:r>
            <a:endParaRPr lang="en-US" sz="1500" dirty="0">
              <a:solidFill>
                <a:schemeClr val="tx2"/>
              </a:solidFill>
            </a:endParaRPr>
          </a:p>
          <a:p>
            <a:pPr algn="ctr"/>
            <a:r>
              <a:rPr lang="ro-RO" sz="1500" dirty="0">
                <a:solidFill>
                  <a:schemeClr val="tx2"/>
                </a:solidFill>
              </a:rPr>
              <a:t>FACULTATEA DE AUTOMATICĂȘI CALCULATOARE </a:t>
            </a: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BB4A-CBB2-0D3C-137D-AA5E15CC9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02018"/>
            <a:ext cx="8791575" cy="914400"/>
          </a:xfrm>
        </p:spPr>
        <p:txBody>
          <a:bodyPr>
            <a:normAutofit/>
          </a:bodyPr>
          <a:lstStyle/>
          <a:p>
            <a:pPr algn="ctr"/>
            <a:r>
              <a:rPr lang="ro-RO" sz="4000" dirty="0"/>
              <a:t>CUPRINS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0A2CD-90EB-8FC8-4414-558C31E8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562985"/>
            <a:ext cx="8791575" cy="45507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Obiectivul lucrării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Motivația și analiza aplicațiilor existente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Soluția propusă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Tehnologiile utilizate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Arhitectura platformei </a:t>
            </a:r>
            <a:r>
              <a:rPr lang="ro-RO" dirty="0" err="1">
                <a:solidFill>
                  <a:schemeClr val="tx1"/>
                </a:solidFill>
              </a:rPr>
              <a:t>urhomie</a:t>
            </a:r>
            <a:endParaRPr lang="ro-RO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Testarea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Concluziile și direcția de dezvoltare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41359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AA75-37D1-98F8-F0EC-080E34E2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8975"/>
            <a:ext cx="9905998" cy="1118893"/>
          </a:xfrm>
        </p:spPr>
        <p:txBody>
          <a:bodyPr>
            <a:normAutofit/>
          </a:bodyPr>
          <a:lstStyle/>
          <a:p>
            <a:pPr algn="ctr"/>
            <a:r>
              <a:rPr lang="ro-RO" sz="4000" dirty="0"/>
              <a:t>OBIECTIVUL LUCRĂRII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45C671D-8DDA-3A37-B0DA-C28D65FEC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92864"/>
              </p:ext>
            </p:extLst>
          </p:nvPr>
        </p:nvGraphicFramePr>
        <p:xfrm>
          <a:off x="1141413" y="1584251"/>
          <a:ext cx="9906000" cy="506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DDD419-A348-D019-BC4E-DAB53AF1A89D}"/>
              </a:ext>
            </a:extLst>
          </p:cNvPr>
          <p:cNvSpPr/>
          <p:nvPr/>
        </p:nvSpPr>
        <p:spPr>
          <a:xfrm>
            <a:off x="1382232" y="1850066"/>
            <a:ext cx="2286000" cy="17437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OBIECTIV GENERAL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AEACFB-C1CE-56CD-3944-85EA5FC41F2C}"/>
              </a:ext>
            </a:extLst>
          </p:cNvPr>
          <p:cNvSpPr/>
          <p:nvPr/>
        </p:nvSpPr>
        <p:spPr>
          <a:xfrm>
            <a:off x="3755264" y="1850066"/>
            <a:ext cx="2286000" cy="17437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SCOP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B0DFCF-58C2-E13D-6755-3D9A30FF95E2}"/>
              </a:ext>
            </a:extLst>
          </p:cNvPr>
          <p:cNvSpPr/>
          <p:nvPr/>
        </p:nvSpPr>
        <p:spPr>
          <a:xfrm>
            <a:off x="6150737" y="1850066"/>
            <a:ext cx="2286000" cy="17437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MIJLOACE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EC2F75-DEBE-6541-30CD-3B3C08BB6959}"/>
              </a:ext>
            </a:extLst>
          </p:cNvPr>
          <p:cNvSpPr/>
          <p:nvPr/>
        </p:nvSpPr>
        <p:spPr>
          <a:xfrm>
            <a:off x="8523769" y="1850066"/>
            <a:ext cx="2286000" cy="174374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65325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305E-8E70-3CDC-EBD6-D8E587AC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06" y="370868"/>
            <a:ext cx="10136187" cy="1229332"/>
          </a:xfrm>
        </p:spPr>
        <p:txBody>
          <a:bodyPr>
            <a:normAutofit/>
          </a:bodyPr>
          <a:lstStyle/>
          <a:p>
            <a:r>
              <a:rPr lang="ro-RO" sz="4000" dirty="0" err="1"/>
              <a:t>MOTIVAȚIa</a:t>
            </a:r>
            <a:r>
              <a:rPr lang="ro-RO" sz="4000" dirty="0"/>
              <a:t> ȘI ANALIZA APLICAȚIILOR EXISTENTE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ACD76-54F9-6C73-BCD8-16BEEF346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229901"/>
              </p:ext>
            </p:extLst>
          </p:nvPr>
        </p:nvGraphicFramePr>
        <p:xfrm>
          <a:off x="1141410" y="1801813"/>
          <a:ext cx="9906000" cy="4227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052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2F62-E578-9B38-AFE1-75B03AB0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2187"/>
            <a:ext cx="9905998" cy="1029307"/>
          </a:xfrm>
        </p:spPr>
        <p:txBody>
          <a:bodyPr>
            <a:normAutofit/>
          </a:bodyPr>
          <a:lstStyle/>
          <a:p>
            <a:pPr algn="ctr"/>
            <a:r>
              <a:rPr lang="ro-RO" sz="4000" dirty="0"/>
              <a:t>SOLUȚIA PROPUSĂ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C737C98-B32A-30DB-A33C-6D3C8C346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711690"/>
              </p:ext>
            </p:extLst>
          </p:nvPr>
        </p:nvGraphicFramePr>
        <p:xfrm>
          <a:off x="755649" y="976841"/>
          <a:ext cx="107315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4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5C97-265E-D934-6862-FCB9F048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6766"/>
            <a:ext cx="9905998" cy="890242"/>
          </a:xfrm>
        </p:spPr>
        <p:txBody>
          <a:bodyPr>
            <a:normAutofit/>
          </a:bodyPr>
          <a:lstStyle/>
          <a:p>
            <a:pPr algn="ctr"/>
            <a:r>
              <a:rPr lang="ro-RO" sz="4000" dirty="0" err="1"/>
              <a:t>TEHNOLOGIIle</a:t>
            </a:r>
            <a:r>
              <a:rPr lang="ro-RO" sz="4000" dirty="0"/>
              <a:t> UTILIZATE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07BF39-1D76-CB47-CEA2-D9DFC93A42FF}"/>
              </a:ext>
            </a:extLst>
          </p:cNvPr>
          <p:cNvSpPr/>
          <p:nvPr/>
        </p:nvSpPr>
        <p:spPr>
          <a:xfrm>
            <a:off x="2414127" y="2470627"/>
            <a:ext cx="2011680" cy="1372901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/>
          </a:p>
          <a:p>
            <a:pPr algn="ctr"/>
            <a:r>
              <a:rPr lang="ro-RO" dirty="0"/>
              <a:t>-</a:t>
            </a:r>
            <a:r>
              <a:rPr lang="ro-RO" dirty="0" err="1"/>
              <a:t>Python</a:t>
            </a:r>
            <a:r>
              <a:rPr lang="ro-RO" dirty="0"/>
              <a:t> (server </a:t>
            </a:r>
            <a:r>
              <a:rPr lang="ro-RO" dirty="0" err="1"/>
              <a:t>gRPC</a:t>
            </a:r>
            <a:r>
              <a:rPr lang="en-US" dirty="0"/>
              <a:t>) + </a:t>
            </a:r>
            <a:r>
              <a:rPr lang="ro-RO" dirty="0" err="1"/>
              <a:t>FastAPI</a:t>
            </a:r>
            <a:r>
              <a:rPr lang="ro-RO" dirty="0"/>
              <a:t>, (</a:t>
            </a:r>
            <a:r>
              <a:rPr lang="ro-RO" dirty="0" err="1"/>
              <a:t>WebSocket</a:t>
            </a:r>
            <a:r>
              <a:rPr lang="ro-RO" dirty="0"/>
              <a:t>);</a:t>
            </a:r>
            <a:endParaRPr lang="ro-RO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51203D-C72E-2B03-FE7F-440F3A7A1AB1}"/>
              </a:ext>
            </a:extLst>
          </p:cNvPr>
          <p:cNvSpPr/>
          <p:nvPr/>
        </p:nvSpPr>
        <p:spPr>
          <a:xfrm>
            <a:off x="310897" y="2514600"/>
            <a:ext cx="1828800" cy="2344994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en-US" dirty="0"/>
              <a:t>R</a:t>
            </a:r>
            <a:r>
              <a:rPr lang="ro-RO" dirty="0" err="1"/>
              <a:t>eact</a:t>
            </a:r>
            <a:r>
              <a:rPr lang="ro-RO" dirty="0"/>
              <a:t>;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Tailwind</a:t>
            </a:r>
            <a:r>
              <a:rPr lang="ro-RO" dirty="0"/>
              <a:t> CSS; 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Axios</a:t>
            </a:r>
            <a:r>
              <a:rPr lang="ro-RO" dirty="0"/>
              <a:t>;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gRPC</a:t>
            </a:r>
            <a:r>
              <a:rPr lang="ro-RO" dirty="0"/>
              <a:t>-Web;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WebSocket</a:t>
            </a:r>
            <a:r>
              <a:rPr lang="ro-RO" dirty="0"/>
              <a:t>.</a:t>
            </a:r>
            <a:endParaRPr lang="ro-RO" sz="2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FC378D-C6FB-523F-1DDF-B90207B223AF}"/>
              </a:ext>
            </a:extLst>
          </p:cNvPr>
          <p:cNvSpPr/>
          <p:nvPr/>
        </p:nvSpPr>
        <p:spPr>
          <a:xfrm>
            <a:off x="4902643" y="2514600"/>
            <a:ext cx="1828800" cy="228600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gRPC</a:t>
            </a:r>
            <a:r>
              <a:rPr lang="ro-RO" dirty="0"/>
              <a:t>;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en-US" dirty="0"/>
              <a:t>HTPP</a:t>
            </a:r>
            <a:r>
              <a:rPr lang="ro-RO" dirty="0"/>
              <a:t>; 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WebSocket</a:t>
            </a:r>
            <a:r>
              <a:rPr lang="ro-RO" dirty="0"/>
              <a:t>; 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RabbitMQ</a:t>
            </a:r>
            <a:r>
              <a:rPr lang="ro-RO" dirty="0"/>
              <a:t>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56D073-F466-814C-308B-7523B24FCBEF}"/>
              </a:ext>
            </a:extLst>
          </p:cNvPr>
          <p:cNvSpPr/>
          <p:nvPr/>
        </p:nvSpPr>
        <p:spPr>
          <a:xfrm>
            <a:off x="7436879" y="2514600"/>
            <a:ext cx="1828800" cy="228600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MariaDB</a:t>
            </a:r>
            <a:r>
              <a:rPr lang="ro-RO" dirty="0"/>
              <a:t>;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MongoDB</a:t>
            </a:r>
            <a:r>
              <a:rPr lang="ro-RO" dirty="0"/>
              <a:t>;</a:t>
            </a:r>
          </a:p>
          <a:p>
            <a:pPr>
              <a:lnSpc>
                <a:spcPct val="150000"/>
              </a:lnSpc>
            </a:pPr>
            <a:r>
              <a:rPr lang="ro-RO" dirty="0"/>
              <a:t>-Redis.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CF316F6-876C-A26A-2A32-8336DF88348A}"/>
              </a:ext>
            </a:extLst>
          </p:cNvPr>
          <p:cNvSpPr/>
          <p:nvPr/>
        </p:nvSpPr>
        <p:spPr>
          <a:xfrm>
            <a:off x="9892717" y="2514600"/>
            <a:ext cx="2077036" cy="2286000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Docker</a:t>
            </a:r>
            <a:r>
              <a:rPr lang="ro-RO" dirty="0"/>
              <a:t>;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docker-compose</a:t>
            </a:r>
            <a:r>
              <a:rPr lang="ro-RO" dirty="0"/>
              <a:t>;</a:t>
            </a:r>
          </a:p>
          <a:p>
            <a:pPr>
              <a:lnSpc>
                <a:spcPct val="150000"/>
              </a:lnSpc>
            </a:pPr>
            <a:r>
              <a:rPr lang="ro-RO" dirty="0"/>
              <a:t>-NGINX;</a:t>
            </a:r>
          </a:p>
          <a:p>
            <a:pPr>
              <a:lnSpc>
                <a:spcPct val="150000"/>
              </a:lnSpc>
            </a:pPr>
            <a:r>
              <a:rPr lang="ro-RO" dirty="0"/>
              <a:t>-</a:t>
            </a:r>
            <a:r>
              <a:rPr lang="ro-RO" dirty="0" err="1"/>
              <a:t>Envoy</a:t>
            </a:r>
            <a:r>
              <a:rPr lang="ro-RO" dirty="0"/>
              <a:t>.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29D77A22-F51B-6B3E-B6E1-C953B146DF4F}"/>
              </a:ext>
            </a:extLst>
          </p:cNvPr>
          <p:cNvSpPr/>
          <p:nvPr/>
        </p:nvSpPr>
        <p:spPr>
          <a:xfrm>
            <a:off x="245651" y="2249424"/>
            <a:ext cx="2011680" cy="548640"/>
          </a:xfrm>
          <a:prstGeom prst="round2Diag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FRONTEND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A5E7B5E5-E97D-D0F7-AEA4-8039F2D0FB37}"/>
              </a:ext>
            </a:extLst>
          </p:cNvPr>
          <p:cNvSpPr/>
          <p:nvPr/>
        </p:nvSpPr>
        <p:spPr>
          <a:xfrm>
            <a:off x="2414127" y="2252472"/>
            <a:ext cx="2011680" cy="545592"/>
          </a:xfrm>
          <a:prstGeom prst="round2Diag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BACKEND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031526FD-A71A-AD4A-2A0E-16AE65A41D18}"/>
              </a:ext>
            </a:extLst>
          </p:cNvPr>
          <p:cNvSpPr/>
          <p:nvPr/>
        </p:nvSpPr>
        <p:spPr>
          <a:xfrm>
            <a:off x="4582603" y="2252472"/>
            <a:ext cx="2468880" cy="545592"/>
          </a:xfrm>
          <a:prstGeom prst="round2Diag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COMUNICARE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4E1A8A9D-076F-B544-DCCB-4C9C35B63514}"/>
              </a:ext>
            </a:extLst>
          </p:cNvPr>
          <p:cNvSpPr/>
          <p:nvPr/>
        </p:nvSpPr>
        <p:spPr>
          <a:xfrm>
            <a:off x="7208279" y="2249424"/>
            <a:ext cx="2286000" cy="545592"/>
          </a:xfrm>
          <a:prstGeom prst="round2Diag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PERSISTENȚĂ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59AB5165-FA46-DFBB-2DC2-1AA1158BE1D7}"/>
              </a:ext>
            </a:extLst>
          </p:cNvPr>
          <p:cNvSpPr/>
          <p:nvPr/>
        </p:nvSpPr>
        <p:spPr>
          <a:xfrm>
            <a:off x="9651075" y="2241804"/>
            <a:ext cx="2560320" cy="545592"/>
          </a:xfrm>
          <a:prstGeom prst="round2Diag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000" dirty="0"/>
              <a:t>ORCHESTRARE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9C307A-BEB7-F9D6-E707-76A527A83A9E}"/>
              </a:ext>
            </a:extLst>
          </p:cNvPr>
          <p:cNvSpPr/>
          <p:nvPr/>
        </p:nvSpPr>
        <p:spPr>
          <a:xfrm>
            <a:off x="2414127" y="3875803"/>
            <a:ext cx="2011680" cy="1227826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-</a:t>
            </a:r>
            <a:r>
              <a:rPr lang="en-US" dirty="0"/>
              <a:t> C# + </a:t>
            </a:r>
            <a:r>
              <a:rPr lang="ro-RO" dirty="0"/>
              <a:t>ASP.NET Core Web API;</a:t>
            </a:r>
            <a:endParaRPr lang="ro-RO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988CD2-A9FC-CBF2-B19E-A777F59CCD56}"/>
              </a:ext>
            </a:extLst>
          </p:cNvPr>
          <p:cNvSpPr/>
          <p:nvPr/>
        </p:nvSpPr>
        <p:spPr>
          <a:xfrm>
            <a:off x="2414127" y="5170531"/>
            <a:ext cx="2011680" cy="1227827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-</a:t>
            </a:r>
            <a:r>
              <a:rPr lang="en-US" dirty="0"/>
              <a:t> Java + </a:t>
            </a:r>
            <a:r>
              <a:rPr lang="ro-RO" dirty="0" err="1"/>
              <a:t>Spring</a:t>
            </a:r>
            <a:r>
              <a:rPr lang="ro-RO" dirty="0"/>
              <a:t> Boot.</a:t>
            </a:r>
          </a:p>
        </p:txBody>
      </p:sp>
    </p:spTree>
    <p:extLst>
      <p:ext uri="{BB962C8B-B14F-4D97-AF65-F5344CB8AC3E}">
        <p14:creationId xmlns:p14="http://schemas.microsoft.com/office/powerpoint/2010/main" val="230335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1100-5C97-ED1E-54BE-D8836B4F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306249"/>
            <a:ext cx="9905998" cy="1107881"/>
          </a:xfrm>
        </p:spPr>
        <p:txBody>
          <a:bodyPr>
            <a:normAutofit/>
          </a:bodyPr>
          <a:lstStyle/>
          <a:p>
            <a:pPr algn="ctr"/>
            <a:r>
              <a:rPr lang="ro-RO" sz="4000" dirty="0"/>
              <a:t>ARHITECTURA platformei URHOMIE</a:t>
            </a: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FA41D698-B559-E663-EBAD-BD23EAC0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92" y="1314016"/>
            <a:ext cx="8586616" cy="5113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5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97BC-90D5-9CDD-EBCF-6124C79F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05103"/>
            <a:ext cx="9905998" cy="710552"/>
          </a:xfrm>
        </p:spPr>
        <p:txBody>
          <a:bodyPr>
            <a:normAutofit/>
          </a:bodyPr>
          <a:lstStyle/>
          <a:p>
            <a:pPr algn="ctr"/>
            <a:r>
              <a:rPr lang="ro-RO" sz="4000" dirty="0" err="1"/>
              <a:t>TESTAREa</a:t>
            </a:r>
            <a:endParaRPr lang="ro-RO" sz="4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ADA8A2-937E-76D5-E1A8-AD0480490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068017"/>
              </p:ext>
            </p:extLst>
          </p:nvPr>
        </p:nvGraphicFramePr>
        <p:xfrm>
          <a:off x="1142999" y="1856083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999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DA1E-0413-4852-55D8-7DA30C1A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2072"/>
            <a:ext cx="9905998" cy="997631"/>
          </a:xfrm>
        </p:spPr>
        <p:txBody>
          <a:bodyPr>
            <a:normAutofit/>
          </a:bodyPr>
          <a:lstStyle/>
          <a:p>
            <a:pPr algn="ctr"/>
            <a:r>
              <a:rPr lang="ro-RO" sz="4000" dirty="0" err="1"/>
              <a:t>CONCLUZIIle</a:t>
            </a:r>
            <a:r>
              <a:rPr lang="ro-RO" sz="4000" dirty="0"/>
              <a:t> ȘI </a:t>
            </a:r>
            <a:r>
              <a:rPr lang="ro-RO" sz="4000" dirty="0" err="1"/>
              <a:t>DIRECȚIIle</a:t>
            </a:r>
            <a:r>
              <a:rPr lang="ro-RO" sz="4000" dirty="0"/>
              <a:t> DE DEZVOLTARE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C8BB4F-FA9A-FA9E-8E4B-08336CCD1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607225"/>
              </p:ext>
            </p:extLst>
          </p:nvPr>
        </p:nvGraphicFramePr>
        <p:xfrm>
          <a:off x="6242492" y="1499191"/>
          <a:ext cx="5495851" cy="481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F479A5-2F87-09EE-A114-D3C7A59F2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871765"/>
              </p:ext>
            </p:extLst>
          </p:nvPr>
        </p:nvGraphicFramePr>
        <p:xfrm>
          <a:off x="919125" y="1499191"/>
          <a:ext cx="5495851" cy="4816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5671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3743</TotalTime>
  <Words>1902</Words>
  <Application>Microsoft Office PowerPoint</Application>
  <PresentationFormat>Widescreen</PresentationFormat>
  <Paragraphs>126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Courier New</vt:lpstr>
      <vt:lpstr>Symbol</vt:lpstr>
      <vt:lpstr>Tw Cen MT</vt:lpstr>
      <vt:lpstr>Wingdings</vt:lpstr>
      <vt:lpstr>Circuit</vt:lpstr>
      <vt:lpstr>UrHomie - Platformă web distribuită destinată serviciilor de Home Maintenance</vt:lpstr>
      <vt:lpstr>CUPRINS</vt:lpstr>
      <vt:lpstr>OBIECTIVUL LUCRĂRII</vt:lpstr>
      <vt:lpstr>MOTIVAȚIa ȘI ANALIZA APLICAȚIILOR EXISTENTE</vt:lpstr>
      <vt:lpstr>SOLUȚIA PROPUSĂ</vt:lpstr>
      <vt:lpstr>TEHNOLOGIIle UTILIZATE</vt:lpstr>
      <vt:lpstr>ARHITECTURA platformei URHOMIE</vt:lpstr>
      <vt:lpstr>TESTAREa</vt:lpstr>
      <vt:lpstr>CONCLUZIIle ȘI DIRECȚIIle DE DEZVOLTARE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Dragoș-George Gherasim</dc:creator>
  <cp:lastModifiedBy>Dragoș-George Gherasim</cp:lastModifiedBy>
  <cp:revision>13</cp:revision>
  <dcterms:created xsi:type="dcterms:W3CDTF">2025-07-02T11:18:22Z</dcterms:created>
  <dcterms:modified xsi:type="dcterms:W3CDTF">2025-07-06T15:18:09Z</dcterms:modified>
</cp:coreProperties>
</file>