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1" r:id="rId3"/>
    <p:sldId id="272" r:id="rId4"/>
    <p:sldId id="286" r:id="rId5"/>
    <p:sldId id="260" r:id="rId6"/>
    <p:sldId id="273" r:id="rId7"/>
    <p:sldId id="274" r:id="rId8"/>
    <p:sldId id="282" r:id="rId9"/>
    <p:sldId id="281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FE4"/>
    <a:srgbClr val="132968"/>
    <a:srgbClr val="202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A99DA-36A8-4BD5-B5A5-703D10AD634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0BF32-77D5-4019-8B20-0FBCD9CE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31A7-F811-4BFF-B465-49581F69E289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2/10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7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8BC-72DE-4C9F-A9B5-E0391FD53AF2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3B86-B01D-4FFD-9702-8741D60B6588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7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2C5C-46DA-432A-BD28-A9C8E41409EC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5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1F90-10B0-4B68-94F0-889660B213C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9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EAA-1B09-4063-92B2-53A16F06A3D2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48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D84-B625-46D0-8B9E-5A68729F8C1C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61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ED0-D310-4994-8788-B29FED566598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2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607C-393A-4192-99AE-9046A79B4673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23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E54D-4717-4E74-B98B-F6365F7B8AD8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34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F4BE-E023-41AD-8CEF-552AA520FC10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9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C9F3-5031-4964-B9D1-3E08AFD4FD95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C14B-9BA7-4E5B-B31E-49C6991A214E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6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C67E-52D0-4C55-8A30-90DE31BDF653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5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A2DA-1C0C-4BC9-AA0E-6DFEFBD327AB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72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2735-2721-4202-ABFD-51BF4365AD1A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1723-7F86-42E1-96B9-1240FB8BC44C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8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7DFD-19A0-4CED-8D43-4B272D85F5F8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1C9A-3922-429A-B3BB-C87ADE3D6A2A}" type="datetime1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AB85-B5B0-4712-82E2-B20FFAE755A8}" type="datetime1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8F7-863D-41E6-8289-256DAF6C1463}" type="datetime1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D7E-2CA1-442B-98C5-54BF87E7C89B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5D-7A15-4C16-9697-422D06C94260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8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4BBA-F55C-475E-BA3A-0D0F028D8AD8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FF09-3799-4CF0-A972-6136FB93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A77B-1B56-4631-AF93-87E8936E0E3C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 June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Pașcalău Cristian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80BC-8106-40F8-97D3-54E4EC731C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3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598" y="1169381"/>
            <a:ext cx="9144000" cy="2287793"/>
          </a:xfrm>
        </p:spPr>
        <p:txBody>
          <a:bodyPr>
            <a:normAutofit/>
          </a:bodyPr>
          <a:lstStyle/>
          <a:p>
            <a:r>
              <a:rPr lang="ro-RO" sz="4000" b="1" dirty="0"/>
              <a:t>POSIBILITĂŢI DE UTILIZARE A ASISTENŢILOR DE VORBIRE PE SISTEMUL RASPBERRY PI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1940" y="4516273"/>
            <a:ext cx="2874615" cy="1655762"/>
          </a:xfrm>
        </p:spPr>
        <p:txBody>
          <a:bodyPr>
            <a:normAutofit/>
          </a:bodyPr>
          <a:lstStyle/>
          <a:p>
            <a:pPr algn="l"/>
            <a:r>
              <a:rPr lang="ro-RO" sz="2000" dirty="0" smtClean="0"/>
              <a:t>Candidat</a:t>
            </a:r>
            <a:r>
              <a:rPr lang="en-US" sz="2000" dirty="0" smtClean="0"/>
              <a:t>:</a:t>
            </a:r>
          </a:p>
          <a:p>
            <a:pPr algn="l"/>
            <a:r>
              <a:rPr lang="ro-RO" sz="2000" b="1" dirty="0" smtClean="0"/>
              <a:t>Popescu Dragoș</a:t>
            </a:r>
            <a:endParaRPr lang="en-US" sz="20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28376" y="4516273"/>
            <a:ext cx="366277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prstClr val="black"/>
                </a:solidFill>
              </a:rPr>
              <a:t>Conduc</a:t>
            </a:r>
            <a:r>
              <a:rPr lang="ro-RO" dirty="0" err="1" smtClean="0">
                <a:solidFill>
                  <a:prstClr val="black"/>
                </a:solidFill>
              </a:rPr>
              <a:t>ător</a:t>
            </a:r>
            <a:r>
              <a:rPr lang="ro-RO" dirty="0" smtClean="0">
                <a:solidFill>
                  <a:prstClr val="black"/>
                </a:solidFill>
              </a:rPr>
              <a:t> științific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algn="l"/>
            <a:r>
              <a:rPr lang="ro-RO" sz="2000" b="1" dirty="0" smtClean="0">
                <a:solidFill>
                  <a:prstClr val="black"/>
                </a:solidFill>
              </a:rPr>
              <a:t>Conf. dr. ing. Mischie Septimiu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9834" y="386558"/>
            <a:ext cx="2006721" cy="77741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76" y="283772"/>
            <a:ext cx="1594261" cy="88019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32486" y="295933"/>
            <a:ext cx="37374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1" dirty="0">
                <a:solidFill>
                  <a:prstClr val="black"/>
                </a:solidFill>
              </a:rPr>
              <a:t>UNIVERSITATEA POLITEHNICA TIMIŞOARA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2858" y="742209"/>
            <a:ext cx="4638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1" dirty="0">
                <a:solidFill>
                  <a:prstClr val="black"/>
                </a:solidFill>
              </a:rPr>
              <a:t>FACULTATEA DE </a:t>
            </a:r>
            <a:r>
              <a:rPr lang="ro-RO" sz="1600" b="1" dirty="0" smtClean="0">
                <a:solidFill>
                  <a:prstClr val="black"/>
                </a:solidFill>
              </a:rPr>
              <a:t>ELECTRONICĂ, TELECOMUNICAŢII ȘI </a:t>
            </a:r>
          </a:p>
          <a:p>
            <a:r>
              <a:rPr lang="ro-RO" sz="1600" b="1" dirty="0" smtClean="0">
                <a:solidFill>
                  <a:prstClr val="black"/>
                </a:solidFill>
              </a:rPr>
              <a:t>	TEHNOLOGII INFORMAȚIONALE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08" y="3898856"/>
            <a:ext cx="3380014" cy="222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8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84" y="0"/>
            <a:ext cx="10515600" cy="1325563"/>
          </a:xfrm>
        </p:spPr>
        <p:txBody>
          <a:bodyPr/>
          <a:lstStyle/>
          <a:p>
            <a:r>
              <a:rPr lang="ro-RO" dirty="0" smtClean="0"/>
              <a:t>        De </a:t>
            </a:r>
            <a:r>
              <a:rPr lang="ro-RO" dirty="0"/>
              <a:t>unde începe </a:t>
            </a:r>
            <a:r>
              <a:rPr lang="ro-RO" dirty="0" smtClean="0"/>
              <a:t>totul?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Popescu</a:t>
            </a:r>
            <a:r>
              <a:rPr lang="en-US" dirty="0" smtClean="0"/>
              <a:t> </a:t>
            </a:r>
            <a:r>
              <a:rPr lang="en-US" dirty="0" err="1" smtClean="0"/>
              <a:t>Drago</a:t>
            </a:r>
            <a:r>
              <a:rPr lang="ro-RO" dirty="0"/>
              <a:t>ș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80BC-8106-40F8-97D3-54E4EC731C4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E98B-D3D2-4EDB-94EC-76BF83C25BA4}" type="datetime3">
              <a:rPr lang="en-US" smtClean="0"/>
              <a:t>26 June 2018</a:t>
            </a:fld>
            <a:endParaRPr lang="en-US"/>
          </a:p>
        </p:txBody>
      </p:sp>
      <p:pic>
        <p:nvPicPr>
          <p:cNvPr id="8" name="BkpAro4zIwU (2)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28799" y="1825625"/>
            <a:ext cx="9046029" cy="4351338"/>
          </a:xfrm>
        </p:spPr>
      </p:pic>
    </p:spTree>
    <p:extLst>
      <p:ext uri="{BB962C8B-B14F-4D97-AF65-F5344CB8AC3E}">
        <p14:creationId xmlns:p14="http://schemas.microsoft.com/office/powerpoint/2010/main" val="2381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97" y="131565"/>
            <a:ext cx="1887363" cy="6162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5666" y="439841"/>
            <a:ext cx="9444942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43068" y="142341"/>
            <a:ext cx="6493398" cy="297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2000" b="1" dirty="0"/>
              <a:t>POSIBILITĂŢI DE UTILIZARE A ASISTENŢILOR DE VORBIRE PE SISTEMUL RASPBERRY PI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356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69439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3</a:t>
            </a:fld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921163" y="6537277"/>
            <a:ext cx="4250322" cy="332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 smtClean="0">
                <a:solidFill>
                  <a:srgbClr val="0070C0"/>
                </a:solidFill>
                <a:latin typeface="+mj-lt"/>
              </a:rPr>
              <a:t>Popescu Dragoș</a:t>
            </a:r>
            <a:endParaRPr lang="en-US" sz="18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666" y="544006"/>
            <a:ext cx="454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Principalii a</a:t>
            </a:r>
            <a:r>
              <a:rPr lang="ro-RO" sz="3200" b="1" dirty="0" smtClean="0"/>
              <a:t>sistenți vocali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pic>
        <p:nvPicPr>
          <p:cNvPr id="6" name="Picture 2" descr="Siri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-7240588"/>
            <a:ext cx="7810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ri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9" y="1473626"/>
            <a:ext cx="4192381" cy="176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4003" y="4075729"/>
            <a:ext cx="26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3.Google </a:t>
            </a:r>
            <a:r>
              <a:rPr lang="en-US" dirty="0" err="1" smtClean="0"/>
              <a:t>Assitant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3" y="3388179"/>
            <a:ext cx="323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apari</a:t>
            </a:r>
            <a:r>
              <a:rPr lang="ro-RO" dirty="0" smtClean="0"/>
              <a:t>ției </a:t>
            </a:r>
            <a:r>
              <a:rPr lang="en-US" dirty="0" smtClean="0"/>
              <a:t>: 2011</a:t>
            </a:r>
          </a:p>
          <a:p>
            <a:r>
              <a:rPr lang="en-US" dirty="0" smtClean="0"/>
              <a:t>De</a:t>
            </a:r>
            <a:r>
              <a:rPr lang="ro-RO" dirty="0" smtClean="0"/>
              <a:t>ținut </a:t>
            </a:r>
            <a:r>
              <a:rPr lang="en-US" dirty="0" smtClean="0"/>
              <a:t>: Apple </a:t>
            </a:r>
            <a:r>
              <a:rPr lang="en-US" dirty="0" err="1" smtClean="0"/>
              <a:t>inc.</a:t>
            </a:r>
            <a:endParaRPr lang="en-US" dirty="0"/>
          </a:p>
        </p:txBody>
      </p:sp>
      <p:pic>
        <p:nvPicPr>
          <p:cNvPr id="3078" name="Picture 6" descr="Amazon Alex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74" y="1391106"/>
            <a:ext cx="5201104" cy="193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46324" y="1104294"/>
            <a:ext cx="26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2.Alexa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8034" y="3513365"/>
            <a:ext cx="323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apari</a:t>
            </a:r>
            <a:r>
              <a:rPr lang="ro-RO" dirty="0" smtClean="0"/>
              <a:t>ției </a:t>
            </a:r>
            <a:r>
              <a:rPr lang="en-US" dirty="0" smtClean="0"/>
              <a:t>: 2014</a:t>
            </a:r>
          </a:p>
          <a:p>
            <a:r>
              <a:rPr lang="en-US" dirty="0" smtClean="0"/>
              <a:t>De</a:t>
            </a:r>
            <a:r>
              <a:rPr lang="ro-RO" dirty="0" smtClean="0"/>
              <a:t>ținut </a:t>
            </a:r>
            <a:r>
              <a:rPr lang="en-US" dirty="0" smtClean="0"/>
              <a:t>: Amazon </a:t>
            </a:r>
            <a:r>
              <a:rPr lang="en-US" dirty="0" err="1" smtClean="0"/>
              <a:t>inc.</a:t>
            </a:r>
            <a:endParaRPr lang="en-US" dirty="0"/>
          </a:p>
        </p:txBody>
      </p:sp>
      <p:pic>
        <p:nvPicPr>
          <p:cNvPr id="3080" name="Picture 8" descr="Imagini pentru google assist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9" y="4367893"/>
            <a:ext cx="3714316" cy="19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32019" y="1104294"/>
            <a:ext cx="26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1.Siri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4003" y="6057343"/>
            <a:ext cx="323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apari</a:t>
            </a:r>
            <a:r>
              <a:rPr lang="ro-RO" dirty="0" smtClean="0"/>
              <a:t>ției </a:t>
            </a:r>
            <a:r>
              <a:rPr lang="en-US" dirty="0" smtClean="0"/>
              <a:t>: 2016</a:t>
            </a:r>
          </a:p>
          <a:p>
            <a:r>
              <a:rPr lang="en-US" dirty="0" smtClean="0"/>
              <a:t>De</a:t>
            </a:r>
            <a:r>
              <a:rPr lang="ro-RO" dirty="0" smtClean="0"/>
              <a:t>ținut </a:t>
            </a:r>
            <a:r>
              <a:rPr lang="en-US" dirty="0" smtClean="0"/>
              <a:t>: Google </a:t>
            </a:r>
            <a:r>
              <a:rPr lang="en-US" dirty="0" err="1" smtClean="0"/>
              <a:t>inc.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8724" y="4260395"/>
            <a:ext cx="26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4.Bixby</a:t>
            </a:r>
            <a:endParaRPr lang="en-US" dirty="0"/>
          </a:p>
        </p:txBody>
      </p:sp>
      <p:pic>
        <p:nvPicPr>
          <p:cNvPr id="3082" name="Picture 10" descr="Imagini pentru bix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15" y="4629727"/>
            <a:ext cx="4857749" cy="128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351815" y="5910943"/>
            <a:ext cx="323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apari</a:t>
            </a:r>
            <a:r>
              <a:rPr lang="ro-RO" dirty="0" smtClean="0"/>
              <a:t>ției </a:t>
            </a:r>
            <a:r>
              <a:rPr lang="en-US" dirty="0" smtClean="0"/>
              <a:t>: 2017</a:t>
            </a:r>
          </a:p>
          <a:p>
            <a:r>
              <a:rPr lang="en-US" dirty="0" smtClean="0"/>
              <a:t>De</a:t>
            </a:r>
            <a:r>
              <a:rPr lang="ro-RO" dirty="0" smtClean="0"/>
              <a:t>ținut </a:t>
            </a:r>
            <a:r>
              <a:rPr lang="en-US" dirty="0" smtClean="0"/>
              <a:t>: Samsung </a:t>
            </a:r>
            <a:r>
              <a:rPr lang="en-US" dirty="0" err="1" smtClean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97" y="131565"/>
            <a:ext cx="1887363" cy="6162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5666" y="439841"/>
            <a:ext cx="9444942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43068" y="142341"/>
            <a:ext cx="6493398" cy="297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2000" b="1" dirty="0"/>
              <a:t>POSIBILITĂŢI DE UTILIZARE A ASISTENŢILOR DE VORBIRE PE SISTEMUL RASPBERRY PI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356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69439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4</a:t>
            </a:fld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921163" y="6537277"/>
            <a:ext cx="4250322" cy="332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 smtClean="0">
                <a:solidFill>
                  <a:srgbClr val="0070C0"/>
                </a:solidFill>
                <a:latin typeface="+mj-lt"/>
              </a:rPr>
              <a:t>Popescu Dragoș</a:t>
            </a:r>
            <a:endParaRPr lang="en-US" sz="18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886" y="960384"/>
            <a:ext cx="454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Principiu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func</a:t>
            </a:r>
            <a:r>
              <a:rPr lang="ro-RO" sz="3200" b="1" dirty="0" err="1" smtClean="0"/>
              <a:t>ționare</a:t>
            </a:r>
            <a:endParaRPr lang="en-US" sz="3200" b="1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8" y="1672091"/>
            <a:ext cx="11294718" cy="4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97" y="131565"/>
            <a:ext cx="1887363" cy="6162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5666" y="439841"/>
            <a:ext cx="944494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43068" y="73025"/>
            <a:ext cx="6493398" cy="297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2000" b="1" dirty="0"/>
              <a:t>POSIBILITĂŢI DE UTILIZARE A ASISTENŢILOR DE VORBIRE PE SISTEMUL RASPBERRY PI</a:t>
            </a:r>
            <a:endParaRPr lang="en-US" sz="1600" dirty="0">
              <a:latin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356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69439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5</a:t>
            </a:fld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921163" y="6537277"/>
            <a:ext cx="4250322" cy="332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>
                <a:solidFill>
                  <a:srgbClr val="0070C0"/>
                </a:solidFill>
              </a:rPr>
              <a:t>Popescu Dragoș</a:t>
            </a:r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Imagini pentru google assistant voice recognition princi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8" y="1502229"/>
            <a:ext cx="11570653" cy="47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8981" y="627298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Principiul de funționare pentru r</a:t>
            </a:r>
            <a:r>
              <a:rPr lang="en-US" sz="2400" b="1" dirty="0" err="1" smtClean="0"/>
              <a:t>ecunoa</a:t>
            </a:r>
            <a:r>
              <a:rPr lang="ro-RO" sz="2400" b="1" dirty="0" smtClean="0"/>
              <a:t>șterea vocala cu </a:t>
            </a:r>
            <a:r>
              <a:rPr lang="en-US" sz="2400" b="1" dirty="0" smtClean="0"/>
              <a:t>Deep</a:t>
            </a:r>
            <a:r>
              <a:rPr lang="en-US" sz="2400" b="1" dirty="0"/>
              <a:t> 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97" y="131565"/>
            <a:ext cx="1887363" cy="6162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5666" y="439841"/>
            <a:ext cx="944494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43068" y="73025"/>
            <a:ext cx="6493398" cy="297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2000" b="1" dirty="0"/>
              <a:t>POSIBILITĂŢI DE UTILIZARE A ASISTENŢILOR DE VORBIRE PE SISTEMUL RASPBERRY PI</a:t>
            </a:r>
            <a:endParaRPr lang="en-US" sz="1600" dirty="0">
              <a:latin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356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69439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6</a:t>
            </a:fld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921163" y="6537277"/>
            <a:ext cx="4250322" cy="332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>
                <a:solidFill>
                  <a:srgbClr val="0070C0"/>
                </a:solidFill>
              </a:rPr>
              <a:t>Popescu Dragoș</a:t>
            </a:r>
            <a:endParaRPr lang="en-US" sz="1800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454" y="526393"/>
            <a:ext cx="454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Elementele componente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8" y="3935186"/>
            <a:ext cx="5510892" cy="264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ini pentru raspberry pi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7" y="996868"/>
            <a:ext cx="5510893" cy="229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2"/>
          <p:cNvSpPr/>
          <p:nvPr/>
        </p:nvSpPr>
        <p:spPr>
          <a:xfrm>
            <a:off x="2265124" y="2925454"/>
            <a:ext cx="1224643" cy="11893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396093" y="3045155"/>
            <a:ext cx="1412921" cy="1189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Dragos\Desktop\36063213_1937175299634068_4057062305785970688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77547" y="1256266"/>
            <a:ext cx="4400553" cy="51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8669439" y="1371600"/>
            <a:ext cx="1250168" cy="191716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91007" y="1200150"/>
            <a:ext cx="668439" cy="19465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37664" y="5314228"/>
            <a:ext cx="915760" cy="85797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13071" y="2694214"/>
            <a:ext cx="976993" cy="102503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4000" y="566214"/>
            <a:ext cx="155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Conector</a:t>
            </a:r>
            <a:r>
              <a:rPr lang="en-US" dirty="0" smtClean="0"/>
              <a:t> </a:t>
            </a:r>
            <a:r>
              <a:rPr lang="en-US" dirty="0" err="1" smtClean="0"/>
              <a:t>microfon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66315" y="747847"/>
            <a:ext cx="1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Conector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buton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61870" y="1787212"/>
            <a:ext cx="94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dirty="0" err="1" smtClean="0"/>
              <a:t>pini</a:t>
            </a:r>
            <a:r>
              <a:rPr lang="en-US" dirty="0" smtClean="0"/>
              <a:t> GPIO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17285" y="6172200"/>
            <a:ext cx="162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Ie</a:t>
            </a:r>
            <a:r>
              <a:rPr lang="ro-RO" dirty="0" smtClean="0"/>
              <a:t>șire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97" y="131565"/>
            <a:ext cx="1887363" cy="6162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5666" y="439841"/>
            <a:ext cx="944494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43068" y="73025"/>
            <a:ext cx="6493398" cy="297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2000" b="1" dirty="0"/>
              <a:t>POSIBILITĂŢI DE UTILIZARE A ASISTENŢILOR DE VORBIRE PE SISTEMUL RASPBERRY PI</a:t>
            </a:r>
            <a:endParaRPr lang="en-US" sz="1600" dirty="0">
              <a:latin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356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69439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7</a:t>
            </a:fld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921163" y="6537277"/>
            <a:ext cx="4250322" cy="332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>
                <a:solidFill>
                  <a:srgbClr val="0070C0"/>
                </a:solidFill>
              </a:rPr>
              <a:t>Popescu Dragoș</a:t>
            </a:r>
            <a:endParaRPr lang="en-US" sz="1800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66" y="747847"/>
            <a:ext cx="59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Schema bloc a </a:t>
            </a:r>
            <a:r>
              <a:rPr lang="en-US" sz="3200" b="1" dirty="0" err="1" smtClean="0"/>
              <a:t>sistemului</a:t>
            </a:r>
            <a:r>
              <a:rPr lang="en-US" sz="3200" b="1" dirty="0" smtClean="0"/>
              <a:t> robot</a:t>
            </a:r>
            <a:endParaRPr lang="en-US" sz="3200" b="1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1249135"/>
            <a:ext cx="10384971" cy="516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9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97" y="131565"/>
            <a:ext cx="1887363" cy="6162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5666" y="439841"/>
            <a:ext cx="944494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43068" y="73025"/>
            <a:ext cx="6493398" cy="297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2000" b="1" dirty="0"/>
              <a:t>POSIBILITĂŢI DE UTILIZARE A ASISTENŢILOR DE VORBIRE PE SISTEMUL RASPBERRY PI</a:t>
            </a:r>
            <a:endParaRPr lang="en-US" sz="1600" dirty="0">
              <a:latin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356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69439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8</a:t>
            </a:fld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921163" y="6537277"/>
            <a:ext cx="4250322" cy="332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>
                <a:solidFill>
                  <a:srgbClr val="0070C0"/>
                </a:solidFill>
              </a:rPr>
              <a:t>Popescu Dragoș</a:t>
            </a:r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7" y="1189542"/>
            <a:ext cx="4762500" cy="4762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577" y="782836"/>
            <a:ext cx="59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Concluzii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9253" y="1482005"/>
            <a:ext cx="66438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2800" dirty="0"/>
              <a:t>Portarea asitenților pe Raspberry </a:t>
            </a:r>
            <a:r>
              <a:rPr lang="ro-RO" sz="2800" dirty="0" smtClean="0"/>
              <a:t>Pi</a:t>
            </a:r>
            <a:endParaRPr lang="ro-RO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2800" dirty="0" smtClean="0"/>
              <a:t>Recunoașterea grupurilor de cuvinte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2800" dirty="0" smtClean="0"/>
              <a:t>Toate </a:t>
            </a:r>
            <a:r>
              <a:rPr lang="ro-RO" sz="2800" dirty="0"/>
              <a:t>funcțiile implementate</a:t>
            </a:r>
          </a:p>
          <a:p>
            <a:endParaRPr lang="ro-RO" sz="2800" dirty="0" smtClean="0"/>
          </a:p>
          <a:p>
            <a:endParaRPr lang="ro-RO" sz="2800" dirty="0" smtClean="0"/>
          </a:p>
          <a:p>
            <a:endParaRPr lang="ro-RO" sz="2800" dirty="0"/>
          </a:p>
          <a:p>
            <a:endParaRPr lang="ro-RO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ro-RO" sz="2800" dirty="0" smtClean="0"/>
              <a:t>Incomplet din punct de vedere estetic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ro-RO" sz="2800" dirty="0" smtClean="0"/>
              <a:t>Control dificil </a:t>
            </a:r>
            <a:r>
              <a:rPr lang="en-US" sz="2800" dirty="0" smtClean="0"/>
              <a:t>la </a:t>
            </a:r>
            <a:r>
              <a:rPr lang="en-US" sz="2800" dirty="0" err="1" smtClean="0"/>
              <a:t>distan</a:t>
            </a:r>
            <a:r>
              <a:rPr lang="ro-RO" sz="2800" dirty="0" smtClean="0"/>
              <a:t>ță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ro-RO" sz="2800" dirty="0" smtClean="0"/>
              <a:t>Lipsa unui algoritm de reglare automat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7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97" y="131565"/>
            <a:ext cx="1887363" cy="6162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5666" y="439841"/>
            <a:ext cx="944494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43068" y="73025"/>
            <a:ext cx="6493398" cy="297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2000" b="1" dirty="0"/>
              <a:t>POSIBILITĂŢI DE UTILIZARE A ASISTENŢILOR DE VORBIRE PE SISTEMUL RASPBERRY PI</a:t>
            </a:r>
            <a:endParaRPr lang="en-US" sz="1600" dirty="0">
              <a:latin typeface="Cambria" panose="02040503050406030204" pitchFamily="18" charset="0"/>
            </a:endParaRP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356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69439" y="6701742"/>
            <a:ext cx="3312288" cy="1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CFF09-3799-4CF0-A972-6136FB93BCE3}" type="slidenum">
              <a:rPr lang="en-US" smtClean="0"/>
              <a:t>9</a:t>
            </a:fld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921163" y="6537277"/>
            <a:ext cx="4250322" cy="332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>
                <a:solidFill>
                  <a:srgbClr val="0070C0"/>
                </a:solidFill>
              </a:rPr>
              <a:t>Popescu Dragoș</a:t>
            </a:r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5" y="808263"/>
            <a:ext cx="5920072" cy="555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808263"/>
            <a:ext cx="5856514" cy="55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2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262</Words>
  <Application>Microsoft Office PowerPoint</Application>
  <PresentationFormat>Custom</PresentationFormat>
  <Paragraphs>68</Paragraphs>
  <Slides>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POSIBILITĂŢI DE UTILIZARE A ASISTENŢILOR DE VORBIRE PE SISTEMUL RASPBERRY PI</vt:lpstr>
      <vt:lpstr>        De unde începe totul?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TITLUL LUCRĂRII DE LICENȚĂ</dc:title>
  <dc:creator>top alex</dc:creator>
  <cp:lastModifiedBy>Windows User</cp:lastModifiedBy>
  <cp:revision>109</cp:revision>
  <dcterms:created xsi:type="dcterms:W3CDTF">2014-06-06T14:14:32Z</dcterms:created>
  <dcterms:modified xsi:type="dcterms:W3CDTF">2018-06-26T06:41:33Z</dcterms:modified>
</cp:coreProperties>
</file>