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1A06-D24F-4572-9938-D190DC032A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C7-0154-474E-BB94-5DDDA18B55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2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1A06-D24F-4572-9938-D190DC032A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C7-0154-474E-BB94-5DDDA18B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1A06-D24F-4572-9938-D190DC032A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C7-0154-474E-BB94-5DDDA18B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1A06-D24F-4572-9938-D190DC032A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C7-0154-474E-BB94-5DDDA18B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1A06-D24F-4572-9938-D190DC032A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C7-0154-474E-BB94-5DDDA18B55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5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1A06-D24F-4572-9938-D190DC032A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C7-0154-474E-BB94-5DDDA18B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1A06-D24F-4572-9938-D190DC032A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C7-0154-474E-BB94-5DDDA18B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1A06-D24F-4572-9938-D190DC032A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C7-0154-474E-BB94-5DDDA18B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6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1A06-D24F-4572-9938-D190DC032A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C7-0154-474E-BB94-5DDDA18B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8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001A06-D24F-4572-9938-D190DC032A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FA0EC7-0154-474E-BB94-5DDDA18B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5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1A06-D24F-4572-9938-D190DC032A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C7-0154-474E-BB94-5DDDA18B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7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001A06-D24F-4572-9938-D190DC032AA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FA0EC7-0154-474E-BB94-5DDDA18B55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10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74C4-940B-B1C4-052D-1F172443F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Pa</a:t>
            </a:r>
            <a:r>
              <a:rPr lang="ro-RO" sz="4400" dirty="0"/>
              <a:t>ralelizarea algoritmului Rabin-Karp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D0820-F7A4-B189-FD36-47AEE5041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Uleanu Dragos Florin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DA82-281A-B73B-E00D-9BC4563A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Interpretare</a:t>
            </a:r>
            <a:r>
              <a:rPr lang="en-US" dirty="0"/>
              <a:t> </a:t>
            </a:r>
            <a:r>
              <a:rPr lang="en-US" dirty="0" err="1"/>
              <a:t>Rezultate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C0D4-BEC1-A044-F3D5-17459F29C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</a:t>
            </a:r>
            <a:r>
              <a:rPr lang="ro-RO" dirty="0"/>
              <a:t>șterea timpului de execuție precum și posibila denaturare a rezultatele poate fi datorată următoarelor cauze:</a:t>
            </a:r>
          </a:p>
          <a:p>
            <a:pPr>
              <a:buFontTx/>
              <a:buChar char="-"/>
            </a:pPr>
            <a:r>
              <a:rPr lang="ro-RO" dirty="0"/>
              <a:t>Overhead de paralelizare: datorită faptului ca bucla externă este relativ mică costul adăugat paralelizării depășește beneficiile.</a:t>
            </a:r>
          </a:p>
          <a:p>
            <a:pPr>
              <a:buFontTx/>
              <a:buChar char="-"/>
            </a:pPr>
            <a:r>
              <a:rPr lang="ro-RO" dirty="0"/>
              <a:t>Textul dat ca exemplu , cât și tiparul sunt de dimensiuni relativ mici.</a:t>
            </a:r>
          </a:p>
          <a:p>
            <a:pPr>
              <a:buFontTx/>
              <a:buChar char="-"/>
            </a:pPr>
            <a:r>
              <a:rPr lang="ro-RO" dirty="0"/>
              <a:t>Doar o parte mică a algoritmului se bucură de paralelizare, restul având nevoie de execuție secvențială.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7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F37E-D9AB-E850-241B-ECABA44D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7D8C-5764-3858-17FB-D835A3A5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Algoritmul Rabin Karp</a:t>
            </a:r>
          </a:p>
          <a:p>
            <a:r>
              <a:rPr lang="ro-RO" dirty="0"/>
              <a:t>Open MS</a:t>
            </a:r>
          </a:p>
          <a:p>
            <a:r>
              <a:rPr lang="ro-RO" dirty="0"/>
              <a:t>Rezolvarea Cerinței</a:t>
            </a:r>
          </a:p>
          <a:p>
            <a:r>
              <a:rPr lang="ro-RO" dirty="0"/>
              <a:t>Timp de executie</a:t>
            </a:r>
          </a:p>
          <a:p>
            <a:r>
              <a:rPr lang="ro-RO"/>
              <a:t>Interpretare Rezultate.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361D-8630-8FC1-DFA9-644DCD22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Algoritmul lui Rabin-Karp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D3AB-7DBB-F4C1-C051-4E5DD314E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Algoritmul lui Rabin Karp reprezintă o metodă eficientă pentru găsirea tuturo</a:t>
            </a:r>
            <a:r>
              <a:rPr lang="en-US" dirty="0"/>
              <a:t>r</a:t>
            </a:r>
            <a:r>
              <a:rPr lang="ro-RO" dirty="0"/>
              <a:t> aparițiilor unui tipar într-un </a:t>
            </a:r>
            <a:r>
              <a:rPr lang="ro-RO"/>
              <a:t>text.</a:t>
            </a:r>
            <a:endParaRPr lang="ro-RO" dirty="0"/>
          </a:p>
          <a:p>
            <a:r>
              <a:rPr lang="ro-RO" dirty="0"/>
              <a:t>Pentru fiecare caracter din text se atribuie o valoare ( greutatea caracterului)</a:t>
            </a:r>
          </a:p>
          <a:p>
            <a:r>
              <a:rPr lang="ro-RO" dirty="0"/>
              <a:t>Se calculeaza valoarea tiparului folosind formula: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E735C-3D27-5AB0-0F2F-FB36253D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03" y="4788804"/>
            <a:ext cx="661127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1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78BD-DD9D-CACE-0086-CC7F5D3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Algoritmul lui Rabin Karp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D60B-6C5A-FB99-D252-8850664E5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Se calculează cu aceeași formulă valoarea unei ferestre din textul original</a:t>
            </a:r>
          </a:p>
          <a:p>
            <a:r>
              <a:rPr lang="ro-RO" dirty="0"/>
              <a:t>Se compară cele două valori</a:t>
            </a:r>
          </a:p>
          <a:p>
            <a:r>
              <a:rPr lang="ro-RO" dirty="0"/>
              <a:t>Se trece la următoarea fereastră de text eliminându-se primul caracter și adăugându-se următorul</a:t>
            </a:r>
          </a:p>
          <a:p>
            <a:r>
              <a:rPr lang="ro-RO" dirty="0"/>
              <a:t>Se calculează valoarea conform convenției</a:t>
            </a:r>
          </a:p>
          <a:p>
            <a:r>
              <a:rPr lang="ro-RO" dirty="0"/>
              <a:t>Dacă valorile se potrivesc se returnează poziția, altfel se trece mai departe</a:t>
            </a:r>
          </a:p>
          <a:p>
            <a:r>
              <a:rPr lang="ro-RO" dirty="0"/>
              <a:t>Cât timp avem text.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 O(M+N) maxim O(MN)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4119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9131-0983-DB28-3B28-5BBC143B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OPEN 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79EB-C2B3-830B-D15D-0AF2D14F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Problema constă în paralelizarea algoritmului Rabin-Karp utilizându-se metoda Open 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861F-657C-DA1A-8A64-F94C4B4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Rezolvarea cerinței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3DF1-65A7-CECA-4201-0E721096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Partea algoritmului care beneficiază de paralelizare este bucla externă care iterează prin fiecare poziție posibilă de la start a tiparului.</a:t>
            </a:r>
          </a:p>
          <a:p>
            <a:r>
              <a:rPr lang="ro-RO" dirty="0"/>
              <a:t>În această buclă externă, fiecare iterație poate fi executată independent de celelallte deoarece verificarea potrivirii tiparului nu depinde de rezultatele altor iterații.</a:t>
            </a:r>
          </a:p>
          <a:p>
            <a:r>
              <a:rPr lang="ro-RO" dirty="0"/>
              <a:t>Prin aplicarea metodei OPEN MS la nivelul acestei bucle se poate accelera procesul de cautare.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6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8CD0-EF13-B901-320C-AF384DB4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Rezolvarea Cerinței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410BC-002C-B59A-9D5F-2EE57B4CB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31" y="2195281"/>
            <a:ext cx="7440063" cy="3324689"/>
          </a:xfrm>
        </p:spPr>
      </p:pic>
    </p:spTree>
    <p:extLst>
      <p:ext uri="{BB962C8B-B14F-4D97-AF65-F5344CB8AC3E}">
        <p14:creationId xmlns:p14="http://schemas.microsoft.com/office/powerpoint/2010/main" val="235571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BAD4-8A72-8E77-6831-56683537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Rezolvarea Cerinței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276D-47CA-C026-0786-0AFD93636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Variabilele pattern, text, q, m, n , h, p , t sunt distribuite deoarece acestea sunt citite și modificate de toate thread-urile. Fiecare thread are nevoie de acces la ele.</a:t>
            </a:r>
          </a:p>
          <a:p>
            <a:r>
              <a:rPr lang="ro-RO" dirty="0"/>
              <a:t>Variabilele i și j sunt private deoarece trebuie să lucreze independent. Fiecare thread să folosească iteratii diferite ale buclei exterioare și a celei interioare.</a:t>
            </a:r>
          </a:p>
        </p:txBody>
      </p:sp>
    </p:spTree>
    <p:extLst>
      <p:ext uri="{BB962C8B-B14F-4D97-AF65-F5344CB8AC3E}">
        <p14:creationId xmlns:p14="http://schemas.microsoft.com/office/powerpoint/2010/main" val="218804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73CA-7BD5-A496-5AFB-CCDFB467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Timpi de Execuție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59A4-03DA-3EDD-D31D-4426530A4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executare</a:t>
            </a:r>
            <a:r>
              <a:rPr lang="en-US" dirty="0"/>
              <a:t> </a:t>
            </a:r>
            <a:r>
              <a:rPr lang="en-US" dirty="0" err="1"/>
              <a:t>clasic</a:t>
            </a:r>
            <a:r>
              <a:rPr lang="en-US" dirty="0"/>
              <a:t>: 1 </a:t>
            </a:r>
            <a:r>
              <a:rPr lang="en-US" dirty="0" err="1"/>
              <a:t>secunda</a:t>
            </a:r>
            <a:endParaRPr lang="en-US" dirty="0"/>
          </a:p>
          <a:p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executare</a:t>
            </a:r>
            <a:r>
              <a:rPr lang="en-US" dirty="0"/>
              <a:t> parallel: 3 – 5 </a:t>
            </a:r>
            <a:r>
              <a:rPr lang="en-US" dirty="0" err="1"/>
              <a:t>secunde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805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362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Paralelizarea algoritmului Rabin-Karp </vt:lpstr>
      <vt:lpstr>Cuprins</vt:lpstr>
      <vt:lpstr>Algoritmul lui Rabin-Karp</vt:lpstr>
      <vt:lpstr>Algoritmul lui Rabin Karp</vt:lpstr>
      <vt:lpstr>OPEN MS</vt:lpstr>
      <vt:lpstr>Rezolvarea cerinței</vt:lpstr>
      <vt:lpstr>Rezolvarea Cerinței</vt:lpstr>
      <vt:lpstr>Rezolvarea Cerinței</vt:lpstr>
      <vt:lpstr>Timpi de Execuție </vt:lpstr>
      <vt:lpstr>Interpretare Rezultate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Paralelizarea algoritmului Rabin-Karp </dc:title>
  <dc:creator>Dragos Uleanu</dc:creator>
  <cp:lastModifiedBy>Dragos Uleanu</cp:lastModifiedBy>
  <cp:revision>4</cp:revision>
  <dcterms:created xsi:type="dcterms:W3CDTF">2023-05-29T14:31:18Z</dcterms:created>
  <dcterms:modified xsi:type="dcterms:W3CDTF">2023-05-30T05:53:24Z</dcterms:modified>
</cp:coreProperties>
</file>