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22"/>
  </p:notesMasterIdLst>
  <p:sldIdLst>
    <p:sldId id="256" r:id="rId2"/>
    <p:sldId id="258" r:id="rId3"/>
    <p:sldId id="259" r:id="rId4"/>
    <p:sldId id="260" r:id="rId5"/>
    <p:sldId id="261" r:id="rId6"/>
    <p:sldId id="262" r:id="rId7"/>
    <p:sldId id="263" r:id="rId8"/>
    <p:sldId id="268" r:id="rId9"/>
    <p:sldId id="271" r:id="rId10"/>
    <p:sldId id="272" r:id="rId11"/>
    <p:sldId id="273" r:id="rId12"/>
    <p:sldId id="303" r:id="rId13"/>
    <p:sldId id="276" r:id="rId14"/>
    <p:sldId id="269" r:id="rId15"/>
    <p:sldId id="304" r:id="rId16"/>
    <p:sldId id="305" r:id="rId17"/>
    <p:sldId id="278" r:id="rId18"/>
    <p:sldId id="280" r:id="rId19"/>
    <p:sldId id="286" r:id="rId20"/>
    <p:sldId id="28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Nunito Sans ExtraBold" panose="020B0604020202020204" charset="0"/>
      <p:bold r:id="rId27"/>
      <p:boldItalic r:id="rId28"/>
    </p:embeddedFont>
    <p:embeddedFont>
      <p:font typeface="Nunito Sans SemiBold"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Slab Regular" panose="020B0604020202020204" charset="0"/>
      <p:regular r:id="rId37"/>
      <p:bold r:id="rId38"/>
    </p:embeddedFont>
    <p:embeddedFont>
      <p:font typeface="Squada One" panose="020B0604020202020204" charset="0"/>
      <p:regular r:id="rId39"/>
    </p:embeddedFont>
    <p:embeddedFont>
      <p:font typeface="Ubuntu Ligh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5801A9-9066-4BD5-A537-E9FCA670FC3D}">
  <a:tblStyle styleId="{1C5801A9-9066-4BD5-A537-E9FCA670F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1" d="100"/>
          <a:sy n="201" d="100"/>
        </p:scale>
        <p:origin x="65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8" name="Google Shape;54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276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9" name="Google Shape;154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338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44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444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3" name="Google Shape;156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3" name="Google Shape;159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2" name="Google Shape;167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6" name="Google Shape;16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p:cSld name="Diapositiva de título">
    <p:bg>
      <p:bgPr>
        <a:gradFill>
          <a:gsLst>
            <a:gs pos="0">
              <a:schemeClr val="accent1"/>
            </a:gs>
            <a:gs pos="100000">
              <a:schemeClr val="accent2"/>
            </a:gs>
          </a:gsLst>
          <a:path path="circle">
            <a:fillToRect l="50000" t="50000" r="50000" b="50000"/>
          </a:path>
          <a:tileRect/>
        </a:gradFill>
        <a:effectLst/>
      </p:bgPr>
    </p:bg>
    <p:spTree>
      <p:nvGrpSpPr>
        <p:cNvPr id="1" name="Shape 15"/>
        <p:cNvGrpSpPr/>
        <p:nvPr/>
      </p:nvGrpSpPr>
      <p:grpSpPr>
        <a:xfrm>
          <a:off x="0" y="0"/>
          <a:ext cx="0" cy="0"/>
          <a:chOff x="0" y="0"/>
          <a:chExt cx="0" cy="0"/>
        </a:xfrm>
      </p:grpSpPr>
      <p:sp>
        <p:nvSpPr>
          <p:cNvPr id="16" name="Google Shape;16;p2"/>
          <p:cNvSpPr/>
          <p:nvPr/>
        </p:nvSpPr>
        <p:spPr>
          <a:xfrm flipH="1">
            <a:off x="645900" y="1217100"/>
            <a:ext cx="7260900" cy="27171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299294"/>
            <a:ext cx="2964712" cy="3316107"/>
          </a:xfrm>
          <a:custGeom>
            <a:avLst/>
            <a:gdLst/>
            <a:ahLst/>
            <a:cxnLst/>
            <a:rect l="l" t="t" r="r" b="b"/>
            <a:pathLst>
              <a:path w="51204" h="57273" extrusionOk="0">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475" y="1807662"/>
            <a:ext cx="3358026" cy="3335793"/>
          </a:xfrm>
          <a:custGeom>
            <a:avLst/>
            <a:gdLst/>
            <a:ahLst/>
            <a:cxnLst/>
            <a:rect l="l" t="t" r="r" b="b"/>
            <a:pathLst>
              <a:path w="57997" h="57613" extrusionOk="0">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93150" y="1295108"/>
            <a:ext cx="1550864" cy="3792135"/>
          </a:xfrm>
          <a:custGeom>
            <a:avLst/>
            <a:gdLst/>
            <a:ahLst/>
            <a:cxnLst/>
            <a:rect l="l" t="t" r="r" b="b"/>
            <a:pathLst>
              <a:path w="21587" h="52784" extrusionOk="0">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988" y="3938"/>
            <a:ext cx="2956721" cy="5143431"/>
          </a:xfrm>
          <a:custGeom>
            <a:avLst/>
            <a:gdLst/>
            <a:ahLst/>
            <a:cxnLst/>
            <a:rect l="l" t="t" r="r" b="b"/>
            <a:pathLst>
              <a:path w="51066" h="88833" extrusionOk="0">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550351" y="0"/>
            <a:ext cx="2593658" cy="4320177"/>
          </a:xfrm>
          <a:custGeom>
            <a:avLst/>
            <a:gdLst/>
            <a:ahLst/>
            <a:cxnLst/>
            <a:rect l="l" t="t" r="r" b="b"/>
            <a:pathLst>
              <a:path w="36102" h="60134" extrusionOk="0">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a:off x="1232914" y="1646636"/>
            <a:ext cx="6634500" cy="12414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7200"/>
              <a:buNone/>
              <a:defRPr sz="7200" b="0">
                <a:solidFill>
                  <a:srgbClr val="FFFFFF"/>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23" name="Google Shape;23;p2"/>
          <p:cNvSpPr txBox="1">
            <a:spLocks noGrp="1"/>
          </p:cNvSpPr>
          <p:nvPr>
            <p:ph type="subTitle" idx="1"/>
          </p:nvPr>
        </p:nvSpPr>
        <p:spPr>
          <a:xfrm>
            <a:off x="3084811" y="2812511"/>
            <a:ext cx="2930400" cy="3804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rgbClr val="FFFFFF"/>
              </a:buClr>
              <a:buSzPts val="1200"/>
              <a:buNone/>
              <a:defRPr sz="1200">
                <a:solidFill>
                  <a:srgbClr val="FFFFFF"/>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TITLE">
  <p:cSld name="4_Título y objetos">
    <p:bg>
      <p:bgPr>
        <a:gradFill>
          <a:gsLst>
            <a:gs pos="0">
              <a:schemeClr val="accent1"/>
            </a:gs>
            <a:gs pos="100000">
              <a:schemeClr val="accent2"/>
            </a:gs>
          </a:gsLst>
          <a:path path="circle">
            <a:fillToRect l="50000" t="50000" r="50000" b="50000"/>
          </a:path>
          <a:tileRect/>
        </a:gradFill>
        <a:effectLst/>
      </p:bgPr>
    </p:bg>
    <p:spTree>
      <p:nvGrpSpPr>
        <p:cNvPr id="1" name="Shape 138"/>
        <p:cNvGrpSpPr/>
        <p:nvPr/>
      </p:nvGrpSpPr>
      <p:grpSpPr>
        <a:xfrm>
          <a:off x="0" y="0"/>
          <a:ext cx="0" cy="0"/>
          <a:chOff x="0" y="0"/>
          <a:chExt cx="0" cy="0"/>
        </a:xfrm>
      </p:grpSpPr>
      <p:sp>
        <p:nvSpPr>
          <p:cNvPr id="139" name="Google Shape;139;p13"/>
          <p:cNvSpPr/>
          <p:nvPr/>
        </p:nvSpPr>
        <p:spPr>
          <a:xfrm>
            <a:off x="263219" y="1498888"/>
            <a:ext cx="8213700" cy="2192400"/>
          </a:xfrm>
          <a:prstGeom prst="rect">
            <a:avLst/>
          </a:prstGeom>
          <a:noFill/>
          <a:ln w="2857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0" name="Google Shape;140;p13"/>
          <p:cNvSpPr txBox="1"/>
          <p:nvPr/>
        </p:nvSpPr>
        <p:spPr>
          <a:xfrm>
            <a:off x="6772942" y="4673209"/>
            <a:ext cx="2057400" cy="273900"/>
          </a:xfrm>
          <a:prstGeom prst="rect">
            <a:avLst/>
          </a:prstGeom>
          <a:gradFill>
            <a:gsLst>
              <a:gs pos="0">
                <a:schemeClr val="accent1"/>
              </a:gs>
              <a:gs pos="100000">
                <a:schemeClr val="accent2"/>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rgbClr val="FFFFFF"/>
                </a:solidFill>
                <a:latin typeface="Nunito Sans SemiBold"/>
                <a:ea typeface="Nunito Sans SemiBold"/>
                <a:cs typeface="Nunito Sans SemiBold"/>
                <a:sym typeface="Nunito Sans SemiBold"/>
              </a:rPr>
              <a:t>‹#›</a:t>
            </a:fld>
            <a:endParaRPr sz="800" b="0" i="0" u="none" strike="noStrike" cap="none">
              <a:solidFill>
                <a:srgbClr val="FFFFFF"/>
              </a:solidFill>
              <a:latin typeface="Nunito Sans SemiBold"/>
              <a:ea typeface="Nunito Sans SemiBold"/>
              <a:cs typeface="Nunito Sans SemiBold"/>
              <a:sym typeface="Nunito Sans SemiBold"/>
            </a:endParaRPr>
          </a:p>
        </p:txBody>
      </p:sp>
      <p:sp>
        <p:nvSpPr>
          <p:cNvPr id="141" name="Google Shape;141;p13"/>
          <p:cNvSpPr txBox="1">
            <a:spLocks noGrp="1"/>
          </p:cNvSpPr>
          <p:nvPr>
            <p:ph type="ctrTitle"/>
          </p:nvPr>
        </p:nvSpPr>
        <p:spPr>
          <a:xfrm flipH="1">
            <a:off x="2267119" y="1953315"/>
            <a:ext cx="1979700" cy="12414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2100"/>
              <a:buNone/>
              <a:defRPr sz="2100" b="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2" name="Google Shape;142;p13"/>
          <p:cNvSpPr txBox="1">
            <a:spLocks noGrp="1"/>
          </p:cNvSpPr>
          <p:nvPr>
            <p:ph type="subTitle" idx="1"/>
          </p:nvPr>
        </p:nvSpPr>
        <p:spPr>
          <a:xfrm flipH="1">
            <a:off x="4493231" y="2384065"/>
            <a:ext cx="2383500" cy="3804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rgbClr val="FFFFFF"/>
              </a:buClr>
              <a:buSzPts val="1200"/>
              <a:buNone/>
              <a:defRPr sz="1200">
                <a:solidFill>
                  <a:srgbClr val="FFFFFF"/>
                </a:solidFill>
              </a:defRPr>
            </a:lvl1pPr>
            <a:lvl2pPr lvl="1" algn="ctr">
              <a:lnSpc>
                <a:spcPct val="90000"/>
              </a:lnSpc>
              <a:spcBef>
                <a:spcPts val="400"/>
              </a:spcBef>
              <a:spcAft>
                <a:spcPts val="0"/>
              </a:spcAft>
              <a:buClr>
                <a:srgbClr val="FFFFFF"/>
              </a:buClr>
              <a:buSzPts val="1500"/>
              <a:buNone/>
              <a:defRPr sz="1500">
                <a:solidFill>
                  <a:srgbClr val="FFFFFF"/>
                </a:solidFill>
              </a:defRPr>
            </a:lvl2pPr>
            <a:lvl3pPr lvl="2" algn="ctr">
              <a:lnSpc>
                <a:spcPct val="90000"/>
              </a:lnSpc>
              <a:spcBef>
                <a:spcPts val="400"/>
              </a:spcBef>
              <a:spcAft>
                <a:spcPts val="0"/>
              </a:spcAft>
              <a:buClr>
                <a:srgbClr val="FFFFFF"/>
              </a:buClr>
              <a:buSzPts val="1400"/>
              <a:buNone/>
              <a:defRPr sz="1400">
                <a:solidFill>
                  <a:srgbClr val="FFFFFF"/>
                </a:solidFill>
              </a:defRPr>
            </a:lvl3pPr>
            <a:lvl4pPr lvl="3" algn="ctr">
              <a:lnSpc>
                <a:spcPct val="90000"/>
              </a:lnSpc>
              <a:spcBef>
                <a:spcPts val="400"/>
              </a:spcBef>
              <a:spcAft>
                <a:spcPts val="0"/>
              </a:spcAft>
              <a:buClr>
                <a:srgbClr val="FFFFFF"/>
              </a:buClr>
              <a:buSzPts val="1200"/>
              <a:buNone/>
              <a:defRPr sz="1200">
                <a:solidFill>
                  <a:srgbClr val="FFFFFF"/>
                </a:solidFill>
              </a:defRPr>
            </a:lvl4pPr>
            <a:lvl5pPr lvl="4" algn="ctr">
              <a:lnSpc>
                <a:spcPct val="90000"/>
              </a:lnSpc>
              <a:spcBef>
                <a:spcPts val="400"/>
              </a:spcBef>
              <a:spcAft>
                <a:spcPts val="0"/>
              </a:spcAft>
              <a:buClr>
                <a:srgbClr val="FFFFFF"/>
              </a:buClr>
              <a:buSzPts val="1200"/>
              <a:buNone/>
              <a:defRPr sz="1200">
                <a:solidFill>
                  <a:srgbClr val="FFFFFF"/>
                </a:solidFill>
              </a:defRPr>
            </a:lvl5pPr>
            <a:lvl6pPr lvl="5" algn="ctr">
              <a:lnSpc>
                <a:spcPct val="90000"/>
              </a:lnSpc>
              <a:spcBef>
                <a:spcPts val="400"/>
              </a:spcBef>
              <a:spcAft>
                <a:spcPts val="0"/>
              </a:spcAft>
              <a:buClr>
                <a:srgbClr val="FFFFFF"/>
              </a:buClr>
              <a:buSzPts val="1200"/>
              <a:buNone/>
              <a:defRPr sz="1200">
                <a:solidFill>
                  <a:srgbClr val="FFFFFF"/>
                </a:solidFill>
              </a:defRPr>
            </a:lvl6pPr>
            <a:lvl7pPr lvl="6" algn="ctr">
              <a:lnSpc>
                <a:spcPct val="90000"/>
              </a:lnSpc>
              <a:spcBef>
                <a:spcPts val="400"/>
              </a:spcBef>
              <a:spcAft>
                <a:spcPts val="0"/>
              </a:spcAft>
              <a:buClr>
                <a:srgbClr val="FFFFFF"/>
              </a:buClr>
              <a:buSzPts val="1200"/>
              <a:buNone/>
              <a:defRPr sz="1200">
                <a:solidFill>
                  <a:srgbClr val="FFFFFF"/>
                </a:solidFill>
              </a:defRPr>
            </a:lvl7pPr>
            <a:lvl8pPr lvl="7" algn="ctr">
              <a:lnSpc>
                <a:spcPct val="90000"/>
              </a:lnSpc>
              <a:spcBef>
                <a:spcPts val="400"/>
              </a:spcBef>
              <a:spcAft>
                <a:spcPts val="0"/>
              </a:spcAft>
              <a:buClr>
                <a:srgbClr val="FFFFFF"/>
              </a:buClr>
              <a:buSzPts val="1200"/>
              <a:buNone/>
              <a:defRPr sz="1200">
                <a:solidFill>
                  <a:srgbClr val="FFFFFF"/>
                </a:solidFill>
              </a:defRPr>
            </a:lvl8pPr>
            <a:lvl9pPr lvl="8" algn="ctr">
              <a:lnSpc>
                <a:spcPct val="90000"/>
              </a:lnSpc>
              <a:spcBef>
                <a:spcPts val="400"/>
              </a:spcBef>
              <a:spcAft>
                <a:spcPts val="0"/>
              </a:spcAft>
              <a:buClr>
                <a:srgbClr val="FFFFFF"/>
              </a:buClr>
              <a:buSzPts val="1200"/>
              <a:buNone/>
              <a:defRPr sz="1200">
                <a:solidFill>
                  <a:srgbClr val="FFFFFF"/>
                </a:solidFill>
              </a:defRPr>
            </a:lvl9pPr>
          </a:lstStyle>
          <a:p>
            <a:endParaRPr/>
          </a:p>
        </p:txBody>
      </p:sp>
      <p:cxnSp>
        <p:nvCxnSpPr>
          <p:cNvPr id="143" name="Google Shape;143;p13"/>
          <p:cNvCxnSpPr/>
          <p:nvPr/>
        </p:nvCxnSpPr>
        <p:spPr>
          <a:xfrm>
            <a:off x="4370063" y="2151234"/>
            <a:ext cx="0" cy="887700"/>
          </a:xfrm>
          <a:prstGeom prst="straightConnector1">
            <a:avLst/>
          </a:prstGeom>
          <a:noFill/>
          <a:ln w="28575" cap="flat" cmpd="sng">
            <a:solidFill>
              <a:srgbClr val="FFFFFF"/>
            </a:solidFill>
            <a:prstDash val="solid"/>
            <a:round/>
            <a:headEnd type="none" w="med" len="med"/>
            <a:tailEnd type="none" w="med" len="med"/>
          </a:ln>
        </p:spPr>
      </p:cxnSp>
      <p:sp>
        <p:nvSpPr>
          <p:cNvPr id="144" name="Google Shape;144;p13"/>
          <p:cNvSpPr/>
          <p:nvPr/>
        </p:nvSpPr>
        <p:spPr>
          <a:xfrm rot="10800000">
            <a:off x="2410401" y="2397"/>
            <a:ext cx="6733599" cy="2148840"/>
          </a:xfrm>
          <a:custGeom>
            <a:avLst/>
            <a:gdLst/>
            <a:ahLst/>
            <a:cxnLst/>
            <a:rect l="l" t="t" r="r" b="b"/>
            <a:pathLst>
              <a:path w="23488" h="7151" extrusionOk="0">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10800000">
            <a:off x="5292458" y="3633192"/>
            <a:ext cx="3851542" cy="1507921"/>
          </a:xfrm>
          <a:custGeom>
            <a:avLst/>
            <a:gdLst/>
            <a:ahLst/>
            <a:cxnLst/>
            <a:rect l="l" t="t" r="r" b="b"/>
            <a:pathLst>
              <a:path w="10393" h="4069" extrusionOk="0">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10800000">
            <a:off x="-1" y="2302581"/>
            <a:ext cx="5154801" cy="2838530"/>
          </a:xfrm>
          <a:custGeom>
            <a:avLst/>
            <a:gdLst/>
            <a:ahLst/>
            <a:cxnLst/>
            <a:rect l="l" t="t" r="r" b="b"/>
            <a:pathLst>
              <a:path w="13235" h="7288" extrusionOk="0">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10800000">
            <a:off x="3728402" y="2394"/>
            <a:ext cx="1608227" cy="778039"/>
          </a:xfrm>
          <a:custGeom>
            <a:avLst/>
            <a:gdLst/>
            <a:ahLst/>
            <a:cxnLst/>
            <a:rect l="l" t="t" r="r" b="b"/>
            <a:pathLst>
              <a:path w="5865" h="2707" extrusionOk="0">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10800000">
            <a:off x="5359881" y="2388"/>
            <a:ext cx="3784119" cy="1006803"/>
          </a:xfrm>
          <a:custGeom>
            <a:avLst/>
            <a:gdLst/>
            <a:ahLst/>
            <a:cxnLst/>
            <a:rect l="l" t="t" r="r" b="b"/>
            <a:pathLst>
              <a:path w="12209" h="3099" extrusionOk="0">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10800000">
            <a:off x="-3" y="2392"/>
            <a:ext cx="3918328" cy="1567321"/>
          </a:xfrm>
          <a:custGeom>
            <a:avLst/>
            <a:gdLst/>
            <a:ahLst/>
            <a:cxnLst/>
            <a:rect l="l" t="t" r="r" b="b"/>
            <a:pathLst>
              <a:path w="11622" h="4796" extrusionOk="0">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10800000">
            <a:off x="6618059" y="2948717"/>
            <a:ext cx="2525941" cy="2192396"/>
          </a:xfrm>
          <a:custGeom>
            <a:avLst/>
            <a:gdLst/>
            <a:ahLst/>
            <a:cxnLst/>
            <a:rect l="l" t="t" r="r" b="b"/>
            <a:pathLst>
              <a:path w="6816" h="5916" extrusionOk="0">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p:cSld name="5_Título y objetos">
    <p:bg>
      <p:bgPr>
        <a:gradFill>
          <a:gsLst>
            <a:gs pos="0">
              <a:schemeClr val="accent1"/>
            </a:gs>
            <a:gs pos="100000">
              <a:schemeClr val="accent2"/>
            </a:gs>
          </a:gsLst>
          <a:path path="circle">
            <a:fillToRect l="50000" t="50000" r="50000" b="50000"/>
          </a:path>
          <a:tileRect/>
        </a:gradFill>
        <a:effectLst/>
      </p:bgPr>
    </p:bg>
    <p:spTree>
      <p:nvGrpSpPr>
        <p:cNvPr id="1" name="Shape 151"/>
        <p:cNvGrpSpPr/>
        <p:nvPr/>
      </p:nvGrpSpPr>
      <p:grpSpPr>
        <a:xfrm>
          <a:off x="0" y="0"/>
          <a:ext cx="0" cy="0"/>
          <a:chOff x="0" y="0"/>
          <a:chExt cx="0" cy="0"/>
        </a:xfrm>
      </p:grpSpPr>
      <p:sp>
        <p:nvSpPr>
          <p:cNvPr id="152" name="Google Shape;152;p14"/>
          <p:cNvSpPr txBox="1">
            <a:spLocks noGrp="1"/>
          </p:cNvSpPr>
          <p:nvPr>
            <p:ph type="ctrTitle"/>
          </p:nvPr>
        </p:nvSpPr>
        <p:spPr>
          <a:xfrm flipH="1">
            <a:off x="5976938" y="827965"/>
            <a:ext cx="2308500" cy="34839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1800"/>
              <a:buNone/>
              <a:defRPr sz="1800" b="0">
                <a:solidFill>
                  <a:srgbClr val="FFFFFF"/>
                </a:solidFill>
              </a:defRPr>
            </a:lvl1pPr>
            <a:lvl2pPr lvl="1">
              <a:spcBef>
                <a:spcPts val="0"/>
              </a:spcBef>
              <a:spcAft>
                <a:spcPts val="0"/>
              </a:spcAft>
              <a:buSzPts val="1100"/>
              <a:buFont typeface="Squada One"/>
              <a:buNone/>
              <a:defRPr>
                <a:latin typeface="Squada One"/>
                <a:ea typeface="Squada One"/>
                <a:cs typeface="Squada One"/>
                <a:sym typeface="Squada One"/>
              </a:defRPr>
            </a:lvl2pPr>
            <a:lvl3pPr lvl="2">
              <a:spcBef>
                <a:spcPts val="0"/>
              </a:spcBef>
              <a:spcAft>
                <a:spcPts val="0"/>
              </a:spcAft>
              <a:buSzPts val="1100"/>
              <a:buFont typeface="Squada One"/>
              <a:buNone/>
              <a:defRPr>
                <a:latin typeface="Squada One"/>
                <a:ea typeface="Squada One"/>
                <a:cs typeface="Squada One"/>
                <a:sym typeface="Squada One"/>
              </a:defRPr>
            </a:lvl3pPr>
            <a:lvl4pPr lvl="3">
              <a:spcBef>
                <a:spcPts val="0"/>
              </a:spcBef>
              <a:spcAft>
                <a:spcPts val="0"/>
              </a:spcAft>
              <a:buSzPts val="1100"/>
              <a:buFont typeface="Squada One"/>
              <a:buNone/>
              <a:defRPr>
                <a:latin typeface="Squada One"/>
                <a:ea typeface="Squada One"/>
                <a:cs typeface="Squada One"/>
                <a:sym typeface="Squada One"/>
              </a:defRPr>
            </a:lvl4pPr>
            <a:lvl5pPr lvl="4">
              <a:spcBef>
                <a:spcPts val="0"/>
              </a:spcBef>
              <a:spcAft>
                <a:spcPts val="0"/>
              </a:spcAft>
              <a:buSzPts val="1100"/>
              <a:buFont typeface="Squada One"/>
              <a:buNone/>
              <a:defRPr>
                <a:latin typeface="Squada One"/>
                <a:ea typeface="Squada One"/>
                <a:cs typeface="Squada One"/>
                <a:sym typeface="Squada One"/>
              </a:defRPr>
            </a:lvl5pPr>
            <a:lvl6pPr lvl="5">
              <a:spcBef>
                <a:spcPts val="0"/>
              </a:spcBef>
              <a:spcAft>
                <a:spcPts val="0"/>
              </a:spcAft>
              <a:buSzPts val="1100"/>
              <a:buFont typeface="Squada One"/>
              <a:buNone/>
              <a:defRPr>
                <a:latin typeface="Squada One"/>
                <a:ea typeface="Squada One"/>
                <a:cs typeface="Squada One"/>
                <a:sym typeface="Squada One"/>
              </a:defRPr>
            </a:lvl6pPr>
            <a:lvl7pPr lvl="6">
              <a:spcBef>
                <a:spcPts val="0"/>
              </a:spcBef>
              <a:spcAft>
                <a:spcPts val="0"/>
              </a:spcAft>
              <a:buSzPts val="1100"/>
              <a:buFont typeface="Squada One"/>
              <a:buNone/>
              <a:defRPr>
                <a:latin typeface="Squada One"/>
                <a:ea typeface="Squada One"/>
                <a:cs typeface="Squada One"/>
                <a:sym typeface="Squada One"/>
              </a:defRPr>
            </a:lvl7pPr>
            <a:lvl8pPr lvl="7">
              <a:spcBef>
                <a:spcPts val="0"/>
              </a:spcBef>
              <a:spcAft>
                <a:spcPts val="0"/>
              </a:spcAft>
              <a:buSzPts val="1100"/>
              <a:buFont typeface="Squada One"/>
              <a:buNone/>
              <a:defRPr>
                <a:latin typeface="Squada One"/>
                <a:ea typeface="Squada One"/>
                <a:cs typeface="Squada One"/>
                <a:sym typeface="Squada One"/>
              </a:defRPr>
            </a:lvl8pPr>
            <a:lvl9pPr lvl="8">
              <a:spcBef>
                <a:spcPts val="0"/>
              </a:spcBef>
              <a:spcAft>
                <a:spcPts val="0"/>
              </a:spcAft>
              <a:buSzPts val="1100"/>
              <a:buFont typeface="Squada One"/>
              <a:buNone/>
              <a:defRPr>
                <a:latin typeface="Squada One"/>
                <a:ea typeface="Squada One"/>
                <a:cs typeface="Squada One"/>
                <a:sym typeface="Squada One"/>
              </a:defRPr>
            </a:lvl9pPr>
          </a:lstStyle>
          <a:p>
            <a:endParaRPr/>
          </a:p>
        </p:txBody>
      </p:sp>
      <p:sp>
        <p:nvSpPr>
          <p:cNvPr id="153" name="Google Shape;153;p14"/>
          <p:cNvSpPr/>
          <p:nvPr/>
        </p:nvSpPr>
        <p:spPr>
          <a:xfrm>
            <a:off x="777400" y="1455325"/>
            <a:ext cx="2422200" cy="37758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4" name="Google Shape;154;p14"/>
          <p:cNvSpPr/>
          <p:nvPr/>
        </p:nvSpPr>
        <p:spPr>
          <a:xfrm>
            <a:off x="3597675" y="-74450"/>
            <a:ext cx="2422200" cy="4425000"/>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5" name="Google Shape;155;p14"/>
          <p:cNvSpPr txBox="1">
            <a:spLocks noGrp="1"/>
          </p:cNvSpPr>
          <p:nvPr>
            <p:ph type="subTitle" idx="1"/>
          </p:nvPr>
        </p:nvSpPr>
        <p:spPr>
          <a:xfrm flipH="1">
            <a:off x="825666" y="2286000"/>
            <a:ext cx="23256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56" name="Google Shape;156;p14"/>
          <p:cNvSpPr txBox="1">
            <a:spLocks noGrp="1"/>
          </p:cNvSpPr>
          <p:nvPr>
            <p:ph type="subTitle" idx="2"/>
          </p:nvPr>
        </p:nvSpPr>
        <p:spPr>
          <a:xfrm>
            <a:off x="922988" y="2567513"/>
            <a:ext cx="21309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57" name="Google Shape;157;p14"/>
          <p:cNvSpPr txBox="1">
            <a:spLocks noGrp="1"/>
          </p:cNvSpPr>
          <p:nvPr>
            <p:ph type="subTitle" idx="3"/>
          </p:nvPr>
        </p:nvSpPr>
        <p:spPr>
          <a:xfrm flipH="1">
            <a:off x="3645938" y="2286000"/>
            <a:ext cx="2325600" cy="233700"/>
          </a:xfrm>
          <a:prstGeom prst="rect">
            <a:avLst/>
          </a:prstGeom>
        </p:spPr>
        <p:txBody>
          <a:bodyPr spcFirstLastPara="1" wrap="square" lIns="68575" tIns="34275" rIns="68575" bIns="34275" anchor="b" anchorCtr="0">
            <a:noAutofit/>
          </a:bodyPr>
          <a:lstStyle>
            <a:lvl1pPr lvl="0" algn="ctr" rtl="0">
              <a:lnSpc>
                <a:spcPct val="100000"/>
              </a:lnSpc>
              <a:spcBef>
                <a:spcPts val="800"/>
              </a:spcBef>
              <a:spcAft>
                <a:spcPts val="0"/>
              </a:spcAft>
              <a:buClr>
                <a:srgbClr val="FFFFFF"/>
              </a:buClr>
              <a:buSzPts val="1400"/>
              <a:buFont typeface="Squada One"/>
              <a:buNone/>
              <a:defRPr sz="1400">
                <a:solidFill>
                  <a:srgbClr val="FFFFFF"/>
                </a:solidFill>
                <a:latin typeface="Squada One"/>
                <a:ea typeface="Squada One"/>
                <a:cs typeface="Squada One"/>
                <a:sym typeface="Squada One"/>
              </a:defRPr>
            </a:lvl1pPr>
            <a:lvl2pPr lvl="1"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2pPr>
            <a:lvl3pPr lvl="2"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3pPr>
            <a:lvl4pPr lvl="3"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4pPr>
            <a:lvl5pPr lvl="4"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5pPr>
            <a:lvl6pPr lvl="5"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6pPr>
            <a:lvl7pPr lvl="6"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7pPr>
            <a:lvl8pPr lvl="7"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8pPr>
            <a:lvl9pPr lvl="8" algn="ctr" rtl="0">
              <a:lnSpc>
                <a:spcPct val="100000"/>
              </a:lnSpc>
              <a:spcBef>
                <a:spcPts val="400"/>
              </a:spcBef>
              <a:spcAft>
                <a:spcPts val="0"/>
              </a:spcAft>
              <a:buClr>
                <a:srgbClr val="FFFFFF"/>
              </a:buClr>
              <a:buSzPts val="1400"/>
              <a:buFont typeface="Squada One"/>
              <a:buNone/>
              <a:defRPr sz="1400" b="1">
                <a:solidFill>
                  <a:srgbClr val="FFFFFF"/>
                </a:solidFill>
                <a:latin typeface="Squada One"/>
                <a:ea typeface="Squada One"/>
                <a:cs typeface="Squada One"/>
                <a:sym typeface="Squada One"/>
              </a:defRPr>
            </a:lvl9pPr>
          </a:lstStyle>
          <a:p>
            <a:endParaRPr/>
          </a:p>
        </p:txBody>
      </p:sp>
      <p:sp>
        <p:nvSpPr>
          <p:cNvPr id="158" name="Google Shape;158;p14"/>
          <p:cNvSpPr txBox="1">
            <a:spLocks noGrp="1"/>
          </p:cNvSpPr>
          <p:nvPr>
            <p:ph type="subTitle" idx="4"/>
          </p:nvPr>
        </p:nvSpPr>
        <p:spPr>
          <a:xfrm>
            <a:off x="3743190" y="2567513"/>
            <a:ext cx="2130900" cy="894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1200"/>
              <a:buNone/>
              <a:defRPr sz="1200">
                <a:solidFill>
                  <a:srgbClr val="FFFFFF"/>
                </a:solidFill>
              </a:defRPr>
            </a:lvl2pPr>
            <a:lvl3pPr lvl="2" algn="ctr" rtl="0">
              <a:lnSpc>
                <a:spcPct val="100000"/>
              </a:lnSpc>
              <a:spcBef>
                <a:spcPts val="400"/>
              </a:spcBef>
              <a:spcAft>
                <a:spcPts val="0"/>
              </a:spcAft>
              <a:buClr>
                <a:srgbClr val="FFFFFF"/>
              </a:buClr>
              <a:buSzPts val="1200"/>
              <a:buNone/>
              <a:defRPr sz="1200">
                <a:solidFill>
                  <a:srgbClr val="FFFFFF"/>
                </a:solidFill>
              </a:defRPr>
            </a:lvl3pPr>
            <a:lvl4pPr lvl="3" algn="ctr" rtl="0">
              <a:lnSpc>
                <a:spcPct val="100000"/>
              </a:lnSpc>
              <a:spcBef>
                <a:spcPts val="400"/>
              </a:spcBef>
              <a:spcAft>
                <a:spcPts val="0"/>
              </a:spcAft>
              <a:buClr>
                <a:srgbClr val="FFFFFF"/>
              </a:buClr>
              <a:buSzPts val="1200"/>
              <a:buNone/>
              <a:defRPr sz="1200">
                <a:solidFill>
                  <a:srgbClr val="FFFFFF"/>
                </a:solidFill>
              </a:defRPr>
            </a:lvl4pPr>
            <a:lvl5pPr lvl="4" algn="ctr" rtl="0">
              <a:lnSpc>
                <a:spcPct val="100000"/>
              </a:lnSpc>
              <a:spcBef>
                <a:spcPts val="400"/>
              </a:spcBef>
              <a:spcAft>
                <a:spcPts val="0"/>
              </a:spcAft>
              <a:buClr>
                <a:srgbClr val="FFFFFF"/>
              </a:buClr>
              <a:buSzPts val="1200"/>
              <a:buNone/>
              <a:defRPr sz="1200">
                <a:solidFill>
                  <a:srgbClr val="FFFFFF"/>
                </a:solidFill>
              </a:defRPr>
            </a:lvl5pPr>
            <a:lvl6pPr lvl="5" algn="ctr" rtl="0">
              <a:lnSpc>
                <a:spcPct val="100000"/>
              </a:lnSpc>
              <a:spcBef>
                <a:spcPts val="400"/>
              </a:spcBef>
              <a:spcAft>
                <a:spcPts val="0"/>
              </a:spcAft>
              <a:buClr>
                <a:srgbClr val="FFFFFF"/>
              </a:buClr>
              <a:buSzPts val="1200"/>
              <a:buNone/>
              <a:defRPr sz="1200">
                <a:solidFill>
                  <a:srgbClr val="FFFFFF"/>
                </a:solidFill>
              </a:defRPr>
            </a:lvl6pPr>
            <a:lvl7pPr lvl="6" algn="ctr" rtl="0">
              <a:lnSpc>
                <a:spcPct val="100000"/>
              </a:lnSpc>
              <a:spcBef>
                <a:spcPts val="400"/>
              </a:spcBef>
              <a:spcAft>
                <a:spcPts val="0"/>
              </a:spcAft>
              <a:buClr>
                <a:srgbClr val="FFFFFF"/>
              </a:buClr>
              <a:buSzPts val="1200"/>
              <a:buNone/>
              <a:defRPr sz="1200">
                <a:solidFill>
                  <a:srgbClr val="FFFFFF"/>
                </a:solidFill>
              </a:defRPr>
            </a:lvl7pPr>
            <a:lvl8pPr lvl="7" algn="ctr" rtl="0">
              <a:lnSpc>
                <a:spcPct val="100000"/>
              </a:lnSpc>
              <a:spcBef>
                <a:spcPts val="400"/>
              </a:spcBef>
              <a:spcAft>
                <a:spcPts val="0"/>
              </a:spcAft>
              <a:buClr>
                <a:srgbClr val="FFFFFF"/>
              </a:buClr>
              <a:buSzPts val="1200"/>
              <a:buNone/>
              <a:defRPr sz="1200">
                <a:solidFill>
                  <a:srgbClr val="FFFFFF"/>
                </a:solidFill>
              </a:defRPr>
            </a:lvl8pPr>
            <a:lvl9pPr lvl="8" algn="ctr"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59" name="Google Shape;159;p14"/>
          <p:cNvSpPr/>
          <p:nvPr/>
        </p:nvSpPr>
        <p:spPr>
          <a:xfrm rot="10800000">
            <a:off x="2945906" y="-1824"/>
            <a:ext cx="1729539" cy="652520"/>
          </a:xfrm>
          <a:custGeom>
            <a:avLst/>
            <a:gdLst/>
            <a:ahLst/>
            <a:cxnLst/>
            <a:rect l="l" t="t" r="r" b="b"/>
            <a:pathLst>
              <a:path w="7061" h="2664" extrusionOk="0">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666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rot="10800000">
            <a:off x="0" y="-1825"/>
            <a:ext cx="2705390" cy="1857870"/>
          </a:xfrm>
          <a:custGeom>
            <a:avLst/>
            <a:gdLst/>
            <a:ahLst/>
            <a:cxnLst/>
            <a:rect l="l" t="t" r="r" b="b"/>
            <a:pathLst>
              <a:path w="11045" h="7585" extrusionOk="0">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10800000">
            <a:off x="6" y="-1824"/>
            <a:ext cx="2080052" cy="1179876"/>
          </a:xfrm>
          <a:custGeom>
            <a:avLst/>
            <a:gdLst/>
            <a:ahLst/>
            <a:cxnLst/>
            <a:rect l="l" t="t" r="r" b="b"/>
            <a:pathLst>
              <a:path w="8492" h="4817" extrusionOk="0">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rot="10800000">
            <a:off x="5" y="3647533"/>
            <a:ext cx="2174355" cy="1494134"/>
          </a:xfrm>
          <a:custGeom>
            <a:avLst/>
            <a:gdLst/>
            <a:ahLst/>
            <a:cxnLst/>
            <a:rect l="l" t="t" r="r" b="b"/>
            <a:pathLst>
              <a:path w="8877" h="6100" extrusionOk="0">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19050" dir="14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10800000">
            <a:off x="10" y="742546"/>
            <a:ext cx="1585758" cy="3124945"/>
          </a:xfrm>
          <a:custGeom>
            <a:avLst/>
            <a:gdLst/>
            <a:ahLst/>
            <a:cxnLst/>
            <a:rect l="l" t="t" r="r" b="b"/>
            <a:pathLst>
              <a:path w="6474" h="12758" extrusionOk="0">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l="50000" t="50000" r="50000" b="50000"/>
            </a:path>
            <a:tileRect/>
          </a:gradFill>
          <a:ln>
            <a:noFill/>
          </a:ln>
          <a:effectLst>
            <a:outerShdw blurRad="128588" dist="571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2">
  <p:cSld name="7_Título y objetos">
    <p:bg>
      <p:bgPr>
        <a:gradFill>
          <a:gsLst>
            <a:gs pos="0">
              <a:schemeClr val="accent1"/>
            </a:gs>
            <a:gs pos="100000">
              <a:schemeClr val="accent2"/>
            </a:gs>
          </a:gsLst>
          <a:path path="circle">
            <a:fillToRect l="50000" t="50000" r="50000" b="50000"/>
          </a:path>
          <a:tileRect/>
        </a:gradFill>
        <a:effectLst/>
      </p:bgPr>
    </p:bg>
    <p:spTree>
      <p:nvGrpSpPr>
        <p:cNvPr id="1" name="Shape 209"/>
        <p:cNvGrpSpPr/>
        <p:nvPr/>
      </p:nvGrpSpPr>
      <p:grpSpPr>
        <a:xfrm>
          <a:off x="0" y="0"/>
          <a:ext cx="0" cy="0"/>
          <a:chOff x="0" y="0"/>
          <a:chExt cx="0" cy="0"/>
        </a:xfrm>
      </p:grpSpPr>
      <p:sp>
        <p:nvSpPr>
          <p:cNvPr id="210" name="Google Shape;210;p19"/>
          <p:cNvSpPr txBox="1">
            <a:spLocks noGrp="1"/>
          </p:cNvSpPr>
          <p:nvPr>
            <p:ph type="subTitle" idx="1"/>
          </p:nvPr>
        </p:nvSpPr>
        <p:spPr>
          <a:xfrm flipH="1">
            <a:off x="2143975" y="2211365"/>
            <a:ext cx="4601100" cy="724800"/>
          </a:xfrm>
          <a:prstGeom prst="rect">
            <a:avLst/>
          </a:prstGeom>
          <a:noFill/>
          <a:ln>
            <a:noFill/>
          </a:ln>
        </p:spPr>
        <p:txBody>
          <a:bodyPr spcFirstLastPara="1" wrap="square" lIns="68575" tIns="34275" rIns="68575" bIns="34275" anchor="t" anchorCtr="0">
            <a:noAutofit/>
          </a:bodyPr>
          <a:lstStyle>
            <a:lvl1pPr lvl="0"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rtl="0">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rtl="0">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a:endParaRPr/>
          </a:p>
        </p:txBody>
      </p:sp>
      <p:cxnSp>
        <p:nvCxnSpPr>
          <p:cNvPr id="211" name="Google Shape;211;p19"/>
          <p:cNvCxnSpPr/>
          <p:nvPr/>
        </p:nvCxnSpPr>
        <p:spPr>
          <a:xfrm rot="10800000">
            <a:off x="7500" y="2336600"/>
            <a:ext cx="2681400" cy="0"/>
          </a:xfrm>
          <a:prstGeom prst="straightConnector1">
            <a:avLst/>
          </a:prstGeom>
          <a:noFill/>
          <a:ln w="28575" cap="flat" cmpd="sng">
            <a:solidFill>
              <a:schemeClr val="accent6"/>
            </a:solidFill>
            <a:prstDash val="solid"/>
            <a:miter lim="800000"/>
            <a:headEnd type="none" w="sm" len="sm"/>
            <a:tailEnd type="none" w="sm" len="sm"/>
          </a:ln>
        </p:spPr>
      </p:cxnSp>
      <p:sp>
        <p:nvSpPr>
          <p:cNvPr id="212" name="Google Shape;212;p19"/>
          <p:cNvSpPr txBox="1">
            <a:spLocks noGrp="1"/>
          </p:cNvSpPr>
          <p:nvPr>
            <p:ph type="subTitle" idx="2"/>
          </p:nvPr>
        </p:nvSpPr>
        <p:spPr>
          <a:xfrm flipH="1">
            <a:off x="5434825" y="2646968"/>
            <a:ext cx="2383500" cy="763800"/>
          </a:xfrm>
          <a:prstGeom prst="rect">
            <a:avLst/>
          </a:prstGeom>
          <a:noFill/>
          <a:ln>
            <a:noFill/>
          </a:ln>
        </p:spPr>
        <p:txBody>
          <a:bodyPr spcFirstLastPara="1" wrap="square" lIns="68575" tIns="34275" rIns="68575" bIns="34275" anchor="t" anchorCtr="0">
            <a:noAutofit/>
          </a:bodyPr>
          <a:lstStyle>
            <a:lvl1pPr lvl="0" algn="r">
              <a:lnSpc>
                <a:spcPct val="90000"/>
              </a:lnSpc>
              <a:spcBef>
                <a:spcPts val="800"/>
              </a:spcBef>
              <a:spcAft>
                <a:spcPts val="0"/>
              </a:spcAft>
              <a:buClr>
                <a:schemeClr val="accent6"/>
              </a:buClr>
              <a:buSzPts val="1200"/>
              <a:buNone/>
              <a:defRPr sz="1200">
                <a:solidFill>
                  <a:schemeClr val="accent6"/>
                </a:solidFill>
              </a:defRPr>
            </a:lvl1pPr>
            <a:lvl2pPr lvl="1" algn="r">
              <a:lnSpc>
                <a:spcPct val="90000"/>
              </a:lnSpc>
              <a:spcBef>
                <a:spcPts val="400"/>
              </a:spcBef>
              <a:spcAft>
                <a:spcPts val="0"/>
              </a:spcAft>
              <a:buClr>
                <a:schemeClr val="dk1"/>
              </a:buClr>
              <a:buSzPts val="1500"/>
              <a:buNone/>
              <a:defRPr sz="1500"/>
            </a:lvl2pPr>
            <a:lvl3pPr lvl="2" algn="r">
              <a:lnSpc>
                <a:spcPct val="90000"/>
              </a:lnSpc>
              <a:spcBef>
                <a:spcPts val="400"/>
              </a:spcBef>
              <a:spcAft>
                <a:spcPts val="0"/>
              </a:spcAft>
              <a:buClr>
                <a:schemeClr val="dk1"/>
              </a:buClr>
              <a:buSzPts val="1400"/>
              <a:buNone/>
              <a:defRPr sz="1400"/>
            </a:lvl3pPr>
            <a:lvl4pPr lvl="3" algn="r">
              <a:lnSpc>
                <a:spcPct val="90000"/>
              </a:lnSpc>
              <a:spcBef>
                <a:spcPts val="400"/>
              </a:spcBef>
              <a:spcAft>
                <a:spcPts val="0"/>
              </a:spcAft>
              <a:buClr>
                <a:schemeClr val="dk1"/>
              </a:buClr>
              <a:buSzPts val="1200"/>
              <a:buNone/>
              <a:defRPr sz="1200"/>
            </a:lvl4pPr>
            <a:lvl5pPr lvl="4" algn="r">
              <a:lnSpc>
                <a:spcPct val="90000"/>
              </a:lnSpc>
              <a:spcBef>
                <a:spcPts val="400"/>
              </a:spcBef>
              <a:spcAft>
                <a:spcPts val="0"/>
              </a:spcAft>
              <a:buClr>
                <a:schemeClr val="dk1"/>
              </a:buClr>
              <a:buSzPts val="1200"/>
              <a:buNone/>
              <a:defRPr sz="1200"/>
            </a:lvl5pPr>
            <a:lvl6pPr lvl="5" algn="r">
              <a:lnSpc>
                <a:spcPct val="90000"/>
              </a:lnSpc>
              <a:spcBef>
                <a:spcPts val="400"/>
              </a:spcBef>
              <a:spcAft>
                <a:spcPts val="0"/>
              </a:spcAft>
              <a:buClr>
                <a:schemeClr val="dk1"/>
              </a:buClr>
              <a:buSzPts val="1200"/>
              <a:buNone/>
              <a:defRPr sz="1200"/>
            </a:lvl6pPr>
            <a:lvl7pPr lvl="6" algn="r">
              <a:lnSpc>
                <a:spcPct val="90000"/>
              </a:lnSpc>
              <a:spcBef>
                <a:spcPts val="400"/>
              </a:spcBef>
              <a:spcAft>
                <a:spcPts val="0"/>
              </a:spcAft>
              <a:buClr>
                <a:schemeClr val="dk1"/>
              </a:buClr>
              <a:buSzPts val="1200"/>
              <a:buNone/>
              <a:defRPr sz="1200"/>
            </a:lvl7pPr>
            <a:lvl8pPr lvl="7" algn="r">
              <a:lnSpc>
                <a:spcPct val="90000"/>
              </a:lnSpc>
              <a:spcBef>
                <a:spcPts val="400"/>
              </a:spcBef>
              <a:spcAft>
                <a:spcPts val="0"/>
              </a:spcAft>
              <a:buClr>
                <a:schemeClr val="dk1"/>
              </a:buClr>
              <a:buSzPts val="1200"/>
              <a:buNone/>
              <a:defRPr sz="1200"/>
            </a:lvl8pPr>
            <a:lvl9pPr lvl="8" algn="r">
              <a:lnSpc>
                <a:spcPct val="90000"/>
              </a:lnSpc>
              <a:spcBef>
                <a:spcPts val="400"/>
              </a:spcBef>
              <a:spcAft>
                <a:spcPts val="0"/>
              </a:spcAft>
              <a:buClr>
                <a:schemeClr val="dk1"/>
              </a:buClr>
              <a:buSzPts val="1200"/>
              <a:buNone/>
              <a:defRPr sz="1200"/>
            </a:lvl9pPr>
          </a:lstStyle>
          <a:p>
            <a:endParaRPr/>
          </a:p>
        </p:txBody>
      </p:sp>
      <p:sp>
        <p:nvSpPr>
          <p:cNvPr id="213" name="Google Shape;213;p19"/>
          <p:cNvSpPr/>
          <p:nvPr/>
        </p:nvSpPr>
        <p:spPr>
          <a:xfrm flipH="1">
            <a:off x="11646" y="3444550"/>
            <a:ext cx="2335700" cy="1698947"/>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flipH="1">
            <a:off x="11641" y="1291906"/>
            <a:ext cx="957671" cy="3049103"/>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flipH="1">
            <a:off x="7500" y="3930261"/>
            <a:ext cx="1726067" cy="1213238"/>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flipH="1">
            <a:off x="1817695" y="4620312"/>
            <a:ext cx="2633077" cy="523188"/>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flipH="1">
            <a:off x="8500049" y="2124503"/>
            <a:ext cx="643947" cy="2409965"/>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flipH="1">
            <a:off x="5395676" y="0"/>
            <a:ext cx="3748328" cy="2693771"/>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flipH="1">
            <a:off x="2585009" y="0"/>
            <a:ext cx="3161332" cy="930483"/>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flipH="1">
            <a:off x="11653" y="0"/>
            <a:ext cx="4397784" cy="2623834"/>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txBox="1">
            <a:spLocks noGrp="1"/>
          </p:cNvSpPr>
          <p:nvPr>
            <p:ph type="title" hasCustomPrompt="1"/>
          </p:nvPr>
        </p:nvSpPr>
        <p:spPr>
          <a:xfrm>
            <a:off x="2143975" y="1562675"/>
            <a:ext cx="1529700" cy="723300"/>
          </a:xfrm>
          <a:prstGeom prst="rect">
            <a:avLst/>
          </a:prstGeom>
        </p:spPr>
        <p:txBody>
          <a:bodyPr spcFirstLastPara="1" wrap="square" lIns="68575" tIns="34275" rIns="68575" bIns="34275" anchor="b" anchorCtr="0">
            <a:noAutofit/>
          </a:bodyPr>
          <a:lstStyle>
            <a:lvl1pPr lvl="0" rtl="0">
              <a:spcBef>
                <a:spcPts val="0"/>
              </a:spcBef>
              <a:spcAft>
                <a:spcPts val="0"/>
              </a:spcAft>
              <a:buClr>
                <a:srgbClr val="FFFFFF"/>
              </a:buClr>
              <a:buSzPts val="4500"/>
              <a:buNone/>
              <a:defRPr sz="4500" b="0">
                <a:solidFill>
                  <a:srgbClr val="FFFFFF"/>
                </a:solidFill>
              </a:defRPr>
            </a:lvl1pPr>
            <a:lvl2pPr lvl="1"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INE 2 1">
  <p:cSld name="7_Título y objetos_1">
    <p:bg>
      <p:bgPr>
        <a:gradFill>
          <a:gsLst>
            <a:gs pos="0">
              <a:schemeClr val="accent1"/>
            </a:gs>
            <a:gs pos="100000">
              <a:schemeClr val="accent2"/>
            </a:gs>
          </a:gsLst>
          <a:path path="circle">
            <a:fillToRect l="50000" t="50000" r="50000" b="50000"/>
          </a:path>
          <a:tileRect/>
        </a:gradFill>
        <a:effectLst/>
      </p:bgPr>
    </p:bg>
    <p:spTree>
      <p:nvGrpSpPr>
        <p:cNvPr id="1" name="Shape 222"/>
        <p:cNvGrpSpPr/>
        <p:nvPr/>
      </p:nvGrpSpPr>
      <p:grpSpPr>
        <a:xfrm>
          <a:off x="0" y="0"/>
          <a:ext cx="0" cy="0"/>
          <a:chOff x="0" y="0"/>
          <a:chExt cx="0" cy="0"/>
        </a:xfrm>
      </p:grpSpPr>
      <p:sp>
        <p:nvSpPr>
          <p:cNvPr id="223" name="Google Shape;223;p20"/>
          <p:cNvSpPr txBox="1">
            <a:spLocks noGrp="1"/>
          </p:cNvSpPr>
          <p:nvPr>
            <p:ph type="subTitle" idx="1"/>
          </p:nvPr>
        </p:nvSpPr>
        <p:spPr>
          <a:xfrm>
            <a:off x="3217225" y="2211365"/>
            <a:ext cx="4601100" cy="7248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algn="r" rtl="0">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algn="r" rtl="0">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algn="r" rtl="0">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a:endParaRPr/>
          </a:p>
        </p:txBody>
      </p:sp>
      <p:sp>
        <p:nvSpPr>
          <p:cNvPr id="224" name="Google Shape;224;p20"/>
          <p:cNvSpPr txBox="1">
            <a:spLocks noGrp="1"/>
          </p:cNvSpPr>
          <p:nvPr>
            <p:ph type="subTitle" idx="2"/>
          </p:nvPr>
        </p:nvSpPr>
        <p:spPr>
          <a:xfrm>
            <a:off x="2143975" y="2646968"/>
            <a:ext cx="2383500" cy="763800"/>
          </a:xfrm>
          <a:prstGeom prst="rect">
            <a:avLst/>
          </a:prstGeom>
          <a:noFill/>
          <a:ln>
            <a:noFill/>
          </a:ln>
        </p:spPr>
        <p:txBody>
          <a:bodyPr spcFirstLastPara="1" wrap="square" lIns="68575" tIns="34275" rIns="68575" bIns="34275" anchor="t" anchorCtr="0">
            <a:noAutofit/>
          </a:bodyPr>
          <a:lstStyle>
            <a:lvl1pPr lvl="0" rtl="0">
              <a:lnSpc>
                <a:spcPct val="90000"/>
              </a:lnSpc>
              <a:spcBef>
                <a:spcPts val="800"/>
              </a:spcBef>
              <a:spcAft>
                <a:spcPts val="0"/>
              </a:spcAft>
              <a:buClr>
                <a:schemeClr val="accent6"/>
              </a:buClr>
              <a:buSzPts val="1200"/>
              <a:buNone/>
              <a:defRPr sz="1200">
                <a:solidFill>
                  <a:schemeClr val="accent6"/>
                </a:solidFill>
              </a:defRPr>
            </a:lvl1pPr>
            <a:lvl2pPr lvl="1" algn="r" rtl="0">
              <a:lnSpc>
                <a:spcPct val="90000"/>
              </a:lnSpc>
              <a:spcBef>
                <a:spcPts val="400"/>
              </a:spcBef>
              <a:spcAft>
                <a:spcPts val="0"/>
              </a:spcAft>
              <a:buClr>
                <a:schemeClr val="dk1"/>
              </a:buClr>
              <a:buSzPts val="1500"/>
              <a:buNone/>
              <a:defRPr sz="1500"/>
            </a:lvl2pPr>
            <a:lvl3pPr lvl="2" algn="r" rtl="0">
              <a:lnSpc>
                <a:spcPct val="90000"/>
              </a:lnSpc>
              <a:spcBef>
                <a:spcPts val="400"/>
              </a:spcBef>
              <a:spcAft>
                <a:spcPts val="0"/>
              </a:spcAft>
              <a:buClr>
                <a:schemeClr val="dk1"/>
              </a:buClr>
              <a:buSzPts val="1400"/>
              <a:buNone/>
              <a:defRPr sz="1400"/>
            </a:lvl3pPr>
            <a:lvl4pPr lvl="3" algn="r" rtl="0">
              <a:lnSpc>
                <a:spcPct val="90000"/>
              </a:lnSpc>
              <a:spcBef>
                <a:spcPts val="400"/>
              </a:spcBef>
              <a:spcAft>
                <a:spcPts val="0"/>
              </a:spcAft>
              <a:buClr>
                <a:schemeClr val="dk1"/>
              </a:buClr>
              <a:buSzPts val="1200"/>
              <a:buNone/>
              <a:defRPr sz="1200"/>
            </a:lvl4pPr>
            <a:lvl5pPr lvl="4" algn="r" rtl="0">
              <a:lnSpc>
                <a:spcPct val="90000"/>
              </a:lnSpc>
              <a:spcBef>
                <a:spcPts val="400"/>
              </a:spcBef>
              <a:spcAft>
                <a:spcPts val="0"/>
              </a:spcAft>
              <a:buClr>
                <a:schemeClr val="dk1"/>
              </a:buClr>
              <a:buSzPts val="1200"/>
              <a:buNone/>
              <a:defRPr sz="1200"/>
            </a:lvl5pPr>
            <a:lvl6pPr lvl="5" algn="r" rtl="0">
              <a:lnSpc>
                <a:spcPct val="90000"/>
              </a:lnSpc>
              <a:spcBef>
                <a:spcPts val="400"/>
              </a:spcBef>
              <a:spcAft>
                <a:spcPts val="0"/>
              </a:spcAft>
              <a:buClr>
                <a:schemeClr val="dk1"/>
              </a:buClr>
              <a:buSzPts val="1200"/>
              <a:buNone/>
              <a:defRPr sz="1200"/>
            </a:lvl6pPr>
            <a:lvl7pPr lvl="6" algn="r" rtl="0">
              <a:lnSpc>
                <a:spcPct val="90000"/>
              </a:lnSpc>
              <a:spcBef>
                <a:spcPts val="400"/>
              </a:spcBef>
              <a:spcAft>
                <a:spcPts val="0"/>
              </a:spcAft>
              <a:buClr>
                <a:schemeClr val="dk1"/>
              </a:buClr>
              <a:buSzPts val="1200"/>
              <a:buNone/>
              <a:defRPr sz="1200"/>
            </a:lvl7pPr>
            <a:lvl8pPr lvl="7" algn="r" rtl="0">
              <a:lnSpc>
                <a:spcPct val="90000"/>
              </a:lnSpc>
              <a:spcBef>
                <a:spcPts val="400"/>
              </a:spcBef>
              <a:spcAft>
                <a:spcPts val="0"/>
              </a:spcAft>
              <a:buClr>
                <a:schemeClr val="dk1"/>
              </a:buClr>
              <a:buSzPts val="1200"/>
              <a:buNone/>
              <a:defRPr sz="1200"/>
            </a:lvl8pPr>
            <a:lvl9pPr lvl="8" algn="r" rtl="0">
              <a:lnSpc>
                <a:spcPct val="90000"/>
              </a:lnSpc>
              <a:spcBef>
                <a:spcPts val="400"/>
              </a:spcBef>
              <a:spcAft>
                <a:spcPts val="0"/>
              </a:spcAft>
              <a:buClr>
                <a:schemeClr val="dk1"/>
              </a:buClr>
              <a:buSzPts val="1200"/>
              <a:buNone/>
              <a:defRPr sz="1200"/>
            </a:lvl9pPr>
          </a:lstStyle>
          <a:p>
            <a:endParaRPr/>
          </a:p>
        </p:txBody>
      </p:sp>
      <p:sp>
        <p:nvSpPr>
          <p:cNvPr id="225" name="Google Shape;225;p20"/>
          <p:cNvSpPr/>
          <p:nvPr/>
        </p:nvSpPr>
        <p:spPr>
          <a:xfrm flipH="1">
            <a:off x="4146" y="3444550"/>
            <a:ext cx="2335700" cy="1698947"/>
          </a:xfrm>
          <a:custGeom>
            <a:avLst/>
            <a:gdLst/>
            <a:ahLst/>
            <a:cxnLst/>
            <a:rect l="l" t="t" r="r" b="b"/>
            <a:pathLst>
              <a:path w="12402" h="9021" extrusionOk="0">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38100" dir="157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flipH="1">
            <a:off x="4141" y="1291906"/>
            <a:ext cx="957671" cy="3049103"/>
          </a:xfrm>
          <a:custGeom>
            <a:avLst/>
            <a:gdLst/>
            <a:ahLst/>
            <a:cxnLst/>
            <a:rect l="l" t="t" r="r" b="b"/>
            <a:pathLst>
              <a:path w="5085" h="16190" extrusionOk="0">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00025" dir="40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flipH="1">
            <a:off x="0" y="3930261"/>
            <a:ext cx="1726067" cy="1213238"/>
          </a:xfrm>
          <a:custGeom>
            <a:avLst/>
            <a:gdLst/>
            <a:ahLst/>
            <a:cxnLst/>
            <a:rect l="l" t="t" r="r" b="b"/>
            <a:pathLst>
              <a:path w="9165" h="6442" extrusionOk="0">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888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flipH="1">
            <a:off x="1817695" y="4620312"/>
            <a:ext cx="2633077" cy="523188"/>
          </a:xfrm>
          <a:custGeom>
            <a:avLst/>
            <a:gdLst/>
            <a:ahLst/>
            <a:cxnLst/>
            <a:rect l="l" t="t" r="r" b="b"/>
            <a:pathLst>
              <a:path w="13981" h="2778" extrusionOk="0">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33350" dir="114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flipH="1">
            <a:off x="8500049" y="2124503"/>
            <a:ext cx="643947" cy="2409965"/>
          </a:xfrm>
          <a:custGeom>
            <a:avLst/>
            <a:gdLst/>
            <a:ahLst/>
            <a:cxnLst/>
            <a:rect l="l" t="t" r="r" b="b"/>
            <a:pathLst>
              <a:path w="2629" h="9839" extrusionOk="0">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2476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flipH="1">
            <a:off x="5395676" y="0"/>
            <a:ext cx="3748328" cy="2693771"/>
          </a:xfrm>
          <a:custGeom>
            <a:avLst/>
            <a:gdLst/>
            <a:ahLst/>
            <a:cxnLst/>
            <a:rect l="l" t="t" r="r" b="b"/>
            <a:pathLst>
              <a:path w="7937" h="5704" extrusionOk="0">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76200"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flipH="1">
            <a:off x="2585009" y="0"/>
            <a:ext cx="3161332" cy="930483"/>
          </a:xfrm>
          <a:custGeom>
            <a:avLst/>
            <a:gdLst/>
            <a:ahLst/>
            <a:cxnLst/>
            <a:rect l="l" t="t" r="r" b="b"/>
            <a:pathLst>
              <a:path w="12316" h="3625" extrusionOk="0">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flipH="1">
            <a:off x="4153" y="0"/>
            <a:ext cx="4397784" cy="2623834"/>
          </a:xfrm>
          <a:custGeom>
            <a:avLst/>
            <a:gdLst/>
            <a:ahLst/>
            <a:cxnLst/>
            <a:rect l="l" t="t" r="r" b="b"/>
            <a:pathLst>
              <a:path w="17133" h="10222" extrusionOk="0">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23825" dir="14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20"/>
          <p:cNvCxnSpPr/>
          <p:nvPr/>
        </p:nvCxnSpPr>
        <p:spPr>
          <a:xfrm rot="10800000">
            <a:off x="8007675" y="0"/>
            <a:ext cx="0" cy="3094500"/>
          </a:xfrm>
          <a:prstGeom prst="straightConnector1">
            <a:avLst/>
          </a:prstGeom>
          <a:noFill/>
          <a:ln w="28575" cap="flat" cmpd="sng">
            <a:solidFill>
              <a:schemeClr val="accent6"/>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8_Título y objetos">
    <p:bg>
      <p:bgPr>
        <a:gradFill>
          <a:gsLst>
            <a:gs pos="0">
              <a:schemeClr val="accent1"/>
            </a:gs>
            <a:gs pos="100000">
              <a:schemeClr val="accent2"/>
            </a:gs>
          </a:gsLst>
          <a:path path="circle">
            <a:fillToRect l="50000" t="50000" r="50000" b="50000"/>
          </a:path>
          <a:tileRect/>
        </a:gradFill>
        <a:effectLst/>
      </p:bgPr>
    </p:bg>
    <p:spTree>
      <p:nvGrpSpPr>
        <p:cNvPr id="1" name="Shape 234"/>
        <p:cNvGrpSpPr/>
        <p:nvPr/>
      </p:nvGrpSpPr>
      <p:grpSpPr>
        <a:xfrm>
          <a:off x="0" y="0"/>
          <a:ext cx="0" cy="0"/>
          <a:chOff x="0" y="0"/>
          <a:chExt cx="0" cy="0"/>
        </a:xfrm>
      </p:grpSpPr>
      <p:sp>
        <p:nvSpPr>
          <p:cNvPr id="235" name="Google Shape;235;p21"/>
          <p:cNvSpPr/>
          <p:nvPr/>
        </p:nvSpPr>
        <p:spPr>
          <a:xfrm flipH="1">
            <a:off x="7145715"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flipH="1">
            <a:off x="4165774" y="0"/>
            <a:ext cx="5156722"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47625" dir="94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flipH="1">
            <a:off x="6122600" y="1713596"/>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txBox="1">
            <a:spLocks noGrp="1"/>
          </p:cNvSpPr>
          <p:nvPr>
            <p:ph type="ctrTitle"/>
          </p:nvPr>
        </p:nvSpPr>
        <p:spPr>
          <a:xfrm flipH="1">
            <a:off x="6053138" y="827965"/>
            <a:ext cx="2308500" cy="34839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1800"/>
              <a:buNone/>
              <a:defRPr sz="18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p:cSld name="10_Título y objetos">
    <p:bg>
      <p:bgPr>
        <a:gradFill>
          <a:gsLst>
            <a:gs pos="0">
              <a:schemeClr val="accent1"/>
            </a:gs>
            <a:gs pos="100000">
              <a:schemeClr val="accent2"/>
            </a:gs>
          </a:gsLst>
          <a:path path="circle">
            <a:fillToRect l="50000" t="50000" r="50000" b="50000"/>
          </a:path>
          <a:tileRect/>
        </a:gradFill>
        <a:effectLst/>
      </p:bgPr>
    </p:bg>
    <p:spTree>
      <p:nvGrpSpPr>
        <p:cNvPr id="1" name="Shape 239"/>
        <p:cNvGrpSpPr/>
        <p:nvPr/>
      </p:nvGrpSpPr>
      <p:grpSpPr>
        <a:xfrm>
          <a:off x="0" y="0"/>
          <a:ext cx="0" cy="0"/>
          <a:chOff x="0" y="0"/>
          <a:chExt cx="0" cy="0"/>
        </a:xfrm>
      </p:grpSpPr>
      <p:sp>
        <p:nvSpPr>
          <p:cNvPr id="240" name="Google Shape;240;p22"/>
          <p:cNvSpPr txBox="1"/>
          <p:nvPr/>
        </p:nvSpPr>
        <p:spPr>
          <a:xfrm>
            <a:off x="6772942" y="4670822"/>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chemeClr val="dk1"/>
                </a:solidFill>
                <a:latin typeface="Nunito Sans SemiBold"/>
                <a:ea typeface="Nunito Sans SemiBold"/>
                <a:cs typeface="Nunito Sans SemiBold"/>
                <a:sym typeface="Nunito Sans SemiBold"/>
              </a:rPr>
              <a:t>‹#›</a:t>
            </a:fld>
            <a:endParaRPr sz="800" b="0" i="0" u="none" strike="noStrike" cap="none">
              <a:solidFill>
                <a:schemeClr val="dk1"/>
              </a:solidFill>
              <a:latin typeface="Nunito Sans SemiBold"/>
              <a:ea typeface="Nunito Sans SemiBold"/>
              <a:cs typeface="Nunito Sans SemiBold"/>
              <a:sym typeface="Nunito Sans SemiBold"/>
            </a:endParaRPr>
          </a:p>
        </p:txBody>
      </p:sp>
      <p:sp>
        <p:nvSpPr>
          <p:cNvPr id="241" name="Google Shape;241;p22"/>
          <p:cNvSpPr/>
          <p:nvPr/>
        </p:nvSpPr>
        <p:spPr>
          <a:xfrm>
            <a:off x="33672"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186038" y="0"/>
            <a:ext cx="5156722"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47625" dir="94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5518" y="1713596"/>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txBox="1">
            <a:spLocks noGrp="1"/>
          </p:cNvSpPr>
          <p:nvPr>
            <p:ph type="ctrTitle"/>
          </p:nvPr>
        </p:nvSpPr>
        <p:spPr>
          <a:xfrm flipH="1">
            <a:off x="834248" y="827965"/>
            <a:ext cx="2308500" cy="3483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800"/>
              <a:buNone/>
              <a:defRPr sz="18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ítulo y objetos">
    <p:bg>
      <p:bgPr>
        <a:gradFill>
          <a:gsLst>
            <a:gs pos="0">
              <a:schemeClr val="accent1"/>
            </a:gs>
            <a:gs pos="100000">
              <a:schemeClr val="accent2"/>
            </a:gs>
          </a:gsLst>
          <a:path path="circle">
            <a:fillToRect l="50000" t="50000" r="50000" b="50000"/>
          </a:path>
          <a:tileRect/>
        </a:gradFill>
        <a:effectLst/>
      </p:bgPr>
    </p:bg>
    <p:spTree>
      <p:nvGrpSpPr>
        <p:cNvPr id="1" name="Shape 33"/>
        <p:cNvGrpSpPr/>
        <p:nvPr/>
      </p:nvGrpSpPr>
      <p:grpSpPr>
        <a:xfrm>
          <a:off x="0" y="0"/>
          <a:ext cx="0" cy="0"/>
          <a:chOff x="0" y="0"/>
          <a:chExt cx="0" cy="0"/>
        </a:xfrm>
      </p:grpSpPr>
      <p:cxnSp>
        <p:nvCxnSpPr>
          <p:cNvPr id="34" name="Google Shape;34;p4"/>
          <p:cNvCxnSpPr/>
          <p:nvPr/>
        </p:nvCxnSpPr>
        <p:spPr>
          <a:xfrm>
            <a:off x="1704305" y="33062"/>
            <a:ext cx="0" cy="4080000"/>
          </a:xfrm>
          <a:prstGeom prst="straightConnector1">
            <a:avLst/>
          </a:prstGeom>
          <a:noFill/>
          <a:ln w="28575" cap="flat" cmpd="sng">
            <a:solidFill>
              <a:srgbClr val="FFFFFF"/>
            </a:solidFill>
            <a:prstDash val="solid"/>
            <a:round/>
            <a:headEnd type="none" w="med" len="med"/>
            <a:tailEnd type="none" w="med" len="med"/>
          </a:ln>
        </p:spPr>
      </p:cxnSp>
      <p:sp>
        <p:nvSpPr>
          <p:cNvPr id="35" name="Google Shape;35;p4"/>
          <p:cNvSpPr txBox="1">
            <a:spLocks noGrp="1"/>
          </p:cNvSpPr>
          <p:nvPr>
            <p:ph type="subTitle" idx="1"/>
          </p:nvPr>
        </p:nvSpPr>
        <p:spPr>
          <a:xfrm flipH="1">
            <a:off x="2406290" y="1389099"/>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6" name="Google Shape;36;p4"/>
          <p:cNvSpPr txBox="1">
            <a:spLocks noGrp="1"/>
          </p:cNvSpPr>
          <p:nvPr>
            <p:ph type="subTitle" idx="2"/>
          </p:nvPr>
        </p:nvSpPr>
        <p:spPr>
          <a:xfrm flipH="1">
            <a:off x="2406290" y="2108561"/>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7" name="Google Shape;37;p4"/>
          <p:cNvSpPr txBox="1">
            <a:spLocks noGrp="1"/>
          </p:cNvSpPr>
          <p:nvPr>
            <p:ph type="subTitle" idx="3"/>
          </p:nvPr>
        </p:nvSpPr>
        <p:spPr>
          <a:xfrm flipH="1">
            <a:off x="2406290" y="2810183"/>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38" name="Google Shape;38;p4"/>
          <p:cNvSpPr txBox="1">
            <a:spLocks noGrp="1"/>
          </p:cNvSpPr>
          <p:nvPr>
            <p:ph type="subTitle" idx="4"/>
          </p:nvPr>
        </p:nvSpPr>
        <p:spPr>
          <a:xfrm>
            <a:off x="2404800" y="1880524"/>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39" name="Google Shape;39;p4"/>
          <p:cNvSpPr txBox="1">
            <a:spLocks noGrp="1"/>
          </p:cNvSpPr>
          <p:nvPr>
            <p:ph type="subTitle" idx="5"/>
          </p:nvPr>
        </p:nvSpPr>
        <p:spPr>
          <a:xfrm>
            <a:off x="2404800" y="2599372"/>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0" name="Google Shape;40;p4"/>
          <p:cNvSpPr txBox="1">
            <a:spLocks noGrp="1"/>
          </p:cNvSpPr>
          <p:nvPr>
            <p:ph type="subTitle" idx="6"/>
          </p:nvPr>
        </p:nvSpPr>
        <p:spPr>
          <a:xfrm>
            <a:off x="2404800" y="3310849"/>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1" name="Google Shape;41;p4"/>
          <p:cNvSpPr txBox="1">
            <a:spLocks noGrp="1"/>
          </p:cNvSpPr>
          <p:nvPr>
            <p:ph type="ctrTitle"/>
          </p:nvPr>
        </p:nvSpPr>
        <p:spPr>
          <a:xfrm>
            <a:off x="6052873" y="2105374"/>
            <a:ext cx="2135700" cy="946200"/>
          </a:xfrm>
          <a:prstGeom prst="rect">
            <a:avLst/>
          </a:prstGeom>
        </p:spPr>
        <p:txBody>
          <a:bodyPr spcFirstLastPara="1" wrap="square" lIns="68575" tIns="34275" rIns="68575" bIns="34275" anchor="ctr" anchorCtr="0">
            <a:noAutofit/>
          </a:bodyPr>
          <a:lstStyle>
            <a:lvl1pPr lvl="0" algn="r" rtl="0">
              <a:spcBef>
                <a:spcPts val="0"/>
              </a:spcBef>
              <a:spcAft>
                <a:spcPts val="0"/>
              </a:spcAft>
              <a:buClr>
                <a:srgbClr val="FFFFFF"/>
              </a:buClr>
              <a:buSzPts val="2400"/>
              <a:buNone/>
              <a:defRPr sz="24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
        <p:nvSpPr>
          <p:cNvPr id="42" name="Google Shape;42;p4"/>
          <p:cNvSpPr txBox="1">
            <a:spLocks noGrp="1"/>
          </p:cNvSpPr>
          <p:nvPr>
            <p:ph type="title" idx="7" hasCustomPrompt="1"/>
          </p:nvPr>
        </p:nvSpPr>
        <p:spPr>
          <a:xfrm>
            <a:off x="1109465" y="1624139"/>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3" name="Google Shape;43;p4"/>
          <p:cNvSpPr txBox="1">
            <a:spLocks noGrp="1"/>
          </p:cNvSpPr>
          <p:nvPr>
            <p:ph type="title" idx="8" hasCustomPrompt="1"/>
          </p:nvPr>
        </p:nvSpPr>
        <p:spPr>
          <a:xfrm>
            <a:off x="1109465" y="2340911"/>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4" name="Google Shape;44;p4"/>
          <p:cNvSpPr txBox="1">
            <a:spLocks noGrp="1"/>
          </p:cNvSpPr>
          <p:nvPr>
            <p:ph type="title" idx="9" hasCustomPrompt="1"/>
          </p:nvPr>
        </p:nvSpPr>
        <p:spPr>
          <a:xfrm>
            <a:off x="1109465" y="3061516"/>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5" name="Google Shape;45;p4"/>
          <p:cNvSpPr txBox="1">
            <a:spLocks noGrp="1"/>
          </p:cNvSpPr>
          <p:nvPr>
            <p:ph type="subTitle" idx="13"/>
          </p:nvPr>
        </p:nvSpPr>
        <p:spPr>
          <a:xfrm flipH="1">
            <a:off x="2406290" y="3580183"/>
            <a:ext cx="6451500" cy="5616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2pPr>
            <a:lvl3pPr lvl="2"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3pPr>
            <a:lvl4pPr lvl="3"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4pPr>
            <a:lvl5pPr lvl="4"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5pPr>
            <a:lvl6pPr lvl="5"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6pPr>
            <a:lvl7pPr lvl="6"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7pPr>
            <a:lvl8pPr lvl="7"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8pPr>
            <a:lvl9pPr lvl="8" rtl="0">
              <a:lnSpc>
                <a:spcPct val="100000"/>
              </a:lnSpc>
              <a:spcBef>
                <a:spcPts val="400"/>
              </a:spcBef>
              <a:spcAft>
                <a:spcPts val="0"/>
              </a:spcAft>
              <a:buClr>
                <a:srgbClr val="FFFFFF"/>
              </a:buClr>
              <a:buSzPts val="1800"/>
              <a:buFont typeface="Squada One"/>
              <a:buNone/>
              <a:defRPr sz="1800">
                <a:solidFill>
                  <a:srgbClr val="FFFFFF"/>
                </a:solidFill>
                <a:latin typeface="Squada One"/>
                <a:ea typeface="Squada One"/>
                <a:cs typeface="Squada One"/>
                <a:sym typeface="Squada One"/>
              </a:defRPr>
            </a:lvl9pPr>
          </a:lstStyle>
          <a:p>
            <a:endParaRPr/>
          </a:p>
        </p:txBody>
      </p:sp>
      <p:sp>
        <p:nvSpPr>
          <p:cNvPr id="46" name="Google Shape;46;p4"/>
          <p:cNvSpPr txBox="1">
            <a:spLocks noGrp="1"/>
          </p:cNvSpPr>
          <p:nvPr>
            <p:ph type="subTitle" idx="14"/>
          </p:nvPr>
        </p:nvSpPr>
        <p:spPr>
          <a:xfrm>
            <a:off x="2404800" y="4080849"/>
            <a:ext cx="4434600" cy="281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100"/>
              <a:buNone/>
              <a:defRPr sz="1100">
                <a:solidFill>
                  <a:srgbClr val="FFFFFF"/>
                </a:solidFill>
              </a:defRPr>
            </a:lvl1pPr>
            <a:lvl2pPr lvl="1" rtl="0">
              <a:lnSpc>
                <a:spcPct val="100000"/>
              </a:lnSpc>
              <a:spcBef>
                <a:spcPts val="400"/>
              </a:spcBef>
              <a:spcAft>
                <a:spcPts val="0"/>
              </a:spcAft>
              <a:buClr>
                <a:srgbClr val="FFFFFF"/>
              </a:buClr>
              <a:buSzPts val="1100"/>
              <a:buNone/>
              <a:defRPr sz="1100">
                <a:solidFill>
                  <a:srgbClr val="FFFFFF"/>
                </a:solidFill>
              </a:defRPr>
            </a:lvl2pPr>
            <a:lvl3pPr lvl="2" rtl="0">
              <a:lnSpc>
                <a:spcPct val="100000"/>
              </a:lnSpc>
              <a:spcBef>
                <a:spcPts val="400"/>
              </a:spcBef>
              <a:spcAft>
                <a:spcPts val="0"/>
              </a:spcAft>
              <a:buClr>
                <a:srgbClr val="FFFFFF"/>
              </a:buClr>
              <a:buSzPts val="1100"/>
              <a:buNone/>
              <a:defRPr sz="1100">
                <a:solidFill>
                  <a:srgbClr val="FFFFFF"/>
                </a:solidFill>
              </a:defRPr>
            </a:lvl3pPr>
            <a:lvl4pPr lvl="3" rtl="0">
              <a:lnSpc>
                <a:spcPct val="100000"/>
              </a:lnSpc>
              <a:spcBef>
                <a:spcPts val="400"/>
              </a:spcBef>
              <a:spcAft>
                <a:spcPts val="0"/>
              </a:spcAft>
              <a:buClr>
                <a:srgbClr val="FFFFFF"/>
              </a:buClr>
              <a:buSzPts val="1100"/>
              <a:buNone/>
              <a:defRPr sz="1100">
                <a:solidFill>
                  <a:srgbClr val="FFFFFF"/>
                </a:solidFill>
              </a:defRPr>
            </a:lvl4pPr>
            <a:lvl5pPr lvl="4" rtl="0">
              <a:lnSpc>
                <a:spcPct val="100000"/>
              </a:lnSpc>
              <a:spcBef>
                <a:spcPts val="400"/>
              </a:spcBef>
              <a:spcAft>
                <a:spcPts val="0"/>
              </a:spcAft>
              <a:buClr>
                <a:srgbClr val="FFFFFF"/>
              </a:buClr>
              <a:buSzPts val="1100"/>
              <a:buNone/>
              <a:defRPr sz="1100">
                <a:solidFill>
                  <a:srgbClr val="FFFFFF"/>
                </a:solidFill>
              </a:defRPr>
            </a:lvl5pPr>
            <a:lvl6pPr lvl="5" rtl="0">
              <a:lnSpc>
                <a:spcPct val="100000"/>
              </a:lnSpc>
              <a:spcBef>
                <a:spcPts val="400"/>
              </a:spcBef>
              <a:spcAft>
                <a:spcPts val="0"/>
              </a:spcAft>
              <a:buClr>
                <a:srgbClr val="FFFFFF"/>
              </a:buClr>
              <a:buSzPts val="1100"/>
              <a:buNone/>
              <a:defRPr sz="1100">
                <a:solidFill>
                  <a:srgbClr val="FFFFFF"/>
                </a:solidFill>
              </a:defRPr>
            </a:lvl6pPr>
            <a:lvl7pPr lvl="6" rtl="0">
              <a:lnSpc>
                <a:spcPct val="100000"/>
              </a:lnSpc>
              <a:spcBef>
                <a:spcPts val="400"/>
              </a:spcBef>
              <a:spcAft>
                <a:spcPts val="0"/>
              </a:spcAft>
              <a:buClr>
                <a:srgbClr val="FFFFFF"/>
              </a:buClr>
              <a:buSzPts val="1100"/>
              <a:buNone/>
              <a:defRPr sz="1100">
                <a:solidFill>
                  <a:srgbClr val="FFFFFF"/>
                </a:solidFill>
              </a:defRPr>
            </a:lvl7pPr>
            <a:lvl8pPr lvl="7" rtl="0">
              <a:lnSpc>
                <a:spcPct val="100000"/>
              </a:lnSpc>
              <a:spcBef>
                <a:spcPts val="400"/>
              </a:spcBef>
              <a:spcAft>
                <a:spcPts val="0"/>
              </a:spcAft>
              <a:buClr>
                <a:srgbClr val="FFFFFF"/>
              </a:buClr>
              <a:buSzPts val="1100"/>
              <a:buNone/>
              <a:defRPr sz="1100">
                <a:solidFill>
                  <a:srgbClr val="FFFFFF"/>
                </a:solidFill>
              </a:defRPr>
            </a:lvl8pPr>
            <a:lvl9pPr lvl="8" rtl="0">
              <a:lnSpc>
                <a:spcPct val="100000"/>
              </a:lnSpc>
              <a:spcBef>
                <a:spcPts val="400"/>
              </a:spcBef>
              <a:spcAft>
                <a:spcPts val="0"/>
              </a:spcAft>
              <a:buClr>
                <a:srgbClr val="FFFFFF"/>
              </a:buClr>
              <a:buSzPts val="1100"/>
              <a:buNone/>
              <a:defRPr sz="1100">
                <a:solidFill>
                  <a:srgbClr val="FFFFFF"/>
                </a:solidFill>
              </a:defRPr>
            </a:lvl9pPr>
          </a:lstStyle>
          <a:p>
            <a:endParaRPr/>
          </a:p>
        </p:txBody>
      </p:sp>
      <p:sp>
        <p:nvSpPr>
          <p:cNvPr id="47" name="Google Shape;47;p4"/>
          <p:cNvSpPr txBox="1">
            <a:spLocks noGrp="1"/>
          </p:cNvSpPr>
          <p:nvPr>
            <p:ph type="title" idx="15" hasCustomPrompt="1"/>
          </p:nvPr>
        </p:nvSpPr>
        <p:spPr>
          <a:xfrm>
            <a:off x="1109465" y="3831516"/>
            <a:ext cx="1230600" cy="454500"/>
          </a:xfrm>
          <a:prstGeom prst="rect">
            <a:avLst/>
          </a:prstGeom>
        </p:spPr>
        <p:txBody>
          <a:bodyPr spcFirstLastPara="1" wrap="square" lIns="68575" tIns="34275" rIns="68575" bIns="34275" anchor="t" anchorCtr="0">
            <a:noAutofit/>
          </a:bodyPr>
          <a:lstStyle>
            <a:lvl1pPr lvl="0" algn="r" rtl="0">
              <a:spcBef>
                <a:spcPts val="0"/>
              </a:spcBef>
              <a:spcAft>
                <a:spcPts val="0"/>
              </a:spcAft>
              <a:buClr>
                <a:srgbClr val="FFFFFF"/>
              </a:buClr>
              <a:buSzPts val="1800"/>
              <a:buNone/>
              <a:defRPr sz="1800" b="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r>
              <a:t>xx%</a:t>
            </a:r>
          </a:p>
        </p:txBody>
      </p:sp>
      <p:sp>
        <p:nvSpPr>
          <p:cNvPr id="48" name="Google Shape;48;p4"/>
          <p:cNvSpPr/>
          <p:nvPr/>
        </p:nvSpPr>
        <p:spPr>
          <a:xfrm>
            <a:off x="8554105" y="1019672"/>
            <a:ext cx="89" cy="89"/>
          </a:xfrm>
          <a:custGeom>
            <a:avLst/>
            <a:gdLst/>
            <a:ahLst/>
            <a:cxnLst/>
            <a:rect l="l" t="t" r="r" b="b"/>
            <a:pathLst>
              <a:path w="1" h="1" extrusionOk="0">
                <a:moveTo>
                  <a:pt x="1" y="0"/>
                </a:moveTo>
                <a:close/>
              </a:path>
            </a:pathLst>
          </a:custGeom>
          <a:gradFill>
            <a:gsLst>
              <a:gs pos="0">
                <a:srgbClr val="C2008B"/>
              </a:gs>
              <a:gs pos="100000">
                <a:srgbClr val="50009C"/>
              </a:gs>
            </a:gsLst>
            <a:lin ang="132009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484504" y="0"/>
            <a:ext cx="4659494" cy="1452739"/>
          </a:xfrm>
          <a:custGeom>
            <a:avLst/>
            <a:gdLst/>
            <a:ahLst/>
            <a:cxnLst/>
            <a:rect l="l" t="t" r="r" b="b"/>
            <a:pathLst>
              <a:path w="19023" h="5931" extrusionOk="0">
                <a:moveTo>
                  <a:pt x="609" y="0"/>
                </a:moveTo>
                <a:cubicBezTo>
                  <a:pt x="566" y="75"/>
                  <a:pt x="513" y="150"/>
                  <a:pt x="449" y="225"/>
                </a:cubicBezTo>
                <a:cubicBezTo>
                  <a:pt x="299" y="417"/>
                  <a:pt x="150" y="577"/>
                  <a:pt x="0" y="716"/>
                </a:cubicBezTo>
                <a:cubicBezTo>
                  <a:pt x="630" y="1014"/>
                  <a:pt x="1382" y="1231"/>
                  <a:pt x="2235" y="1231"/>
                </a:cubicBezTo>
                <a:cubicBezTo>
                  <a:pt x="2452" y="1231"/>
                  <a:pt x="2676" y="1217"/>
                  <a:pt x="2906" y="1186"/>
                </a:cubicBezTo>
                <a:cubicBezTo>
                  <a:pt x="5036" y="928"/>
                  <a:pt x="6812" y="217"/>
                  <a:pt x="8042" y="217"/>
                </a:cubicBezTo>
                <a:cubicBezTo>
                  <a:pt x="8699" y="217"/>
                  <a:pt x="9200" y="420"/>
                  <a:pt x="9517" y="1004"/>
                </a:cubicBezTo>
                <a:cubicBezTo>
                  <a:pt x="10425" y="2670"/>
                  <a:pt x="8940" y="5789"/>
                  <a:pt x="10563" y="5928"/>
                </a:cubicBezTo>
                <a:cubicBezTo>
                  <a:pt x="10578" y="5930"/>
                  <a:pt x="10592" y="5930"/>
                  <a:pt x="10606" y="5930"/>
                </a:cubicBezTo>
                <a:cubicBezTo>
                  <a:pt x="11541" y="5930"/>
                  <a:pt x="12090" y="3555"/>
                  <a:pt x="12732" y="1998"/>
                </a:cubicBezTo>
                <a:cubicBezTo>
                  <a:pt x="13041" y="1224"/>
                  <a:pt x="13518" y="720"/>
                  <a:pt x="13946" y="720"/>
                </a:cubicBezTo>
                <a:cubicBezTo>
                  <a:pt x="14138" y="720"/>
                  <a:pt x="14320" y="822"/>
                  <a:pt x="14472" y="1047"/>
                </a:cubicBezTo>
                <a:cubicBezTo>
                  <a:pt x="15103" y="1987"/>
                  <a:pt x="14014" y="4102"/>
                  <a:pt x="15253" y="4882"/>
                </a:cubicBezTo>
                <a:cubicBezTo>
                  <a:pt x="15564" y="5077"/>
                  <a:pt x="15837" y="5146"/>
                  <a:pt x="16097" y="5146"/>
                </a:cubicBezTo>
                <a:cubicBezTo>
                  <a:pt x="16701" y="5146"/>
                  <a:pt x="17230" y="4776"/>
                  <a:pt x="17987" y="4776"/>
                </a:cubicBezTo>
                <a:cubicBezTo>
                  <a:pt x="18202" y="4776"/>
                  <a:pt x="18434" y="4806"/>
                  <a:pt x="18692" y="4882"/>
                </a:cubicBezTo>
                <a:cubicBezTo>
                  <a:pt x="18830" y="4924"/>
                  <a:pt x="18927" y="4977"/>
                  <a:pt x="19022" y="5042"/>
                </a:cubicBezTo>
                <a:lnTo>
                  <a:pt x="1902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0" y="0"/>
            <a:ext cx="4733407" cy="1794523"/>
          </a:xfrm>
          <a:custGeom>
            <a:avLst/>
            <a:gdLst/>
            <a:ahLst/>
            <a:cxnLst/>
            <a:rect l="l" t="t" r="r" b="b"/>
            <a:pathLst>
              <a:path w="14932" h="5661" extrusionOk="0">
                <a:moveTo>
                  <a:pt x="10232" y="0"/>
                </a:moveTo>
                <a:lnTo>
                  <a:pt x="10168" y="97"/>
                </a:lnTo>
                <a:cubicBezTo>
                  <a:pt x="9611" y="647"/>
                  <a:pt x="9059" y="826"/>
                  <a:pt x="8530" y="826"/>
                </a:cubicBezTo>
                <a:cubicBezTo>
                  <a:pt x="7549" y="826"/>
                  <a:pt x="6648" y="213"/>
                  <a:pt x="5941" y="213"/>
                </a:cubicBezTo>
                <a:cubicBezTo>
                  <a:pt x="5712" y="213"/>
                  <a:pt x="5503" y="278"/>
                  <a:pt x="5319" y="449"/>
                </a:cubicBezTo>
                <a:cubicBezTo>
                  <a:pt x="4529" y="1196"/>
                  <a:pt x="5939" y="3557"/>
                  <a:pt x="4967" y="3963"/>
                </a:cubicBezTo>
                <a:cubicBezTo>
                  <a:pt x="4897" y="3992"/>
                  <a:pt x="4828" y="4005"/>
                  <a:pt x="4759" y="4005"/>
                </a:cubicBezTo>
                <a:cubicBezTo>
                  <a:pt x="3902" y="4005"/>
                  <a:pt x="3144" y="1939"/>
                  <a:pt x="1350" y="1939"/>
                </a:cubicBezTo>
                <a:cubicBezTo>
                  <a:pt x="1197" y="1939"/>
                  <a:pt x="1035" y="1954"/>
                  <a:pt x="866" y="1987"/>
                </a:cubicBezTo>
                <a:cubicBezTo>
                  <a:pt x="588" y="2041"/>
                  <a:pt x="299" y="2158"/>
                  <a:pt x="0" y="2307"/>
                </a:cubicBezTo>
                <a:lnTo>
                  <a:pt x="0" y="3781"/>
                </a:lnTo>
                <a:cubicBezTo>
                  <a:pt x="1324" y="4420"/>
                  <a:pt x="4045" y="5660"/>
                  <a:pt x="5454" y="5660"/>
                </a:cubicBezTo>
                <a:cubicBezTo>
                  <a:pt x="5693" y="5660"/>
                  <a:pt x="5895" y="5625"/>
                  <a:pt x="6045" y="5544"/>
                </a:cubicBezTo>
                <a:cubicBezTo>
                  <a:pt x="7391" y="4818"/>
                  <a:pt x="5597" y="1773"/>
                  <a:pt x="6772" y="1709"/>
                </a:cubicBezTo>
                <a:cubicBezTo>
                  <a:pt x="6787" y="1708"/>
                  <a:pt x="6803" y="1708"/>
                  <a:pt x="6818" y="1708"/>
                </a:cubicBezTo>
                <a:cubicBezTo>
                  <a:pt x="7886" y="1708"/>
                  <a:pt x="8769" y="3344"/>
                  <a:pt x="9571" y="3344"/>
                </a:cubicBezTo>
                <a:cubicBezTo>
                  <a:pt x="9635" y="3344"/>
                  <a:pt x="9699" y="3334"/>
                  <a:pt x="9762" y="3311"/>
                </a:cubicBezTo>
                <a:cubicBezTo>
                  <a:pt x="10638" y="3002"/>
                  <a:pt x="9613" y="930"/>
                  <a:pt x="10393" y="780"/>
                </a:cubicBezTo>
                <a:cubicBezTo>
                  <a:pt x="10419" y="775"/>
                  <a:pt x="10447" y="773"/>
                  <a:pt x="10475" y="773"/>
                </a:cubicBezTo>
                <a:cubicBezTo>
                  <a:pt x="10969" y="773"/>
                  <a:pt x="11706" y="1502"/>
                  <a:pt x="12665" y="1502"/>
                </a:cubicBezTo>
                <a:cubicBezTo>
                  <a:pt x="13278" y="1502"/>
                  <a:pt x="13983" y="1203"/>
                  <a:pt x="14772" y="225"/>
                </a:cubicBezTo>
                <a:cubicBezTo>
                  <a:pt x="14836" y="150"/>
                  <a:pt x="14889" y="75"/>
                  <a:pt x="14932"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2430680" y="3561676"/>
            <a:ext cx="6232008" cy="1581823"/>
          </a:xfrm>
          <a:custGeom>
            <a:avLst/>
            <a:gdLst/>
            <a:ahLst/>
            <a:cxnLst/>
            <a:rect l="l" t="t" r="r" b="b"/>
            <a:pathLst>
              <a:path w="25443" h="6458" extrusionOk="0">
                <a:moveTo>
                  <a:pt x="19506" y="0"/>
                </a:moveTo>
                <a:cubicBezTo>
                  <a:pt x="18504" y="0"/>
                  <a:pt x="17580" y="416"/>
                  <a:pt x="16940" y="1662"/>
                </a:cubicBezTo>
                <a:cubicBezTo>
                  <a:pt x="15960" y="3553"/>
                  <a:pt x="15173" y="4058"/>
                  <a:pt x="14466" y="4058"/>
                </a:cubicBezTo>
                <a:cubicBezTo>
                  <a:pt x="13971" y="4058"/>
                  <a:pt x="13517" y="3810"/>
                  <a:pt x="13064" y="3617"/>
                </a:cubicBezTo>
                <a:cubicBezTo>
                  <a:pt x="12284" y="3284"/>
                  <a:pt x="9880" y="1600"/>
                  <a:pt x="7770" y="1600"/>
                </a:cubicBezTo>
                <a:cubicBezTo>
                  <a:pt x="6901" y="1600"/>
                  <a:pt x="6083" y="1885"/>
                  <a:pt x="5448" y="2666"/>
                </a:cubicBezTo>
                <a:cubicBezTo>
                  <a:pt x="3646" y="4903"/>
                  <a:pt x="3718" y="5547"/>
                  <a:pt x="3297" y="5547"/>
                </a:cubicBezTo>
                <a:cubicBezTo>
                  <a:pt x="3211" y="5547"/>
                  <a:pt x="3106" y="5520"/>
                  <a:pt x="2960" y="5475"/>
                </a:cubicBezTo>
                <a:cubicBezTo>
                  <a:pt x="2529" y="5337"/>
                  <a:pt x="1913" y="5064"/>
                  <a:pt x="1348" y="5064"/>
                </a:cubicBezTo>
                <a:cubicBezTo>
                  <a:pt x="778" y="5064"/>
                  <a:pt x="258" y="5342"/>
                  <a:pt x="33" y="6319"/>
                </a:cubicBezTo>
                <a:cubicBezTo>
                  <a:pt x="12" y="6372"/>
                  <a:pt x="12" y="6415"/>
                  <a:pt x="1" y="6458"/>
                </a:cubicBezTo>
                <a:lnTo>
                  <a:pt x="6665" y="6458"/>
                </a:lnTo>
                <a:cubicBezTo>
                  <a:pt x="7497" y="5643"/>
                  <a:pt x="9143" y="4331"/>
                  <a:pt x="11189" y="4331"/>
                </a:cubicBezTo>
                <a:cubicBezTo>
                  <a:pt x="11666" y="4331"/>
                  <a:pt x="12164" y="4402"/>
                  <a:pt x="12679" y="4568"/>
                </a:cubicBezTo>
                <a:cubicBezTo>
                  <a:pt x="14653" y="5199"/>
                  <a:pt x="16000" y="5536"/>
                  <a:pt x="16876" y="5536"/>
                </a:cubicBezTo>
                <a:cubicBezTo>
                  <a:pt x="17644" y="5536"/>
                  <a:pt x="18051" y="5276"/>
                  <a:pt x="18201" y="4727"/>
                </a:cubicBezTo>
                <a:cubicBezTo>
                  <a:pt x="18505" y="3564"/>
                  <a:pt x="18438" y="1329"/>
                  <a:pt x="20084" y="1329"/>
                </a:cubicBezTo>
                <a:cubicBezTo>
                  <a:pt x="20114" y="1329"/>
                  <a:pt x="20145" y="1329"/>
                  <a:pt x="20177" y="1331"/>
                </a:cubicBezTo>
                <a:cubicBezTo>
                  <a:pt x="21738" y="1399"/>
                  <a:pt x="22985" y="2883"/>
                  <a:pt x="24430" y="2883"/>
                </a:cubicBezTo>
                <a:cubicBezTo>
                  <a:pt x="24587" y="2883"/>
                  <a:pt x="24746" y="2865"/>
                  <a:pt x="24908" y="2826"/>
                </a:cubicBezTo>
                <a:cubicBezTo>
                  <a:pt x="25357" y="2719"/>
                  <a:pt x="25442" y="2228"/>
                  <a:pt x="25432" y="1545"/>
                </a:cubicBezTo>
                <a:lnTo>
                  <a:pt x="25432" y="1545"/>
                </a:lnTo>
                <a:cubicBezTo>
                  <a:pt x="25281" y="1615"/>
                  <a:pt x="25103" y="1657"/>
                  <a:pt x="24892" y="1657"/>
                </a:cubicBezTo>
                <a:cubicBezTo>
                  <a:pt x="24655" y="1657"/>
                  <a:pt x="24376" y="1605"/>
                  <a:pt x="24043" y="1480"/>
                </a:cubicBezTo>
                <a:cubicBezTo>
                  <a:pt x="22883" y="1048"/>
                  <a:pt x="21096" y="0"/>
                  <a:pt x="19506"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0" y="0"/>
            <a:ext cx="3243835" cy="1269575"/>
          </a:xfrm>
          <a:custGeom>
            <a:avLst/>
            <a:gdLst/>
            <a:ahLst/>
            <a:cxnLst/>
            <a:rect l="l" t="t" r="r" b="b"/>
            <a:pathLst>
              <a:path w="10233" h="4005" extrusionOk="0">
                <a:moveTo>
                  <a:pt x="0" y="0"/>
                </a:moveTo>
                <a:lnTo>
                  <a:pt x="0" y="2307"/>
                </a:lnTo>
                <a:cubicBezTo>
                  <a:pt x="299" y="2158"/>
                  <a:pt x="588" y="2041"/>
                  <a:pt x="866" y="1987"/>
                </a:cubicBezTo>
                <a:cubicBezTo>
                  <a:pt x="1035" y="1954"/>
                  <a:pt x="1197" y="1939"/>
                  <a:pt x="1350" y="1939"/>
                </a:cubicBezTo>
                <a:cubicBezTo>
                  <a:pt x="3144" y="1939"/>
                  <a:pt x="3902" y="4005"/>
                  <a:pt x="4759" y="4005"/>
                </a:cubicBezTo>
                <a:cubicBezTo>
                  <a:pt x="4828" y="4005"/>
                  <a:pt x="4897" y="3992"/>
                  <a:pt x="4967" y="3963"/>
                </a:cubicBezTo>
                <a:cubicBezTo>
                  <a:pt x="5939" y="3557"/>
                  <a:pt x="4529" y="1196"/>
                  <a:pt x="5319" y="449"/>
                </a:cubicBezTo>
                <a:cubicBezTo>
                  <a:pt x="5503" y="278"/>
                  <a:pt x="5712" y="213"/>
                  <a:pt x="5941" y="213"/>
                </a:cubicBezTo>
                <a:cubicBezTo>
                  <a:pt x="6648" y="213"/>
                  <a:pt x="7549" y="826"/>
                  <a:pt x="8530" y="826"/>
                </a:cubicBezTo>
                <a:cubicBezTo>
                  <a:pt x="9059" y="826"/>
                  <a:pt x="9611" y="647"/>
                  <a:pt x="10168" y="97"/>
                </a:cubicBezTo>
                <a:lnTo>
                  <a:pt x="10232" y="0"/>
                </a:lnTo>
                <a:close/>
              </a:path>
            </a:pathLst>
          </a:custGeom>
          <a:gradFill>
            <a:gsLst>
              <a:gs pos="0">
                <a:schemeClr val="accent1"/>
              </a:gs>
              <a:gs pos="100000">
                <a:schemeClr val="accent2"/>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063207" y="2603225"/>
            <a:ext cx="5080790" cy="2540273"/>
          </a:xfrm>
          <a:custGeom>
            <a:avLst/>
            <a:gdLst/>
            <a:ahLst/>
            <a:cxnLst/>
            <a:rect l="l" t="t" r="r" b="b"/>
            <a:pathLst>
              <a:path w="20743" h="10371" extrusionOk="0">
                <a:moveTo>
                  <a:pt x="20742" y="0"/>
                </a:moveTo>
                <a:cubicBezTo>
                  <a:pt x="16951" y="1207"/>
                  <a:pt x="19814" y="6366"/>
                  <a:pt x="18243" y="6739"/>
                </a:cubicBezTo>
                <a:cubicBezTo>
                  <a:pt x="18081" y="6778"/>
                  <a:pt x="17922" y="6796"/>
                  <a:pt x="17765" y="6796"/>
                </a:cubicBezTo>
                <a:cubicBezTo>
                  <a:pt x="16320" y="6796"/>
                  <a:pt x="15073" y="5312"/>
                  <a:pt x="13512" y="5244"/>
                </a:cubicBezTo>
                <a:cubicBezTo>
                  <a:pt x="13480" y="5242"/>
                  <a:pt x="13449" y="5242"/>
                  <a:pt x="13419" y="5242"/>
                </a:cubicBezTo>
                <a:cubicBezTo>
                  <a:pt x="11773" y="5242"/>
                  <a:pt x="11840" y="7477"/>
                  <a:pt x="11536" y="8640"/>
                </a:cubicBezTo>
                <a:cubicBezTo>
                  <a:pt x="11386" y="9189"/>
                  <a:pt x="10979" y="9449"/>
                  <a:pt x="10211" y="9449"/>
                </a:cubicBezTo>
                <a:cubicBezTo>
                  <a:pt x="9335" y="9449"/>
                  <a:pt x="7988" y="9112"/>
                  <a:pt x="6014" y="8481"/>
                </a:cubicBezTo>
                <a:cubicBezTo>
                  <a:pt x="5499" y="8315"/>
                  <a:pt x="5001" y="8244"/>
                  <a:pt x="4524" y="8244"/>
                </a:cubicBezTo>
                <a:cubicBezTo>
                  <a:pt x="2478" y="8244"/>
                  <a:pt x="832" y="9556"/>
                  <a:pt x="0" y="10371"/>
                </a:cubicBezTo>
                <a:lnTo>
                  <a:pt x="20742" y="10371"/>
                </a:lnTo>
                <a:lnTo>
                  <a:pt x="20742"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47625" dir="7560000" algn="bl" rotWithShape="0">
              <a:srgbClr val="000000">
                <a:alpha val="5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1_Título y objetos">
    <p:bg>
      <p:bgPr>
        <a:gradFill>
          <a:gsLst>
            <a:gs pos="0">
              <a:schemeClr val="accent1"/>
            </a:gs>
            <a:gs pos="100000">
              <a:schemeClr val="accent2"/>
            </a:gs>
          </a:gsLst>
          <a:path path="circle">
            <a:fillToRect l="50000" t="50000" r="50000" b="50000"/>
          </a:path>
          <a:tileRect/>
        </a:gradFill>
        <a:effectLst/>
      </p:bgPr>
    </p:bg>
    <p:spTree>
      <p:nvGrpSpPr>
        <p:cNvPr id="1" name="Shape 54"/>
        <p:cNvGrpSpPr/>
        <p:nvPr/>
      </p:nvGrpSpPr>
      <p:grpSpPr>
        <a:xfrm>
          <a:off x="0" y="0"/>
          <a:ext cx="0" cy="0"/>
          <a:chOff x="0" y="0"/>
          <a:chExt cx="0" cy="0"/>
        </a:xfrm>
      </p:grpSpPr>
      <p:sp>
        <p:nvSpPr>
          <p:cNvPr id="55" name="Google Shape;55;p5"/>
          <p:cNvSpPr txBox="1">
            <a:spLocks noGrp="1"/>
          </p:cNvSpPr>
          <p:nvPr>
            <p:ph type="subTitle" idx="1"/>
          </p:nvPr>
        </p:nvSpPr>
        <p:spPr>
          <a:xfrm flipH="1">
            <a:off x="1822094" y="2958919"/>
            <a:ext cx="5501100" cy="233700"/>
          </a:xfrm>
          <a:prstGeom prst="rect">
            <a:avLst/>
          </a:prstGeom>
        </p:spPr>
        <p:txBody>
          <a:bodyPr spcFirstLastPara="1" wrap="square" lIns="68575" tIns="34275" rIns="68575" bIns="34275" anchor="t" anchorCtr="0">
            <a:noAutofit/>
          </a:bodyPr>
          <a:lstStyle>
            <a:lvl1pPr lvl="0" rtl="0">
              <a:lnSpc>
                <a:spcPct val="100000"/>
              </a:lnSpc>
              <a:spcBef>
                <a:spcPts val="800"/>
              </a:spcBef>
              <a:spcAft>
                <a:spcPts val="0"/>
              </a:spcAft>
              <a:buClr>
                <a:srgbClr val="FFFFFF"/>
              </a:buClr>
              <a:buSzPts val="1200"/>
              <a:buFont typeface="Squada One"/>
              <a:buNone/>
              <a:defRPr sz="1200">
                <a:solidFill>
                  <a:srgbClr val="FFFFFF"/>
                </a:solidFill>
                <a:latin typeface="Squada One"/>
                <a:ea typeface="Squada One"/>
                <a:cs typeface="Squada One"/>
                <a:sym typeface="Squada One"/>
              </a:defRPr>
            </a:lvl1pPr>
            <a:lvl2pPr lvl="1"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2pPr>
            <a:lvl3pPr lvl="2"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3pPr>
            <a:lvl4pPr lvl="3"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4pPr>
            <a:lvl5pPr lvl="4"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5pPr>
            <a:lvl6pPr lvl="5"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6pPr>
            <a:lvl7pPr lvl="6"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7pPr>
            <a:lvl8pPr lvl="7"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8pPr>
            <a:lvl9pPr lvl="8" rtl="0">
              <a:lnSpc>
                <a:spcPct val="100000"/>
              </a:lnSpc>
              <a:spcBef>
                <a:spcPts val="400"/>
              </a:spcBef>
              <a:spcAft>
                <a:spcPts val="0"/>
              </a:spcAft>
              <a:buClr>
                <a:srgbClr val="FFFFFF"/>
              </a:buClr>
              <a:buSzPts val="1200"/>
              <a:buFont typeface="Nunito Sans ExtraBold"/>
              <a:buNone/>
              <a:defRPr sz="1200">
                <a:solidFill>
                  <a:srgbClr val="FFFFFF"/>
                </a:solidFill>
                <a:latin typeface="Nunito Sans ExtraBold"/>
                <a:ea typeface="Nunito Sans ExtraBold"/>
                <a:cs typeface="Nunito Sans ExtraBold"/>
                <a:sym typeface="Nunito Sans ExtraBold"/>
              </a:defRPr>
            </a:lvl9pPr>
          </a:lstStyle>
          <a:p>
            <a:endParaRPr/>
          </a:p>
        </p:txBody>
      </p:sp>
      <p:sp>
        <p:nvSpPr>
          <p:cNvPr id="56" name="Google Shape;56;p5"/>
          <p:cNvSpPr txBox="1">
            <a:spLocks noGrp="1"/>
          </p:cNvSpPr>
          <p:nvPr>
            <p:ph type="subTitle" idx="2"/>
          </p:nvPr>
        </p:nvSpPr>
        <p:spPr>
          <a:xfrm>
            <a:off x="1820800" y="2848425"/>
            <a:ext cx="4110900" cy="233700"/>
          </a:xfrm>
          <a:prstGeom prst="rect">
            <a:avLst/>
          </a:prstGeom>
        </p:spPr>
        <p:txBody>
          <a:bodyPr spcFirstLastPara="1" wrap="square" lIns="68575" tIns="34275" rIns="68575" bIns="34275" anchor="b" anchorCtr="0">
            <a:noAutofit/>
          </a:bodyPr>
          <a:lstStyle>
            <a:lvl1pPr lvl="0" rtl="0">
              <a:lnSpc>
                <a:spcPct val="100000"/>
              </a:lnSpc>
              <a:spcBef>
                <a:spcPts val="800"/>
              </a:spcBef>
              <a:spcAft>
                <a:spcPts val="0"/>
              </a:spcAft>
              <a:buClr>
                <a:srgbClr val="FFFFFF"/>
              </a:buClr>
              <a:buSzPts val="1600"/>
              <a:buNone/>
              <a:defRPr sz="1600">
                <a:solidFill>
                  <a:srgbClr val="FFFFFF"/>
                </a:solidFill>
              </a:defRPr>
            </a:lvl1pPr>
            <a:lvl2pPr lvl="1" rtl="0">
              <a:lnSpc>
                <a:spcPct val="100000"/>
              </a:lnSpc>
              <a:spcBef>
                <a:spcPts val="400"/>
              </a:spcBef>
              <a:spcAft>
                <a:spcPts val="0"/>
              </a:spcAft>
              <a:buClr>
                <a:srgbClr val="FFFFFF"/>
              </a:buClr>
              <a:buSzPts val="900"/>
              <a:buNone/>
              <a:defRPr>
                <a:solidFill>
                  <a:srgbClr val="FFFFFF"/>
                </a:solidFill>
              </a:defRPr>
            </a:lvl2pPr>
            <a:lvl3pPr lvl="2" rtl="0">
              <a:lnSpc>
                <a:spcPct val="100000"/>
              </a:lnSpc>
              <a:spcBef>
                <a:spcPts val="400"/>
              </a:spcBef>
              <a:spcAft>
                <a:spcPts val="0"/>
              </a:spcAft>
              <a:buClr>
                <a:srgbClr val="FFFFFF"/>
              </a:buClr>
              <a:buSzPts val="900"/>
              <a:buNone/>
              <a:defRPr>
                <a:solidFill>
                  <a:srgbClr val="FFFFFF"/>
                </a:solidFill>
              </a:defRPr>
            </a:lvl3pPr>
            <a:lvl4pPr lvl="3" rtl="0">
              <a:lnSpc>
                <a:spcPct val="100000"/>
              </a:lnSpc>
              <a:spcBef>
                <a:spcPts val="400"/>
              </a:spcBef>
              <a:spcAft>
                <a:spcPts val="0"/>
              </a:spcAft>
              <a:buClr>
                <a:srgbClr val="FFFFFF"/>
              </a:buClr>
              <a:buSzPts val="900"/>
              <a:buNone/>
              <a:defRPr>
                <a:solidFill>
                  <a:srgbClr val="FFFFFF"/>
                </a:solidFill>
              </a:defRPr>
            </a:lvl4pPr>
            <a:lvl5pPr lvl="4" rtl="0">
              <a:lnSpc>
                <a:spcPct val="100000"/>
              </a:lnSpc>
              <a:spcBef>
                <a:spcPts val="400"/>
              </a:spcBef>
              <a:spcAft>
                <a:spcPts val="0"/>
              </a:spcAft>
              <a:buClr>
                <a:srgbClr val="FFFFFF"/>
              </a:buClr>
              <a:buSzPts val="900"/>
              <a:buNone/>
              <a:defRPr>
                <a:solidFill>
                  <a:srgbClr val="FFFFFF"/>
                </a:solidFill>
              </a:defRPr>
            </a:lvl5pPr>
            <a:lvl6pPr lvl="5" rtl="0">
              <a:lnSpc>
                <a:spcPct val="100000"/>
              </a:lnSpc>
              <a:spcBef>
                <a:spcPts val="400"/>
              </a:spcBef>
              <a:spcAft>
                <a:spcPts val="0"/>
              </a:spcAft>
              <a:buClr>
                <a:srgbClr val="FFFFFF"/>
              </a:buClr>
              <a:buSzPts val="900"/>
              <a:buNone/>
              <a:defRPr sz="900">
                <a:solidFill>
                  <a:srgbClr val="FFFFFF"/>
                </a:solidFill>
              </a:defRPr>
            </a:lvl6pPr>
            <a:lvl7pPr lvl="6" rtl="0">
              <a:lnSpc>
                <a:spcPct val="100000"/>
              </a:lnSpc>
              <a:spcBef>
                <a:spcPts val="400"/>
              </a:spcBef>
              <a:spcAft>
                <a:spcPts val="0"/>
              </a:spcAft>
              <a:buClr>
                <a:srgbClr val="FFFFFF"/>
              </a:buClr>
              <a:buSzPts val="900"/>
              <a:buNone/>
              <a:defRPr sz="900">
                <a:solidFill>
                  <a:srgbClr val="FFFFFF"/>
                </a:solidFill>
              </a:defRPr>
            </a:lvl7pPr>
            <a:lvl8pPr lvl="7" rtl="0">
              <a:lnSpc>
                <a:spcPct val="100000"/>
              </a:lnSpc>
              <a:spcBef>
                <a:spcPts val="400"/>
              </a:spcBef>
              <a:spcAft>
                <a:spcPts val="0"/>
              </a:spcAft>
              <a:buClr>
                <a:srgbClr val="FFFFFF"/>
              </a:buClr>
              <a:buSzPts val="900"/>
              <a:buNone/>
              <a:defRPr sz="900">
                <a:solidFill>
                  <a:srgbClr val="FFFFFF"/>
                </a:solidFill>
              </a:defRPr>
            </a:lvl8pPr>
            <a:lvl9pPr lvl="8" rtl="0">
              <a:lnSpc>
                <a:spcPct val="100000"/>
              </a:lnSpc>
              <a:spcBef>
                <a:spcPts val="400"/>
              </a:spcBef>
              <a:spcAft>
                <a:spcPts val="0"/>
              </a:spcAft>
              <a:buClr>
                <a:srgbClr val="FFFFFF"/>
              </a:buClr>
              <a:buSzPts val="900"/>
              <a:buNone/>
              <a:defRPr sz="900">
                <a:solidFill>
                  <a:srgbClr val="FFFFFF"/>
                </a:solidFill>
              </a:defRPr>
            </a:lvl9pPr>
          </a:lstStyle>
          <a:p>
            <a:endParaRPr/>
          </a:p>
        </p:txBody>
      </p:sp>
      <p:sp>
        <p:nvSpPr>
          <p:cNvPr id="57" name="Google Shape;57;p5"/>
          <p:cNvSpPr/>
          <p:nvPr/>
        </p:nvSpPr>
        <p:spPr>
          <a:xfrm>
            <a:off x="6279" y="2606319"/>
            <a:ext cx="4521" cy="6329"/>
          </a:xfrm>
          <a:custGeom>
            <a:avLst/>
            <a:gdLst/>
            <a:ahLst/>
            <a:cxnLst/>
            <a:rect l="l" t="t" r="r" b="b"/>
            <a:pathLst>
              <a:path w="60" h="84" extrusionOk="0">
                <a:moveTo>
                  <a:pt x="1" y="0"/>
                </a:moveTo>
                <a:lnTo>
                  <a:pt x="20" y="39"/>
                </a:lnTo>
                <a:lnTo>
                  <a:pt x="59" y="83"/>
                </a:lnTo>
                <a:lnTo>
                  <a:pt x="1" y="0"/>
                </a:lnTo>
                <a:close/>
              </a:path>
            </a:pathLst>
          </a:custGeom>
          <a:solidFill>
            <a:srgbClr val="141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847" y="5142018"/>
            <a:ext cx="7384" cy="75"/>
          </a:xfrm>
          <a:custGeom>
            <a:avLst/>
            <a:gdLst/>
            <a:ahLst/>
            <a:cxnLst/>
            <a:rect l="l" t="t" r="r" b="b"/>
            <a:pathLst>
              <a:path w="98" h="1" extrusionOk="0">
                <a:moveTo>
                  <a:pt x="98" y="0"/>
                </a:moveTo>
                <a:lnTo>
                  <a:pt x="0" y="0"/>
                </a:lnTo>
                <a:lnTo>
                  <a:pt x="0" y="0"/>
                </a:lnTo>
                <a:lnTo>
                  <a:pt x="78" y="0"/>
                </a:lnTo>
                <a:close/>
              </a:path>
            </a:pathLst>
          </a:custGeom>
          <a:solidFill>
            <a:srgbClr val="B0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876874" y="3250835"/>
            <a:ext cx="2267119" cy="1892656"/>
          </a:xfrm>
          <a:custGeom>
            <a:avLst/>
            <a:gdLst/>
            <a:ahLst/>
            <a:cxnLst/>
            <a:rect l="l" t="t" r="r" b="b"/>
            <a:pathLst>
              <a:path w="9251" h="7723" extrusionOk="0">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6342869" y="0"/>
            <a:ext cx="2801122" cy="3481429"/>
          </a:xfrm>
          <a:custGeom>
            <a:avLst/>
            <a:gdLst/>
            <a:ahLst/>
            <a:cxnLst/>
            <a:rect l="l" t="t" r="r" b="b"/>
            <a:pathLst>
              <a:path w="11430" h="14206" extrusionOk="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l="50000" t="50000" r="50000" b="50000"/>
            </a:path>
            <a:tileRect/>
          </a:gradFill>
          <a:ln>
            <a:noFill/>
          </a:ln>
          <a:effectLst>
            <a:outerShdw blurRad="242888"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132193" y="0"/>
            <a:ext cx="840582" cy="541844"/>
          </a:xfrm>
          <a:custGeom>
            <a:avLst/>
            <a:gdLst/>
            <a:ahLst/>
            <a:cxnLst/>
            <a:rect l="l" t="t" r="r" b="b"/>
            <a:pathLst>
              <a:path w="3430" h="2211" extrusionOk="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12225" y="3506687"/>
            <a:ext cx="3952694" cy="1636806"/>
          </a:xfrm>
          <a:custGeom>
            <a:avLst/>
            <a:gdLst/>
            <a:ahLst/>
            <a:cxnLst/>
            <a:rect l="l" t="t" r="r" b="b"/>
            <a:pathLst>
              <a:path w="16129" h="6679" extrusionOk="0">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12225" y="0"/>
            <a:ext cx="3332183" cy="3515493"/>
          </a:xfrm>
          <a:custGeom>
            <a:avLst/>
            <a:gdLst/>
            <a:ahLst/>
            <a:cxnLst/>
            <a:rect l="l" t="t" r="r" b="b"/>
            <a:pathLst>
              <a:path w="13597" h="14345" extrusionOk="0">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1_Título y objetos_3">
    <p:bg>
      <p:bgPr>
        <a:gradFill>
          <a:gsLst>
            <a:gs pos="0">
              <a:schemeClr val="accent1"/>
            </a:gs>
            <a:gs pos="100000">
              <a:schemeClr val="accent2"/>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6"/>
          <p:cNvSpPr/>
          <p:nvPr/>
        </p:nvSpPr>
        <p:spPr>
          <a:xfrm>
            <a:off x="131100" y="1547550"/>
            <a:ext cx="4365300" cy="2048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flipH="1">
            <a:off x="12225" y="3250835"/>
            <a:ext cx="2267119" cy="1892656"/>
          </a:xfrm>
          <a:custGeom>
            <a:avLst/>
            <a:gdLst/>
            <a:ahLst/>
            <a:cxnLst/>
            <a:rect l="l" t="t" r="r" b="b"/>
            <a:pathLst>
              <a:path w="9251" h="7723" extrusionOk="0">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flipH="1">
            <a:off x="12227" y="0"/>
            <a:ext cx="2801122" cy="3481429"/>
          </a:xfrm>
          <a:custGeom>
            <a:avLst/>
            <a:gdLst/>
            <a:ahLst/>
            <a:cxnLst/>
            <a:rect l="l" t="t" r="r" b="b"/>
            <a:pathLst>
              <a:path w="11430" h="14206" extrusionOk="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l="50000" t="50000" r="50000" b="50000"/>
            </a:path>
            <a:tileRect/>
          </a:gradFill>
          <a:ln>
            <a:noFill/>
          </a:ln>
          <a:effectLst>
            <a:outerShdw blurRad="242888"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flipH="1">
            <a:off x="5183443" y="0"/>
            <a:ext cx="840582" cy="541844"/>
          </a:xfrm>
          <a:custGeom>
            <a:avLst/>
            <a:gdLst/>
            <a:ahLst/>
            <a:cxnLst/>
            <a:rect l="l" t="t" r="r" b="b"/>
            <a:pathLst>
              <a:path w="3430" h="2211" extrusionOk="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flipH="1">
            <a:off x="5191300" y="3506687"/>
            <a:ext cx="3952694" cy="1636806"/>
          </a:xfrm>
          <a:custGeom>
            <a:avLst/>
            <a:gdLst/>
            <a:ahLst/>
            <a:cxnLst/>
            <a:rect l="l" t="t" r="r" b="b"/>
            <a:pathLst>
              <a:path w="16129" h="6679" extrusionOk="0">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flipH="1">
            <a:off x="5811811" y="0"/>
            <a:ext cx="3332183" cy="3515493"/>
          </a:xfrm>
          <a:custGeom>
            <a:avLst/>
            <a:gdLst/>
            <a:ahLst/>
            <a:cxnLst/>
            <a:rect l="l" t="t" r="r" b="b"/>
            <a:pathLst>
              <a:path w="13597" h="14345" extrusionOk="0">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txBox="1">
            <a:spLocks noGrp="1"/>
          </p:cNvSpPr>
          <p:nvPr>
            <p:ph type="ctrTitle"/>
          </p:nvPr>
        </p:nvSpPr>
        <p:spPr>
          <a:xfrm flipH="1">
            <a:off x="1119638" y="1950940"/>
            <a:ext cx="3158100" cy="1241400"/>
          </a:xfrm>
          <a:prstGeom prst="rect">
            <a:avLst/>
          </a:prstGeom>
          <a:noFill/>
          <a:ln>
            <a:noFill/>
          </a:ln>
        </p:spPr>
        <p:txBody>
          <a:bodyPr spcFirstLastPara="1" wrap="square" lIns="68575" tIns="34275" rIns="68575" bIns="34275" anchor="ctr" anchorCtr="0">
            <a:noAutofit/>
          </a:bodyPr>
          <a:lstStyle>
            <a:lvl1pPr lvl="0" algn="r" rtl="0">
              <a:lnSpc>
                <a:spcPct val="90000"/>
              </a:lnSpc>
              <a:spcBef>
                <a:spcPts val="0"/>
              </a:spcBef>
              <a:spcAft>
                <a:spcPts val="0"/>
              </a:spcAft>
              <a:buClr>
                <a:srgbClr val="FFFFFF"/>
              </a:buClr>
              <a:buSzPts val="2400"/>
              <a:buNone/>
              <a:defRPr sz="2400" b="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a:endParaRPr/>
          </a:p>
        </p:txBody>
      </p:sp>
      <p:sp>
        <p:nvSpPr>
          <p:cNvPr id="72" name="Google Shape;72;p6"/>
          <p:cNvSpPr txBox="1">
            <a:spLocks noGrp="1"/>
          </p:cNvSpPr>
          <p:nvPr>
            <p:ph type="subTitle" idx="1"/>
          </p:nvPr>
        </p:nvSpPr>
        <p:spPr>
          <a:xfrm>
            <a:off x="4670656" y="1815144"/>
            <a:ext cx="3353700" cy="1513200"/>
          </a:xfrm>
          <a:prstGeom prst="rect">
            <a:avLst/>
          </a:prstGeom>
        </p:spPr>
        <p:txBody>
          <a:bodyPr spcFirstLastPara="1" wrap="square" lIns="68575" tIns="34275" rIns="68575" bIns="34275" anchor="ctr" anchorCtr="0">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900"/>
              <a:buNone/>
              <a:defRPr>
                <a:solidFill>
                  <a:srgbClr val="FFFFFF"/>
                </a:solidFill>
              </a:defRPr>
            </a:lvl2pPr>
            <a:lvl3pPr lvl="2" rtl="0">
              <a:lnSpc>
                <a:spcPct val="100000"/>
              </a:lnSpc>
              <a:spcBef>
                <a:spcPts val="400"/>
              </a:spcBef>
              <a:spcAft>
                <a:spcPts val="0"/>
              </a:spcAft>
              <a:buClr>
                <a:srgbClr val="FFFFFF"/>
              </a:buClr>
              <a:buSzPts val="900"/>
              <a:buNone/>
              <a:defRPr>
                <a:solidFill>
                  <a:srgbClr val="FFFFFF"/>
                </a:solidFill>
              </a:defRPr>
            </a:lvl3pPr>
            <a:lvl4pPr lvl="3" rtl="0">
              <a:lnSpc>
                <a:spcPct val="100000"/>
              </a:lnSpc>
              <a:spcBef>
                <a:spcPts val="400"/>
              </a:spcBef>
              <a:spcAft>
                <a:spcPts val="0"/>
              </a:spcAft>
              <a:buClr>
                <a:srgbClr val="FFFFFF"/>
              </a:buClr>
              <a:buSzPts val="900"/>
              <a:buNone/>
              <a:defRPr>
                <a:solidFill>
                  <a:srgbClr val="FFFFFF"/>
                </a:solidFill>
              </a:defRPr>
            </a:lvl4pPr>
            <a:lvl5pPr lvl="4" rtl="0">
              <a:lnSpc>
                <a:spcPct val="100000"/>
              </a:lnSpc>
              <a:spcBef>
                <a:spcPts val="400"/>
              </a:spcBef>
              <a:spcAft>
                <a:spcPts val="0"/>
              </a:spcAft>
              <a:buClr>
                <a:srgbClr val="FFFFFF"/>
              </a:buClr>
              <a:buSzPts val="900"/>
              <a:buNone/>
              <a:defRPr>
                <a:solidFill>
                  <a:srgbClr val="FFFFFF"/>
                </a:solidFill>
              </a:defRPr>
            </a:lvl5pPr>
            <a:lvl6pPr lvl="5" rtl="0">
              <a:lnSpc>
                <a:spcPct val="100000"/>
              </a:lnSpc>
              <a:spcBef>
                <a:spcPts val="400"/>
              </a:spcBef>
              <a:spcAft>
                <a:spcPts val="0"/>
              </a:spcAft>
              <a:buClr>
                <a:srgbClr val="FFFFFF"/>
              </a:buClr>
              <a:buSzPts val="900"/>
              <a:buNone/>
              <a:defRPr sz="900">
                <a:solidFill>
                  <a:srgbClr val="FFFFFF"/>
                </a:solidFill>
              </a:defRPr>
            </a:lvl6pPr>
            <a:lvl7pPr lvl="6" rtl="0">
              <a:lnSpc>
                <a:spcPct val="100000"/>
              </a:lnSpc>
              <a:spcBef>
                <a:spcPts val="400"/>
              </a:spcBef>
              <a:spcAft>
                <a:spcPts val="0"/>
              </a:spcAft>
              <a:buClr>
                <a:srgbClr val="FFFFFF"/>
              </a:buClr>
              <a:buSzPts val="900"/>
              <a:buNone/>
              <a:defRPr sz="900">
                <a:solidFill>
                  <a:srgbClr val="FFFFFF"/>
                </a:solidFill>
              </a:defRPr>
            </a:lvl7pPr>
            <a:lvl8pPr lvl="7" rtl="0">
              <a:lnSpc>
                <a:spcPct val="100000"/>
              </a:lnSpc>
              <a:spcBef>
                <a:spcPts val="400"/>
              </a:spcBef>
              <a:spcAft>
                <a:spcPts val="0"/>
              </a:spcAft>
              <a:buClr>
                <a:srgbClr val="FFFFFF"/>
              </a:buClr>
              <a:buSzPts val="900"/>
              <a:buNone/>
              <a:defRPr sz="900">
                <a:solidFill>
                  <a:srgbClr val="FFFFFF"/>
                </a:solidFill>
              </a:defRPr>
            </a:lvl8pPr>
            <a:lvl9pPr lvl="8" rtl="0">
              <a:lnSpc>
                <a:spcPct val="100000"/>
              </a:lnSpc>
              <a:spcBef>
                <a:spcPts val="400"/>
              </a:spcBef>
              <a:spcAft>
                <a:spcPts val="0"/>
              </a:spcAft>
              <a:buClr>
                <a:srgbClr val="FFFFFF"/>
              </a:buClr>
              <a:buSzPts val="900"/>
              <a:buNone/>
              <a:defRPr sz="9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1">
  <p:cSld name="1_Título y objetos_3_1">
    <p:bg>
      <p:bgPr>
        <a:gradFill>
          <a:gsLst>
            <a:gs pos="0">
              <a:schemeClr val="accent1"/>
            </a:gs>
            <a:gs pos="100000">
              <a:schemeClr val="accent2"/>
            </a:gs>
          </a:gsLst>
          <a:path path="circle">
            <a:fillToRect l="50000" t="50000" r="50000" b="50000"/>
          </a:path>
          <a:tileRect/>
        </a:gradFill>
        <a:effectLst/>
      </p:bgPr>
    </p:bg>
    <p:spTree>
      <p:nvGrpSpPr>
        <p:cNvPr id="1" name="Shape 73"/>
        <p:cNvGrpSpPr/>
        <p:nvPr/>
      </p:nvGrpSpPr>
      <p:grpSpPr>
        <a:xfrm>
          <a:off x="0" y="0"/>
          <a:ext cx="0" cy="0"/>
          <a:chOff x="0" y="0"/>
          <a:chExt cx="0" cy="0"/>
        </a:xfrm>
      </p:grpSpPr>
      <p:sp>
        <p:nvSpPr>
          <p:cNvPr id="74" name="Google Shape;74;p7"/>
          <p:cNvSpPr/>
          <p:nvPr/>
        </p:nvSpPr>
        <p:spPr>
          <a:xfrm flipH="1">
            <a:off x="4842306" y="1547550"/>
            <a:ext cx="4365300" cy="2048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flipH="1">
            <a:off x="12225" y="3250835"/>
            <a:ext cx="2267119" cy="1892656"/>
          </a:xfrm>
          <a:custGeom>
            <a:avLst/>
            <a:gdLst/>
            <a:ahLst/>
            <a:cxnLst/>
            <a:rect l="l" t="t" r="r" b="b"/>
            <a:pathLst>
              <a:path w="9251" h="7723" extrusionOk="0">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flipH="1">
            <a:off x="12227" y="0"/>
            <a:ext cx="2801122" cy="3481429"/>
          </a:xfrm>
          <a:custGeom>
            <a:avLst/>
            <a:gdLst/>
            <a:ahLst/>
            <a:cxnLst/>
            <a:rect l="l" t="t" r="r" b="b"/>
            <a:pathLst>
              <a:path w="11430" h="14206" extrusionOk="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l="50000" t="50000" r="50000" b="50000"/>
            </a:path>
            <a:tileRect/>
          </a:gradFill>
          <a:ln>
            <a:noFill/>
          </a:ln>
          <a:effectLst>
            <a:outerShdw blurRad="242888"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flipH="1">
            <a:off x="5183443" y="0"/>
            <a:ext cx="840582" cy="541844"/>
          </a:xfrm>
          <a:custGeom>
            <a:avLst/>
            <a:gdLst/>
            <a:ahLst/>
            <a:cxnLst/>
            <a:rect l="l" t="t" r="r" b="b"/>
            <a:pathLst>
              <a:path w="3430" h="2211" extrusionOk="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flipH="1">
            <a:off x="5191300" y="3506687"/>
            <a:ext cx="3952694" cy="1636806"/>
          </a:xfrm>
          <a:custGeom>
            <a:avLst/>
            <a:gdLst/>
            <a:ahLst/>
            <a:cxnLst/>
            <a:rect l="l" t="t" r="r" b="b"/>
            <a:pathLst>
              <a:path w="16129" h="6679" extrusionOk="0">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l="50000" t="50000" r="50000" b="50000"/>
            </a:path>
            <a:tileRect/>
          </a:gradFill>
          <a:ln>
            <a:noFill/>
          </a:ln>
          <a:effectLst>
            <a:outerShdw blurRad="128588" dist="9525" dir="38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flipH="1">
            <a:off x="5811811" y="0"/>
            <a:ext cx="3332183" cy="3515493"/>
          </a:xfrm>
          <a:custGeom>
            <a:avLst/>
            <a:gdLst/>
            <a:ahLst/>
            <a:cxnLst/>
            <a:rect l="l" t="t" r="r" b="b"/>
            <a:pathLst>
              <a:path w="13597" h="14345" extrusionOk="0">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txBox="1">
            <a:spLocks noGrp="1"/>
          </p:cNvSpPr>
          <p:nvPr>
            <p:ph type="ctrTitle"/>
          </p:nvPr>
        </p:nvSpPr>
        <p:spPr>
          <a:xfrm>
            <a:off x="5060968" y="1950940"/>
            <a:ext cx="3158100" cy="1241400"/>
          </a:xfrm>
          <a:prstGeom prst="rect">
            <a:avLst/>
          </a:prstGeom>
          <a:noFill/>
          <a:ln>
            <a:noFill/>
          </a:ln>
        </p:spPr>
        <p:txBody>
          <a:bodyPr spcFirstLastPara="1" wrap="square" lIns="68575" tIns="34275" rIns="68575" bIns="34275" anchor="ctr" anchorCtr="0">
            <a:noAutofit/>
          </a:bodyPr>
          <a:lstStyle>
            <a:lvl1pPr lvl="0" rtl="0">
              <a:lnSpc>
                <a:spcPct val="90000"/>
              </a:lnSpc>
              <a:spcBef>
                <a:spcPts val="0"/>
              </a:spcBef>
              <a:spcAft>
                <a:spcPts val="0"/>
              </a:spcAft>
              <a:buClr>
                <a:srgbClr val="FFFFFF"/>
              </a:buClr>
              <a:buSzPts val="2400"/>
              <a:buNone/>
              <a:defRPr sz="2400" b="0">
                <a:solidFill>
                  <a:srgbClr val="FFFFFF"/>
                </a:solidFill>
              </a:defRPr>
            </a:lvl1pPr>
            <a:lvl2pPr lvl="1" rtl="0">
              <a:spcBef>
                <a:spcPts val="0"/>
              </a:spcBef>
              <a:spcAft>
                <a:spcPts val="0"/>
              </a:spcAft>
              <a:buClr>
                <a:srgbClr val="FFFFFF"/>
              </a:buClr>
              <a:buSzPts val="1100"/>
              <a:buNone/>
              <a:defRPr>
                <a:solidFill>
                  <a:srgbClr val="FFFFFF"/>
                </a:solidFill>
              </a:defRPr>
            </a:lvl2pPr>
            <a:lvl3pPr lvl="2" rtl="0">
              <a:spcBef>
                <a:spcPts val="0"/>
              </a:spcBef>
              <a:spcAft>
                <a:spcPts val="0"/>
              </a:spcAft>
              <a:buClr>
                <a:srgbClr val="FFFFFF"/>
              </a:buClr>
              <a:buSzPts val="1100"/>
              <a:buNone/>
              <a:defRPr>
                <a:solidFill>
                  <a:srgbClr val="FFFFFF"/>
                </a:solidFill>
              </a:defRPr>
            </a:lvl3pPr>
            <a:lvl4pPr lvl="3" rtl="0">
              <a:spcBef>
                <a:spcPts val="0"/>
              </a:spcBef>
              <a:spcAft>
                <a:spcPts val="0"/>
              </a:spcAft>
              <a:buClr>
                <a:srgbClr val="FFFFFF"/>
              </a:buClr>
              <a:buSzPts val="1100"/>
              <a:buNone/>
              <a:defRPr>
                <a:solidFill>
                  <a:srgbClr val="FFFFFF"/>
                </a:solidFill>
              </a:defRPr>
            </a:lvl4pPr>
            <a:lvl5pPr lvl="4" rtl="0">
              <a:spcBef>
                <a:spcPts val="0"/>
              </a:spcBef>
              <a:spcAft>
                <a:spcPts val="0"/>
              </a:spcAft>
              <a:buClr>
                <a:srgbClr val="FFFFFF"/>
              </a:buClr>
              <a:buSzPts val="1100"/>
              <a:buNone/>
              <a:defRPr>
                <a:solidFill>
                  <a:srgbClr val="FFFFFF"/>
                </a:solidFill>
              </a:defRPr>
            </a:lvl5pPr>
            <a:lvl6pPr lvl="5" rtl="0">
              <a:spcBef>
                <a:spcPts val="0"/>
              </a:spcBef>
              <a:spcAft>
                <a:spcPts val="0"/>
              </a:spcAft>
              <a:buClr>
                <a:srgbClr val="FFFFFF"/>
              </a:buClr>
              <a:buSzPts val="1100"/>
              <a:buNone/>
              <a:defRPr>
                <a:solidFill>
                  <a:srgbClr val="FFFFFF"/>
                </a:solidFill>
              </a:defRPr>
            </a:lvl6pPr>
            <a:lvl7pPr lvl="6" rtl="0">
              <a:spcBef>
                <a:spcPts val="0"/>
              </a:spcBef>
              <a:spcAft>
                <a:spcPts val="0"/>
              </a:spcAft>
              <a:buClr>
                <a:srgbClr val="FFFFFF"/>
              </a:buClr>
              <a:buSzPts val="1100"/>
              <a:buNone/>
              <a:defRPr>
                <a:solidFill>
                  <a:srgbClr val="FFFFFF"/>
                </a:solidFill>
              </a:defRPr>
            </a:lvl7pPr>
            <a:lvl8pPr lvl="7" rtl="0">
              <a:spcBef>
                <a:spcPts val="0"/>
              </a:spcBef>
              <a:spcAft>
                <a:spcPts val="0"/>
              </a:spcAft>
              <a:buClr>
                <a:srgbClr val="FFFFFF"/>
              </a:buClr>
              <a:buSzPts val="1100"/>
              <a:buNone/>
              <a:defRPr>
                <a:solidFill>
                  <a:srgbClr val="FFFFFF"/>
                </a:solidFill>
              </a:defRPr>
            </a:lvl8pPr>
            <a:lvl9pPr lvl="8" rtl="0">
              <a:spcBef>
                <a:spcPts val="0"/>
              </a:spcBef>
              <a:spcAft>
                <a:spcPts val="0"/>
              </a:spcAft>
              <a:buClr>
                <a:srgbClr val="FFFFFF"/>
              </a:buClr>
              <a:buSzPts val="1100"/>
              <a:buNone/>
              <a:defRPr>
                <a:solidFill>
                  <a:srgbClr val="FFFFFF"/>
                </a:solidFill>
              </a:defRPr>
            </a:lvl9pPr>
          </a:lstStyle>
          <a:p>
            <a:endParaRPr/>
          </a:p>
        </p:txBody>
      </p:sp>
      <p:sp>
        <p:nvSpPr>
          <p:cNvPr id="81" name="Google Shape;81;p7"/>
          <p:cNvSpPr txBox="1">
            <a:spLocks noGrp="1"/>
          </p:cNvSpPr>
          <p:nvPr>
            <p:ph type="subTitle" idx="1"/>
          </p:nvPr>
        </p:nvSpPr>
        <p:spPr>
          <a:xfrm flipH="1">
            <a:off x="946950" y="1815144"/>
            <a:ext cx="3353700" cy="1513200"/>
          </a:xfrm>
          <a:prstGeom prst="rect">
            <a:avLst/>
          </a:prstGeom>
        </p:spPr>
        <p:txBody>
          <a:bodyPr spcFirstLastPara="1" wrap="square" lIns="68575" tIns="34275" rIns="68575" bIns="34275" anchor="ctr" anchorCtr="0">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900"/>
              <a:buNone/>
              <a:defRPr>
                <a:solidFill>
                  <a:srgbClr val="FFFFFF"/>
                </a:solidFill>
              </a:defRPr>
            </a:lvl2pPr>
            <a:lvl3pPr lvl="2" rtl="0">
              <a:lnSpc>
                <a:spcPct val="100000"/>
              </a:lnSpc>
              <a:spcBef>
                <a:spcPts val="400"/>
              </a:spcBef>
              <a:spcAft>
                <a:spcPts val="0"/>
              </a:spcAft>
              <a:buClr>
                <a:srgbClr val="FFFFFF"/>
              </a:buClr>
              <a:buSzPts val="900"/>
              <a:buNone/>
              <a:defRPr>
                <a:solidFill>
                  <a:srgbClr val="FFFFFF"/>
                </a:solidFill>
              </a:defRPr>
            </a:lvl3pPr>
            <a:lvl4pPr lvl="3" rtl="0">
              <a:lnSpc>
                <a:spcPct val="100000"/>
              </a:lnSpc>
              <a:spcBef>
                <a:spcPts val="400"/>
              </a:spcBef>
              <a:spcAft>
                <a:spcPts val="0"/>
              </a:spcAft>
              <a:buClr>
                <a:srgbClr val="FFFFFF"/>
              </a:buClr>
              <a:buSzPts val="900"/>
              <a:buNone/>
              <a:defRPr>
                <a:solidFill>
                  <a:srgbClr val="FFFFFF"/>
                </a:solidFill>
              </a:defRPr>
            </a:lvl4pPr>
            <a:lvl5pPr lvl="4" rtl="0">
              <a:lnSpc>
                <a:spcPct val="100000"/>
              </a:lnSpc>
              <a:spcBef>
                <a:spcPts val="400"/>
              </a:spcBef>
              <a:spcAft>
                <a:spcPts val="0"/>
              </a:spcAft>
              <a:buClr>
                <a:srgbClr val="FFFFFF"/>
              </a:buClr>
              <a:buSzPts val="900"/>
              <a:buNone/>
              <a:defRPr>
                <a:solidFill>
                  <a:srgbClr val="FFFFFF"/>
                </a:solidFill>
              </a:defRPr>
            </a:lvl5pPr>
            <a:lvl6pPr lvl="5" rtl="0">
              <a:lnSpc>
                <a:spcPct val="100000"/>
              </a:lnSpc>
              <a:spcBef>
                <a:spcPts val="400"/>
              </a:spcBef>
              <a:spcAft>
                <a:spcPts val="0"/>
              </a:spcAft>
              <a:buClr>
                <a:srgbClr val="FFFFFF"/>
              </a:buClr>
              <a:buSzPts val="900"/>
              <a:buNone/>
              <a:defRPr sz="900">
                <a:solidFill>
                  <a:srgbClr val="FFFFFF"/>
                </a:solidFill>
              </a:defRPr>
            </a:lvl6pPr>
            <a:lvl7pPr lvl="6" rtl="0">
              <a:lnSpc>
                <a:spcPct val="100000"/>
              </a:lnSpc>
              <a:spcBef>
                <a:spcPts val="400"/>
              </a:spcBef>
              <a:spcAft>
                <a:spcPts val="0"/>
              </a:spcAft>
              <a:buClr>
                <a:srgbClr val="FFFFFF"/>
              </a:buClr>
              <a:buSzPts val="900"/>
              <a:buNone/>
              <a:defRPr sz="900">
                <a:solidFill>
                  <a:srgbClr val="FFFFFF"/>
                </a:solidFill>
              </a:defRPr>
            </a:lvl7pPr>
            <a:lvl8pPr lvl="7" rtl="0">
              <a:lnSpc>
                <a:spcPct val="100000"/>
              </a:lnSpc>
              <a:spcBef>
                <a:spcPts val="400"/>
              </a:spcBef>
              <a:spcAft>
                <a:spcPts val="0"/>
              </a:spcAft>
              <a:buClr>
                <a:srgbClr val="FFFFFF"/>
              </a:buClr>
              <a:buSzPts val="900"/>
              <a:buNone/>
              <a:defRPr sz="900">
                <a:solidFill>
                  <a:srgbClr val="FFFFFF"/>
                </a:solidFill>
              </a:defRPr>
            </a:lvl8pPr>
            <a:lvl9pPr lvl="8" rtl="0">
              <a:lnSpc>
                <a:spcPct val="100000"/>
              </a:lnSpc>
              <a:spcBef>
                <a:spcPts val="400"/>
              </a:spcBef>
              <a:spcAft>
                <a:spcPts val="0"/>
              </a:spcAft>
              <a:buClr>
                <a:srgbClr val="FFFFFF"/>
              </a:buClr>
              <a:buSzPts val="900"/>
              <a:buNone/>
              <a:defRPr sz="9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 SUBTITLES">
  <p:cSld name="1_Título y objetos_1">
    <p:bg>
      <p:bgPr>
        <a:gradFill>
          <a:gsLst>
            <a:gs pos="0">
              <a:schemeClr val="accent1"/>
            </a:gs>
            <a:gs pos="100000">
              <a:schemeClr val="accent2"/>
            </a:gs>
          </a:gsLst>
          <a:path path="circle">
            <a:fillToRect l="50000" t="50000" r="50000" b="50000"/>
          </a:path>
          <a:tileRect/>
        </a:gradFill>
        <a:effectLst/>
      </p:bgPr>
    </p:bg>
    <p:spTree>
      <p:nvGrpSpPr>
        <p:cNvPr id="1" name="Shape 91"/>
        <p:cNvGrpSpPr/>
        <p:nvPr/>
      </p:nvGrpSpPr>
      <p:grpSpPr>
        <a:xfrm>
          <a:off x="0" y="0"/>
          <a:ext cx="0" cy="0"/>
          <a:chOff x="0" y="0"/>
          <a:chExt cx="0" cy="0"/>
        </a:xfrm>
      </p:grpSpPr>
      <p:sp>
        <p:nvSpPr>
          <p:cNvPr id="92" name="Google Shape;92;p9"/>
          <p:cNvSpPr/>
          <p:nvPr/>
        </p:nvSpPr>
        <p:spPr>
          <a:xfrm flipH="1">
            <a:off x="2266913" y="-50625"/>
            <a:ext cx="4606800" cy="4344000"/>
          </a:xfrm>
          <a:prstGeom prst="rect">
            <a:avLst/>
          </a:prstGeom>
          <a:noFill/>
          <a:ln w="28575" cap="flat" cmpd="sng">
            <a:solidFill>
              <a:srgbClr val="FFFFFF"/>
            </a:solidFill>
            <a:prstDash val="solid"/>
            <a:round/>
            <a:headEnd type="none" w="sm" len="sm"/>
            <a:tailEnd type="none" w="sm" len="sm"/>
          </a:ln>
        </p:spPr>
        <p:txBody>
          <a:bodyPr spcFirstLastPara="1" wrap="square" lIns="68575" tIns="68575" rIns="68575" bIns="68575" anchor="ctr" anchorCtr="0">
            <a:noAutofit/>
          </a:bodyPr>
          <a:lstStyle/>
          <a:p>
            <a:pPr marL="0" lvl="0" indent="0" algn="r" rtl="0">
              <a:spcBef>
                <a:spcPts val="0"/>
              </a:spcBef>
              <a:spcAft>
                <a:spcPts val="0"/>
              </a:spcAft>
              <a:buNone/>
            </a:pPr>
            <a:endParaRPr sz="1100">
              <a:solidFill>
                <a:srgbClr val="FFFFFF"/>
              </a:solidFill>
            </a:endParaRPr>
          </a:p>
        </p:txBody>
      </p:sp>
      <p:sp>
        <p:nvSpPr>
          <p:cNvPr id="93" name="Google Shape;93;p9"/>
          <p:cNvSpPr txBox="1">
            <a:spLocks noGrp="1"/>
          </p:cNvSpPr>
          <p:nvPr>
            <p:ph type="title" hasCustomPrompt="1"/>
          </p:nvPr>
        </p:nvSpPr>
        <p:spPr>
          <a:xfrm>
            <a:off x="1376775" y="1093017"/>
            <a:ext cx="6390300" cy="7233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900"/>
              <a:buNone/>
              <a:defRPr sz="3900" b="0">
                <a:solidFill>
                  <a:srgbClr val="FFFFFF"/>
                </a:solidFill>
              </a:defRPr>
            </a:lvl1pPr>
            <a:lvl2pPr lvl="1"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
        <p:nvSpPr>
          <p:cNvPr id="94" name="Google Shape;94;p9"/>
          <p:cNvSpPr txBox="1">
            <a:spLocks noGrp="1"/>
          </p:cNvSpPr>
          <p:nvPr>
            <p:ph type="title" idx="2" hasCustomPrompt="1"/>
          </p:nvPr>
        </p:nvSpPr>
        <p:spPr>
          <a:xfrm>
            <a:off x="1376775" y="1953679"/>
            <a:ext cx="6390300" cy="7233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900"/>
              <a:buNone/>
              <a:defRPr sz="3900" b="0">
                <a:solidFill>
                  <a:srgbClr val="FFFFFF"/>
                </a:solidFill>
              </a:defRPr>
            </a:lvl1pPr>
            <a:lvl2pPr lvl="1"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
        <p:nvSpPr>
          <p:cNvPr id="95" name="Google Shape;95;p9"/>
          <p:cNvSpPr txBox="1">
            <a:spLocks noGrp="1"/>
          </p:cNvSpPr>
          <p:nvPr>
            <p:ph type="title" idx="3" hasCustomPrompt="1"/>
          </p:nvPr>
        </p:nvSpPr>
        <p:spPr>
          <a:xfrm>
            <a:off x="1376775" y="2842917"/>
            <a:ext cx="6390300" cy="7233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900"/>
              <a:buNone/>
              <a:defRPr sz="3900" b="0">
                <a:solidFill>
                  <a:srgbClr val="FFFFFF"/>
                </a:solidFill>
              </a:defRPr>
            </a:lvl1pPr>
            <a:lvl2pPr lvl="1"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2pPr>
            <a:lvl3pPr lvl="2"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3pPr>
            <a:lvl4pPr lvl="3"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4pPr>
            <a:lvl5pPr lvl="4"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5pPr>
            <a:lvl6pPr lvl="5"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6pPr>
            <a:lvl7pPr lvl="6"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7pPr>
            <a:lvl8pPr lvl="7"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8pPr>
            <a:lvl9pPr lvl="8" algn="ctr" rtl="0">
              <a:spcBef>
                <a:spcPts val="0"/>
              </a:spcBef>
              <a:spcAft>
                <a:spcPts val="0"/>
              </a:spcAft>
              <a:buClr>
                <a:srgbClr val="FFFFFF"/>
              </a:buClr>
              <a:buSzPts val="3900"/>
              <a:buFont typeface="Squada One"/>
              <a:buNone/>
              <a:defRPr sz="3900">
                <a:solidFill>
                  <a:srgbClr val="FFFFFF"/>
                </a:solidFill>
                <a:latin typeface="Squada One"/>
                <a:ea typeface="Squada One"/>
                <a:cs typeface="Squada One"/>
                <a:sym typeface="Squada One"/>
              </a:defRPr>
            </a:lvl9pPr>
          </a:lstStyle>
          <a:p>
            <a:r>
              <a:t>xx%</a:t>
            </a:r>
          </a:p>
        </p:txBody>
      </p:sp>
      <p:sp>
        <p:nvSpPr>
          <p:cNvPr id="96" name="Google Shape;96;p9"/>
          <p:cNvSpPr txBox="1">
            <a:spLocks noGrp="1"/>
          </p:cNvSpPr>
          <p:nvPr>
            <p:ph type="subTitle" idx="1"/>
          </p:nvPr>
        </p:nvSpPr>
        <p:spPr>
          <a:xfrm>
            <a:off x="2895188" y="1662988"/>
            <a:ext cx="3353700" cy="2337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900"/>
              <a:buFont typeface="Roboto"/>
              <a:buNone/>
              <a:defRPr>
                <a:solidFill>
                  <a:srgbClr val="FFFFFF"/>
                </a:solidFill>
              </a:defRPr>
            </a:lvl1pPr>
            <a:lvl2pPr lvl="1" algn="ctr" rtl="0">
              <a:lnSpc>
                <a:spcPct val="100000"/>
              </a:lnSpc>
              <a:spcBef>
                <a:spcPts val="400"/>
              </a:spcBef>
              <a:spcAft>
                <a:spcPts val="0"/>
              </a:spcAft>
              <a:buClr>
                <a:srgbClr val="FFFFFF"/>
              </a:buClr>
              <a:buSzPts val="900"/>
              <a:buFont typeface="Roboto"/>
              <a:buNone/>
              <a:defRPr>
                <a:solidFill>
                  <a:srgbClr val="FFFFFF"/>
                </a:solidFill>
              </a:defRPr>
            </a:lvl2pPr>
            <a:lvl3pPr lvl="2" algn="ctr" rtl="0">
              <a:lnSpc>
                <a:spcPct val="100000"/>
              </a:lnSpc>
              <a:spcBef>
                <a:spcPts val="400"/>
              </a:spcBef>
              <a:spcAft>
                <a:spcPts val="0"/>
              </a:spcAft>
              <a:buClr>
                <a:srgbClr val="FFFFFF"/>
              </a:buClr>
              <a:buSzPts val="900"/>
              <a:buFont typeface="Roboto"/>
              <a:buNone/>
              <a:defRPr>
                <a:solidFill>
                  <a:srgbClr val="FFFFFF"/>
                </a:solidFill>
              </a:defRPr>
            </a:lvl3pPr>
            <a:lvl4pPr lvl="3" algn="ctr" rtl="0">
              <a:lnSpc>
                <a:spcPct val="100000"/>
              </a:lnSpc>
              <a:spcBef>
                <a:spcPts val="400"/>
              </a:spcBef>
              <a:spcAft>
                <a:spcPts val="0"/>
              </a:spcAft>
              <a:buClr>
                <a:srgbClr val="FFFFFF"/>
              </a:buClr>
              <a:buSzPts val="900"/>
              <a:buFont typeface="Roboto"/>
              <a:buNone/>
              <a:defRPr>
                <a:solidFill>
                  <a:srgbClr val="FFFFFF"/>
                </a:solidFill>
              </a:defRPr>
            </a:lvl4pPr>
            <a:lvl5pPr lvl="4" algn="ctr" rtl="0">
              <a:lnSpc>
                <a:spcPct val="100000"/>
              </a:lnSpc>
              <a:spcBef>
                <a:spcPts val="400"/>
              </a:spcBef>
              <a:spcAft>
                <a:spcPts val="0"/>
              </a:spcAft>
              <a:buClr>
                <a:srgbClr val="FFFFFF"/>
              </a:buClr>
              <a:buSzPts val="900"/>
              <a:buFont typeface="Roboto"/>
              <a:buNone/>
              <a:defRPr>
                <a:solidFill>
                  <a:srgbClr val="FFFFFF"/>
                </a:solidFill>
              </a:defRPr>
            </a:lvl5pPr>
            <a:lvl6pPr lvl="5"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a:endParaRPr/>
          </a:p>
        </p:txBody>
      </p:sp>
      <p:sp>
        <p:nvSpPr>
          <p:cNvPr id="97" name="Google Shape;97;p9"/>
          <p:cNvSpPr txBox="1">
            <a:spLocks noGrp="1"/>
          </p:cNvSpPr>
          <p:nvPr>
            <p:ph type="subTitle" idx="4"/>
          </p:nvPr>
        </p:nvSpPr>
        <p:spPr>
          <a:xfrm>
            <a:off x="2895188" y="2543319"/>
            <a:ext cx="3353700" cy="2337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900"/>
              <a:buFont typeface="Roboto"/>
              <a:buNone/>
              <a:defRPr>
                <a:solidFill>
                  <a:srgbClr val="FFFFFF"/>
                </a:solidFill>
              </a:defRPr>
            </a:lvl1pPr>
            <a:lvl2pPr lvl="1" algn="ctr" rtl="0">
              <a:lnSpc>
                <a:spcPct val="100000"/>
              </a:lnSpc>
              <a:spcBef>
                <a:spcPts val="400"/>
              </a:spcBef>
              <a:spcAft>
                <a:spcPts val="0"/>
              </a:spcAft>
              <a:buClr>
                <a:srgbClr val="FFFFFF"/>
              </a:buClr>
              <a:buSzPts val="900"/>
              <a:buFont typeface="Roboto"/>
              <a:buNone/>
              <a:defRPr>
                <a:solidFill>
                  <a:srgbClr val="FFFFFF"/>
                </a:solidFill>
              </a:defRPr>
            </a:lvl2pPr>
            <a:lvl3pPr lvl="2" algn="ctr" rtl="0">
              <a:lnSpc>
                <a:spcPct val="100000"/>
              </a:lnSpc>
              <a:spcBef>
                <a:spcPts val="400"/>
              </a:spcBef>
              <a:spcAft>
                <a:spcPts val="0"/>
              </a:spcAft>
              <a:buClr>
                <a:srgbClr val="FFFFFF"/>
              </a:buClr>
              <a:buSzPts val="900"/>
              <a:buFont typeface="Roboto"/>
              <a:buNone/>
              <a:defRPr>
                <a:solidFill>
                  <a:srgbClr val="FFFFFF"/>
                </a:solidFill>
              </a:defRPr>
            </a:lvl3pPr>
            <a:lvl4pPr lvl="3" algn="ctr" rtl="0">
              <a:lnSpc>
                <a:spcPct val="100000"/>
              </a:lnSpc>
              <a:spcBef>
                <a:spcPts val="400"/>
              </a:spcBef>
              <a:spcAft>
                <a:spcPts val="0"/>
              </a:spcAft>
              <a:buClr>
                <a:srgbClr val="FFFFFF"/>
              </a:buClr>
              <a:buSzPts val="900"/>
              <a:buFont typeface="Roboto"/>
              <a:buNone/>
              <a:defRPr>
                <a:solidFill>
                  <a:srgbClr val="FFFFFF"/>
                </a:solidFill>
              </a:defRPr>
            </a:lvl4pPr>
            <a:lvl5pPr lvl="4" algn="ctr" rtl="0">
              <a:lnSpc>
                <a:spcPct val="100000"/>
              </a:lnSpc>
              <a:spcBef>
                <a:spcPts val="400"/>
              </a:spcBef>
              <a:spcAft>
                <a:spcPts val="0"/>
              </a:spcAft>
              <a:buClr>
                <a:srgbClr val="FFFFFF"/>
              </a:buClr>
              <a:buSzPts val="900"/>
              <a:buFont typeface="Roboto"/>
              <a:buNone/>
              <a:defRPr>
                <a:solidFill>
                  <a:srgbClr val="FFFFFF"/>
                </a:solidFill>
              </a:defRPr>
            </a:lvl5pPr>
            <a:lvl6pPr lvl="5"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a:endParaRPr/>
          </a:p>
        </p:txBody>
      </p:sp>
      <p:sp>
        <p:nvSpPr>
          <p:cNvPr id="98" name="Google Shape;98;p9"/>
          <p:cNvSpPr txBox="1">
            <a:spLocks noGrp="1"/>
          </p:cNvSpPr>
          <p:nvPr>
            <p:ph type="subTitle" idx="5"/>
          </p:nvPr>
        </p:nvSpPr>
        <p:spPr>
          <a:xfrm>
            <a:off x="2895188" y="3423650"/>
            <a:ext cx="3353700" cy="2337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900"/>
              <a:buFont typeface="Roboto"/>
              <a:buNone/>
              <a:defRPr>
                <a:solidFill>
                  <a:srgbClr val="FFFFFF"/>
                </a:solidFill>
              </a:defRPr>
            </a:lvl1pPr>
            <a:lvl2pPr lvl="1" algn="ctr" rtl="0">
              <a:lnSpc>
                <a:spcPct val="100000"/>
              </a:lnSpc>
              <a:spcBef>
                <a:spcPts val="400"/>
              </a:spcBef>
              <a:spcAft>
                <a:spcPts val="0"/>
              </a:spcAft>
              <a:buClr>
                <a:srgbClr val="FFFFFF"/>
              </a:buClr>
              <a:buSzPts val="900"/>
              <a:buFont typeface="Roboto"/>
              <a:buNone/>
              <a:defRPr>
                <a:solidFill>
                  <a:srgbClr val="FFFFFF"/>
                </a:solidFill>
              </a:defRPr>
            </a:lvl2pPr>
            <a:lvl3pPr lvl="2" algn="ctr" rtl="0">
              <a:lnSpc>
                <a:spcPct val="100000"/>
              </a:lnSpc>
              <a:spcBef>
                <a:spcPts val="400"/>
              </a:spcBef>
              <a:spcAft>
                <a:spcPts val="0"/>
              </a:spcAft>
              <a:buClr>
                <a:srgbClr val="FFFFFF"/>
              </a:buClr>
              <a:buSzPts val="900"/>
              <a:buFont typeface="Roboto"/>
              <a:buNone/>
              <a:defRPr>
                <a:solidFill>
                  <a:srgbClr val="FFFFFF"/>
                </a:solidFill>
              </a:defRPr>
            </a:lvl3pPr>
            <a:lvl4pPr lvl="3" algn="ctr" rtl="0">
              <a:lnSpc>
                <a:spcPct val="100000"/>
              </a:lnSpc>
              <a:spcBef>
                <a:spcPts val="400"/>
              </a:spcBef>
              <a:spcAft>
                <a:spcPts val="0"/>
              </a:spcAft>
              <a:buClr>
                <a:srgbClr val="FFFFFF"/>
              </a:buClr>
              <a:buSzPts val="900"/>
              <a:buFont typeface="Roboto"/>
              <a:buNone/>
              <a:defRPr>
                <a:solidFill>
                  <a:srgbClr val="FFFFFF"/>
                </a:solidFill>
              </a:defRPr>
            </a:lvl4pPr>
            <a:lvl5pPr lvl="4" algn="ctr" rtl="0">
              <a:lnSpc>
                <a:spcPct val="100000"/>
              </a:lnSpc>
              <a:spcBef>
                <a:spcPts val="400"/>
              </a:spcBef>
              <a:spcAft>
                <a:spcPts val="0"/>
              </a:spcAft>
              <a:buClr>
                <a:srgbClr val="FFFFFF"/>
              </a:buClr>
              <a:buSzPts val="900"/>
              <a:buFont typeface="Roboto"/>
              <a:buNone/>
              <a:defRPr>
                <a:solidFill>
                  <a:srgbClr val="FFFFFF"/>
                </a:solidFill>
              </a:defRPr>
            </a:lvl5pPr>
            <a:lvl6pPr lvl="5"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6pPr>
            <a:lvl7pPr lvl="6"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7pPr>
            <a:lvl8pPr lvl="7"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8pPr>
            <a:lvl9pPr lvl="8" algn="ctr" rtl="0">
              <a:lnSpc>
                <a:spcPct val="100000"/>
              </a:lnSpc>
              <a:spcBef>
                <a:spcPts val="400"/>
              </a:spcBef>
              <a:spcAft>
                <a:spcPts val="0"/>
              </a:spcAft>
              <a:buClr>
                <a:srgbClr val="FFFFFF"/>
              </a:buClr>
              <a:buSzPts val="900"/>
              <a:buFont typeface="Roboto"/>
              <a:buNone/>
              <a:defRPr sz="900">
                <a:solidFill>
                  <a:srgbClr val="FFFFFF"/>
                </a:solidFill>
                <a:latin typeface="Roboto"/>
                <a:ea typeface="Roboto"/>
                <a:cs typeface="Roboto"/>
                <a:sym typeface="Roboto"/>
              </a:defRPr>
            </a:lvl9pPr>
          </a:lstStyle>
          <a:p>
            <a:endParaRPr/>
          </a:p>
        </p:txBody>
      </p:sp>
      <p:sp>
        <p:nvSpPr>
          <p:cNvPr id="99" name="Google Shape;99;p9"/>
          <p:cNvSpPr/>
          <p:nvPr/>
        </p:nvSpPr>
        <p:spPr>
          <a:xfrm>
            <a:off x="5059867" y="3391687"/>
            <a:ext cx="4037101" cy="1751811"/>
          </a:xfrm>
          <a:custGeom>
            <a:avLst/>
            <a:gdLst/>
            <a:ahLst/>
            <a:cxnLst/>
            <a:rect l="l" t="t" r="r" b="b"/>
            <a:pathLst>
              <a:path w="16482" h="7152" extrusionOk="0">
                <a:moveTo>
                  <a:pt x="12713" y="1"/>
                </a:moveTo>
                <a:cubicBezTo>
                  <a:pt x="12371" y="1"/>
                  <a:pt x="12082" y="52"/>
                  <a:pt x="11867" y="166"/>
                </a:cubicBezTo>
                <a:cubicBezTo>
                  <a:pt x="9966" y="1202"/>
                  <a:pt x="12508" y="5496"/>
                  <a:pt x="10842" y="5581"/>
                </a:cubicBezTo>
                <a:cubicBezTo>
                  <a:pt x="10817" y="5582"/>
                  <a:pt x="10791" y="5583"/>
                  <a:pt x="10766" y="5583"/>
                </a:cubicBezTo>
                <a:cubicBezTo>
                  <a:pt x="9256" y="5583"/>
                  <a:pt x="8019" y="3281"/>
                  <a:pt x="6884" y="3281"/>
                </a:cubicBezTo>
                <a:cubicBezTo>
                  <a:pt x="6793" y="3281"/>
                  <a:pt x="6702" y="3296"/>
                  <a:pt x="6612" y="3328"/>
                </a:cubicBezTo>
                <a:cubicBezTo>
                  <a:pt x="5384" y="3765"/>
                  <a:pt x="6836" y="6692"/>
                  <a:pt x="5715" y="6905"/>
                </a:cubicBezTo>
                <a:cubicBezTo>
                  <a:pt x="5677" y="6913"/>
                  <a:pt x="5638" y="6916"/>
                  <a:pt x="5597" y="6916"/>
                </a:cubicBezTo>
                <a:cubicBezTo>
                  <a:pt x="4898" y="6916"/>
                  <a:pt x="3858" y="5884"/>
                  <a:pt x="2503" y="5884"/>
                </a:cubicBezTo>
                <a:cubicBezTo>
                  <a:pt x="1761" y="5884"/>
                  <a:pt x="926" y="6193"/>
                  <a:pt x="0" y="7152"/>
                </a:cubicBezTo>
                <a:lnTo>
                  <a:pt x="16481" y="7152"/>
                </a:lnTo>
                <a:lnTo>
                  <a:pt x="16481" y="935"/>
                </a:lnTo>
                <a:cubicBezTo>
                  <a:pt x="15078" y="407"/>
                  <a:pt x="13680" y="1"/>
                  <a:pt x="12713" y="1"/>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66675" dir="101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6" y="0"/>
            <a:ext cx="4319762" cy="1818924"/>
          </a:xfrm>
          <a:custGeom>
            <a:avLst/>
            <a:gdLst/>
            <a:ahLst/>
            <a:cxnLst/>
            <a:rect l="l" t="t" r="r" b="b"/>
            <a:pathLst>
              <a:path w="17636" h="7426" extrusionOk="0">
                <a:moveTo>
                  <a:pt x="1" y="0"/>
                </a:moveTo>
                <a:lnTo>
                  <a:pt x="1" y="7337"/>
                </a:lnTo>
                <a:cubicBezTo>
                  <a:pt x="269" y="7393"/>
                  <a:pt x="537" y="7425"/>
                  <a:pt x="798" y="7425"/>
                </a:cubicBezTo>
                <a:cubicBezTo>
                  <a:pt x="1649" y="7425"/>
                  <a:pt x="2433" y="7078"/>
                  <a:pt x="2981" y="6024"/>
                </a:cubicBezTo>
                <a:cubicBezTo>
                  <a:pt x="3804" y="4415"/>
                  <a:pt x="4473" y="3985"/>
                  <a:pt x="5073" y="3985"/>
                </a:cubicBezTo>
                <a:cubicBezTo>
                  <a:pt x="5492" y="3985"/>
                  <a:pt x="5878" y="4195"/>
                  <a:pt x="6260" y="4358"/>
                </a:cubicBezTo>
                <a:cubicBezTo>
                  <a:pt x="6925" y="4645"/>
                  <a:pt x="8958" y="6071"/>
                  <a:pt x="10742" y="6071"/>
                </a:cubicBezTo>
                <a:cubicBezTo>
                  <a:pt x="11479" y="6071"/>
                  <a:pt x="12174" y="5827"/>
                  <a:pt x="12711" y="5158"/>
                </a:cubicBezTo>
                <a:cubicBezTo>
                  <a:pt x="14242" y="3274"/>
                  <a:pt x="14182" y="2723"/>
                  <a:pt x="14535" y="2723"/>
                </a:cubicBezTo>
                <a:cubicBezTo>
                  <a:pt x="14608" y="2723"/>
                  <a:pt x="14699" y="2747"/>
                  <a:pt x="14826" y="2787"/>
                </a:cubicBezTo>
                <a:cubicBezTo>
                  <a:pt x="15192" y="2904"/>
                  <a:pt x="15715" y="3135"/>
                  <a:pt x="16195" y="3135"/>
                </a:cubicBezTo>
                <a:cubicBezTo>
                  <a:pt x="16680" y="3135"/>
                  <a:pt x="17121" y="2899"/>
                  <a:pt x="17315" y="2072"/>
                </a:cubicBezTo>
                <a:cubicBezTo>
                  <a:pt x="17635" y="726"/>
                  <a:pt x="16396" y="160"/>
                  <a:pt x="15936" y="0"/>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359611" y="3314041"/>
            <a:ext cx="1784388" cy="1829457"/>
          </a:xfrm>
          <a:custGeom>
            <a:avLst/>
            <a:gdLst/>
            <a:ahLst/>
            <a:cxnLst/>
            <a:rect l="l" t="t" r="r" b="b"/>
            <a:pathLst>
              <a:path w="7285" h="7469" extrusionOk="0">
                <a:moveTo>
                  <a:pt x="6450" y="1"/>
                </a:moveTo>
                <a:cubicBezTo>
                  <a:pt x="6380" y="1"/>
                  <a:pt x="6309" y="15"/>
                  <a:pt x="6238" y="45"/>
                </a:cubicBezTo>
                <a:cubicBezTo>
                  <a:pt x="5265" y="441"/>
                  <a:pt x="6675" y="2801"/>
                  <a:pt x="5875" y="3548"/>
                </a:cubicBezTo>
                <a:cubicBezTo>
                  <a:pt x="5691" y="3722"/>
                  <a:pt x="5482" y="3788"/>
                  <a:pt x="5252" y="3788"/>
                </a:cubicBezTo>
                <a:cubicBezTo>
                  <a:pt x="4549" y="3788"/>
                  <a:pt x="3649" y="3177"/>
                  <a:pt x="2672" y="3177"/>
                </a:cubicBezTo>
                <a:cubicBezTo>
                  <a:pt x="2143" y="3177"/>
                  <a:pt x="1591" y="3357"/>
                  <a:pt x="1036" y="3911"/>
                </a:cubicBezTo>
                <a:cubicBezTo>
                  <a:pt x="0" y="4948"/>
                  <a:pt x="235" y="6368"/>
                  <a:pt x="673" y="7469"/>
                </a:cubicBezTo>
                <a:lnTo>
                  <a:pt x="7285" y="7469"/>
                </a:lnTo>
                <a:lnTo>
                  <a:pt x="7285" y="515"/>
                </a:lnTo>
                <a:cubicBezTo>
                  <a:pt x="6995" y="217"/>
                  <a:pt x="6726" y="1"/>
                  <a:pt x="6450" y="1"/>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66675" dir="101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132275" y="2307337"/>
            <a:ext cx="2896416" cy="2836160"/>
          </a:xfrm>
          <a:custGeom>
            <a:avLst/>
            <a:gdLst/>
            <a:ahLst/>
            <a:cxnLst/>
            <a:rect l="l" t="t" r="r" b="b"/>
            <a:pathLst>
              <a:path w="11825" h="11579" extrusionOk="0">
                <a:moveTo>
                  <a:pt x="524" y="1"/>
                </a:moveTo>
                <a:lnTo>
                  <a:pt x="524" y="11579"/>
                </a:lnTo>
                <a:lnTo>
                  <a:pt x="9453" y="11579"/>
                </a:lnTo>
                <a:cubicBezTo>
                  <a:pt x="9368" y="11408"/>
                  <a:pt x="9304" y="11226"/>
                  <a:pt x="9271" y="11002"/>
                </a:cubicBezTo>
                <a:cubicBezTo>
                  <a:pt x="8994" y="8876"/>
                  <a:pt x="11824" y="6195"/>
                  <a:pt x="10158" y="5405"/>
                </a:cubicBezTo>
                <a:cubicBezTo>
                  <a:pt x="10071" y="5363"/>
                  <a:pt x="9979" y="5343"/>
                  <a:pt x="9883" y="5343"/>
                </a:cubicBezTo>
                <a:cubicBezTo>
                  <a:pt x="8906" y="5343"/>
                  <a:pt x="7498" y="7379"/>
                  <a:pt x="6302" y="8662"/>
                </a:cubicBezTo>
                <a:cubicBezTo>
                  <a:pt x="5772" y="9229"/>
                  <a:pt x="5197" y="9556"/>
                  <a:pt x="4762" y="9556"/>
                </a:cubicBezTo>
                <a:cubicBezTo>
                  <a:pt x="4433" y="9556"/>
                  <a:pt x="4183" y="9370"/>
                  <a:pt x="4092" y="8961"/>
                </a:cubicBezTo>
                <a:cubicBezTo>
                  <a:pt x="3803" y="7701"/>
                  <a:pt x="5800" y="5928"/>
                  <a:pt x="4818" y="4604"/>
                </a:cubicBezTo>
                <a:cubicBezTo>
                  <a:pt x="3824" y="3279"/>
                  <a:pt x="2660" y="4326"/>
                  <a:pt x="1197" y="3215"/>
                </a:cubicBezTo>
                <a:cubicBezTo>
                  <a:pt x="0" y="2308"/>
                  <a:pt x="1496" y="908"/>
                  <a:pt x="524" y="1"/>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3926" y="0"/>
            <a:ext cx="6252828" cy="1206085"/>
          </a:xfrm>
          <a:custGeom>
            <a:avLst/>
            <a:gdLst/>
            <a:ahLst/>
            <a:cxnLst/>
            <a:rect l="l" t="t" r="r" b="b"/>
            <a:pathLst>
              <a:path w="25528" h="4924" extrusionOk="0">
                <a:moveTo>
                  <a:pt x="0" y="0"/>
                </a:moveTo>
                <a:lnTo>
                  <a:pt x="0" y="4923"/>
                </a:lnTo>
                <a:cubicBezTo>
                  <a:pt x="1550" y="3518"/>
                  <a:pt x="1590" y="405"/>
                  <a:pt x="2664" y="405"/>
                </a:cubicBezTo>
                <a:cubicBezTo>
                  <a:pt x="2701" y="405"/>
                  <a:pt x="2738" y="409"/>
                  <a:pt x="2777" y="416"/>
                </a:cubicBezTo>
                <a:cubicBezTo>
                  <a:pt x="4454" y="715"/>
                  <a:pt x="4956" y="2915"/>
                  <a:pt x="6515" y="3684"/>
                </a:cubicBezTo>
                <a:cubicBezTo>
                  <a:pt x="6748" y="3801"/>
                  <a:pt x="6966" y="3853"/>
                  <a:pt x="7169" y="3853"/>
                </a:cubicBezTo>
                <a:cubicBezTo>
                  <a:pt x="8328" y="3853"/>
                  <a:pt x="9043" y="2186"/>
                  <a:pt x="9687" y="1377"/>
                </a:cubicBezTo>
                <a:cubicBezTo>
                  <a:pt x="9901" y="1110"/>
                  <a:pt x="10157" y="974"/>
                  <a:pt x="10478" y="974"/>
                </a:cubicBezTo>
                <a:cubicBezTo>
                  <a:pt x="11308" y="974"/>
                  <a:pt x="12574" y="1881"/>
                  <a:pt x="14686" y="3738"/>
                </a:cubicBezTo>
                <a:cubicBezTo>
                  <a:pt x="15116" y="4116"/>
                  <a:pt x="15689" y="4278"/>
                  <a:pt x="16352" y="4278"/>
                </a:cubicBezTo>
                <a:cubicBezTo>
                  <a:pt x="19060" y="4278"/>
                  <a:pt x="23279" y="1587"/>
                  <a:pt x="25527" y="0"/>
                </a:cubicBezTo>
                <a:close/>
              </a:path>
            </a:pathLst>
          </a:custGeom>
          <a:gradFill>
            <a:gsLst>
              <a:gs pos="0">
                <a:schemeClr val="accent1"/>
              </a:gs>
              <a:gs pos="100000">
                <a:schemeClr val="accent2"/>
              </a:gs>
            </a:gsLst>
            <a:path path="circle">
              <a:fillToRect l="50000" t="50000" r="50000" b="50000"/>
            </a:path>
            <a:tileRect/>
          </a:gradFill>
          <a:ln>
            <a:noFill/>
          </a:ln>
          <a:effectLst>
            <a:outerShdw blurRad="15716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1">
  <p:cSld name="2_Título y objetos">
    <p:bg>
      <p:bgPr>
        <a:gradFill>
          <a:gsLst>
            <a:gs pos="0">
              <a:schemeClr val="accent1"/>
            </a:gs>
            <a:gs pos="100000">
              <a:schemeClr val="accent2"/>
            </a:gs>
          </a:gsLst>
          <a:path path="circle">
            <a:fillToRect l="50000" t="50000" r="50000" b="50000"/>
          </a:path>
          <a:tileRect/>
        </a:gradFill>
        <a:effectLst/>
      </p:bgPr>
    </p:bg>
    <p:spTree>
      <p:nvGrpSpPr>
        <p:cNvPr id="1" name="Shape 104"/>
        <p:cNvGrpSpPr/>
        <p:nvPr/>
      </p:nvGrpSpPr>
      <p:grpSpPr>
        <a:xfrm>
          <a:off x="0" y="0"/>
          <a:ext cx="0" cy="0"/>
          <a:chOff x="0" y="0"/>
          <a:chExt cx="0" cy="0"/>
        </a:xfrm>
      </p:grpSpPr>
      <p:sp>
        <p:nvSpPr>
          <p:cNvPr id="105" name="Google Shape;105;p10"/>
          <p:cNvSpPr/>
          <p:nvPr/>
        </p:nvSpPr>
        <p:spPr>
          <a:xfrm rot="5400000">
            <a:off x="3934472" y="-59473"/>
            <a:ext cx="5361831"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txBox="1">
            <a:spLocks noGrp="1"/>
          </p:cNvSpPr>
          <p:nvPr>
            <p:ph type="ctrTitle"/>
          </p:nvPr>
        </p:nvSpPr>
        <p:spPr>
          <a:xfrm>
            <a:off x="19" y="2446475"/>
            <a:ext cx="91440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7" name="Google Shape;107;p10"/>
          <p:cNvSpPr txBox="1">
            <a:spLocks noGrp="1"/>
          </p:cNvSpPr>
          <p:nvPr>
            <p:ph type="subTitle" idx="1"/>
          </p:nvPr>
        </p:nvSpPr>
        <p:spPr>
          <a:xfrm>
            <a:off x="3244369" y="2862763"/>
            <a:ext cx="2655300" cy="792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2800"/>
              <a:buNone/>
              <a:defRPr sz="2800">
                <a:solidFill>
                  <a:srgbClr val="FFFFFF"/>
                </a:solidFill>
              </a:defRPr>
            </a:lvl2pPr>
            <a:lvl3pPr lvl="2" algn="ctr" rtl="0">
              <a:lnSpc>
                <a:spcPct val="100000"/>
              </a:lnSpc>
              <a:spcBef>
                <a:spcPts val="400"/>
              </a:spcBef>
              <a:spcAft>
                <a:spcPts val="0"/>
              </a:spcAft>
              <a:buClr>
                <a:srgbClr val="FFFFFF"/>
              </a:buClr>
              <a:buSzPts val="2800"/>
              <a:buNone/>
              <a:defRPr sz="2800">
                <a:solidFill>
                  <a:srgbClr val="FFFFFF"/>
                </a:solidFill>
              </a:defRPr>
            </a:lvl3pPr>
            <a:lvl4pPr lvl="3" algn="ctr" rtl="0">
              <a:lnSpc>
                <a:spcPct val="100000"/>
              </a:lnSpc>
              <a:spcBef>
                <a:spcPts val="400"/>
              </a:spcBef>
              <a:spcAft>
                <a:spcPts val="0"/>
              </a:spcAft>
              <a:buClr>
                <a:srgbClr val="FFFFFF"/>
              </a:buClr>
              <a:buSzPts val="2800"/>
              <a:buNone/>
              <a:defRPr sz="2800">
                <a:solidFill>
                  <a:srgbClr val="FFFFFF"/>
                </a:solidFill>
              </a:defRPr>
            </a:lvl4pPr>
            <a:lvl5pPr lvl="4" algn="ctr" rtl="0">
              <a:lnSpc>
                <a:spcPct val="100000"/>
              </a:lnSpc>
              <a:spcBef>
                <a:spcPts val="400"/>
              </a:spcBef>
              <a:spcAft>
                <a:spcPts val="0"/>
              </a:spcAft>
              <a:buClr>
                <a:srgbClr val="FFFFFF"/>
              </a:buClr>
              <a:buSzPts val="2800"/>
              <a:buNone/>
              <a:defRPr sz="2800">
                <a:solidFill>
                  <a:srgbClr val="FFFFFF"/>
                </a:solidFill>
              </a:defRPr>
            </a:lvl5pPr>
            <a:lvl6pPr lvl="5" algn="ctr" rtl="0">
              <a:lnSpc>
                <a:spcPct val="100000"/>
              </a:lnSpc>
              <a:spcBef>
                <a:spcPts val="400"/>
              </a:spcBef>
              <a:spcAft>
                <a:spcPts val="0"/>
              </a:spcAft>
              <a:buClr>
                <a:srgbClr val="FFFFFF"/>
              </a:buClr>
              <a:buSzPts val="2800"/>
              <a:buNone/>
              <a:defRPr sz="2800">
                <a:solidFill>
                  <a:srgbClr val="FFFFFF"/>
                </a:solidFill>
              </a:defRPr>
            </a:lvl6pPr>
            <a:lvl7pPr lvl="6" algn="ctr" rtl="0">
              <a:lnSpc>
                <a:spcPct val="100000"/>
              </a:lnSpc>
              <a:spcBef>
                <a:spcPts val="400"/>
              </a:spcBef>
              <a:spcAft>
                <a:spcPts val="0"/>
              </a:spcAft>
              <a:buClr>
                <a:srgbClr val="FFFFFF"/>
              </a:buClr>
              <a:buSzPts val="2800"/>
              <a:buNone/>
              <a:defRPr sz="2800">
                <a:solidFill>
                  <a:srgbClr val="FFFFFF"/>
                </a:solidFill>
              </a:defRPr>
            </a:lvl7pPr>
            <a:lvl8pPr lvl="7" algn="ctr" rtl="0">
              <a:lnSpc>
                <a:spcPct val="100000"/>
              </a:lnSpc>
              <a:spcBef>
                <a:spcPts val="400"/>
              </a:spcBef>
              <a:spcAft>
                <a:spcPts val="0"/>
              </a:spcAft>
              <a:buClr>
                <a:srgbClr val="FFFFFF"/>
              </a:buClr>
              <a:buSzPts val="2800"/>
              <a:buNone/>
              <a:defRPr sz="2800">
                <a:solidFill>
                  <a:srgbClr val="FFFFFF"/>
                </a:solidFill>
              </a:defRPr>
            </a:lvl8pPr>
            <a:lvl9pPr lvl="8" algn="ctr" rtl="0">
              <a:lnSpc>
                <a:spcPct val="100000"/>
              </a:lnSpc>
              <a:spcBef>
                <a:spcPts val="400"/>
              </a:spcBef>
              <a:spcAft>
                <a:spcPts val="0"/>
              </a:spcAft>
              <a:buClr>
                <a:srgbClr val="FFFFFF"/>
              </a:buClr>
              <a:buSzPts val="2800"/>
              <a:buNone/>
              <a:defRPr sz="2800">
                <a:solidFill>
                  <a:srgbClr val="FFFFFF"/>
                </a:solidFill>
              </a:defRPr>
            </a:lvl9pPr>
          </a:lstStyle>
          <a:p>
            <a:endParaRPr/>
          </a:p>
        </p:txBody>
      </p:sp>
      <p:sp>
        <p:nvSpPr>
          <p:cNvPr id="108" name="Google Shape;108;p10"/>
          <p:cNvSpPr txBox="1">
            <a:spLocks noGrp="1"/>
          </p:cNvSpPr>
          <p:nvPr>
            <p:ph type="ctrTitle" idx="2"/>
          </p:nvPr>
        </p:nvSpPr>
        <p:spPr>
          <a:xfrm>
            <a:off x="1488877" y="1982075"/>
            <a:ext cx="61662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09" name="Google Shape;109;p10"/>
          <p:cNvSpPr/>
          <p:nvPr/>
        </p:nvSpPr>
        <p:spPr>
          <a:xfrm>
            <a:off x="27511"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192200" y="-18932"/>
            <a:ext cx="5244671" cy="5143477"/>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6946144" y="2753776"/>
            <a:ext cx="2197847" cy="2399187"/>
          </a:xfrm>
          <a:custGeom>
            <a:avLst/>
            <a:gdLst/>
            <a:ahLst/>
            <a:cxnLst/>
            <a:rect l="l" t="t" r="r" b="b"/>
            <a:pathLst>
              <a:path w="8973" h="9795" extrusionOk="0">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666178" y="0"/>
            <a:ext cx="2477813" cy="2304151"/>
          </a:xfrm>
          <a:custGeom>
            <a:avLst/>
            <a:gdLst/>
            <a:ahLst/>
            <a:cxnLst/>
            <a:rect l="l" t="t" r="r" b="b"/>
            <a:pathLst>
              <a:path w="10116" h="9407" extrusionOk="0">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11679" y="1723068"/>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2487950" y="1420176"/>
            <a:ext cx="4263000" cy="25170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1 1">
  <p:cSld name="2_Título y objetos_1">
    <p:bg>
      <p:bgPr>
        <a:gradFill>
          <a:gsLst>
            <a:gs pos="0">
              <a:schemeClr val="accent1"/>
            </a:gs>
            <a:gs pos="100000">
              <a:schemeClr val="accent2"/>
            </a:gs>
          </a:gsLst>
          <a:path path="circle">
            <a:fillToRect l="50000" t="50000" r="50000" b="50000"/>
          </a:path>
          <a:tileRect/>
        </a:gradFill>
        <a:effectLst/>
      </p:bgPr>
    </p:bg>
    <p:spTree>
      <p:nvGrpSpPr>
        <p:cNvPr id="1" name="Shape 115"/>
        <p:cNvGrpSpPr/>
        <p:nvPr/>
      </p:nvGrpSpPr>
      <p:grpSpPr>
        <a:xfrm>
          <a:off x="0" y="0"/>
          <a:ext cx="0" cy="0"/>
          <a:chOff x="0" y="0"/>
          <a:chExt cx="0" cy="0"/>
        </a:xfrm>
      </p:grpSpPr>
      <p:sp>
        <p:nvSpPr>
          <p:cNvPr id="116" name="Google Shape;116;p11"/>
          <p:cNvSpPr/>
          <p:nvPr/>
        </p:nvSpPr>
        <p:spPr>
          <a:xfrm>
            <a:off x="2487950" y="-168499"/>
            <a:ext cx="4263000" cy="25170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3934472" y="-59473"/>
            <a:ext cx="5361831" cy="5057276"/>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txBox="1">
            <a:spLocks noGrp="1"/>
          </p:cNvSpPr>
          <p:nvPr>
            <p:ph type="ctrTitle"/>
          </p:nvPr>
        </p:nvSpPr>
        <p:spPr>
          <a:xfrm>
            <a:off x="19" y="2446475"/>
            <a:ext cx="91440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19" name="Google Shape;119;p11"/>
          <p:cNvSpPr txBox="1">
            <a:spLocks noGrp="1"/>
          </p:cNvSpPr>
          <p:nvPr>
            <p:ph type="subTitle" idx="1"/>
          </p:nvPr>
        </p:nvSpPr>
        <p:spPr>
          <a:xfrm>
            <a:off x="3244369" y="2862763"/>
            <a:ext cx="2655300" cy="792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Clr>
                <a:srgbClr val="FFFFFF"/>
              </a:buClr>
              <a:buSzPts val="1200"/>
              <a:buNone/>
              <a:defRPr sz="1200">
                <a:solidFill>
                  <a:srgbClr val="FFFFFF"/>
                </a:solidFill>
              </a:defRPr>
            </a:lvl1pPr>
            <a:lvl2pPr lvl="1" algn="ctr" rtl="0">
              <a:lnSpc>
                <a:spcPct val="100000"/>
              </a:lnSpc>
              <a:spcBef>
                <a:spcPts val="400"/>
              </a:spcBef>
              <a:spcAft>
                <a:spcPts val="0"/>
              </a:spcAft>
              <a:buClr>
                <a:srgbClr val="FFFFFF"/>
              </a:buClr>
              <a:buSzPts val="2800"/>
              <a:buNone/>
              <a:defRPr sz="2800">
                <a:solidFill>
                  <a:srgbClr val="FFFFFF"/>
                </a:solidFill>
              </a:defRPr>
            </a:lvl2pPr>
            <a:lvl3pPr lvl="2" algn="ctr" rtl="0">
              <a:lnSpc>
                <a:spcPct val="100000"/>
              </a:lnSpc>
              <a:spcBef>
                <a:spcPts val="400"/>
              </a:spcBef>
              <a:spcAft>
                <a:spcPts val="0"/>
              </a:spcAft>
              <a:buClr>
                <a:srgbClr val="FFFFFF"/>
              </a:buClr>
              <a:buSzPts val="2800"/>
              <a:buNone/>
              <a:defRPr sz="2800">
                <a:solidFill>
                  <a:srgbClr val="FFFFFF"/>
                </a:solidFill>
              </a:defRPr>
            </a:lvl3pPr>
            <a:lvl4pPr lvl="3" algn="ctr" rtl="0">
              <a:lnSpc>
                <a:spcPct val="100000"/>
              </a:lnSpc>
              <a:spcBef>
                <a:spcPts val="400"/>
              </a:spcBef>
              <a:spcAft>
                <a:spcPts val="0"/>
              </a:spcAft>
              <a:buClr>
                <a:srgbClr val="FFFFFF"/>
              </a:buClr>
              <a:buSzPts val="2800"/>
              <a:buNone/>
              <a:defRPr sz="2800">
                <a:solidFill>
                  <a:srgbClr val="FFFFFF"/>
                </a:solidFill>
              </a:defRPr>
            </a:lvl4pPr>
            <a:lvl5pPr lvl="4" algn="ctr" rtl="0">
              <a:lnSpc>
                <a:spcPct val="100000"/>
              </a:lnSpc>
              <a:spcBef>
                <a:spcPts val="400"/>
              </a:spcBef>
              <a:spcAft>
                <a:spcPts val="0"/>
              </a:spcAft>
              <a:buClr>
                <a:srgbClr val="FFFFFF"/>
              </a:buClr>
              <a:buSzPts val="2800"/>
              <a:buNone/>
              <a:defRPr sz="2800">
                <a:solidFill>
                  <a:srgbClr val="FFFFFF"/>
                </a:solidFill>
              </a:defRPr>
            </a:lvl5pPr>
            <a:lvl6pPr lvl="5" algn="ctr" rtl="0">
              <a:lnSpc>
                <a:spcPct val="100000"/>
              </a:lnSpc>
              <a:spcBef>
                <a:spcPts val="400"/>
              </a:spcBef>
              <a:spcAft>
                <a:spcPts val="0"/>
              </a:spcAft>
              <a:buClr>
                <a:srgbClr val="FFFFFF"/>
              </a:buClr>
              <a:buSzPts val="2800"/>
              <a:buNone/>
              <a:defRPr sz="2800">
                <a:solidFill>
                  <a:srgbClr val="FFFFFF"/>
                </a:solidFill>
              </a:defRPr>
            </a:lvl6pPr>
            <a:lvl7pPr lvl="6" algn="ctr" rtl="0">
              <a:lnSpc>
                <a:spcPct val="100000"/>
              </a:lnSpc>
              <a:spcBef>
                <a:spcPts val="400"/>
              </a:spcBef>
              <a:spcAft>
                <a:spcPts val="0"/>
              </a:spcAft>
              <a:buClr>
                <a:srgbClr val="FFFFFF"/>
              </a:buClr>
              <a:buSzPts val="2800"/>
              <a:buNone/>
              <a:defRPr sz="2800">
                <a:solidFill>
                  <a:srgbClr val="FFFFFF"/>
                </a:solidFill>
              </a:defRPr>
            </a:lvl7pPr>
            <a:lvl8pPr lvl="7" algn="ctr" rtl="0">
              <a:lnSpc>
                <a:spcPct val="100000"/>
              </a:lnSpc>
              <a:spcBef>
                <a:spcPts val="400"/>
              </a:spcBef>
              <a:spcAft>
                <a:spcPts val="0"/>
              </a:spcAft>
              <a:buClr>
                <a:srgbClr val="FFFFFF"/>
              </a:buClr>
              <a:buSzPts val="2800"/>
              <a:buNone/>
              <a:defRPr sz="2800">
                <a:solidFill>
                  <a:srgbClr val="FFFFFF"/>
                </a:solidFill>
              </a:defRPr>
            </a:lvl8pPr>
            <a:lvl9pPr lvl="8" algn="ctr" rtl="0">
              <a:lnSpc>
                <a:spcPct val="100000"/>
              </a:lnSpc>
              <a:spcBef>
                <a:spcPts val="400"/>
              </a:spcBef>
              <a:spcAft>
                <a:spcPts val="0"/>
              </a:spcAft>
              <a:buClr>
                <a:srgbClr val="FFFFFF"/>
              </a:buClr>
              <a:buSzPts val="2800"/>
              <a:buNone/>
              <a:defRPr sz="2800">
                <a:solidFill>
                  <a:srgbClr val="FFFFFF"/>
                </a:solidFill>
              </a:defRPr>
            </a:lvl9pPr>
          </a:lstStyle>
          <a:p>
            <a:endParaRPr/>
          </a:p>
        </p:txBody>
      </p:sp>
      <p:sp>
        <p:nvSpPr>
          <p:cNvPr id="120" name="Google Shape;120;p11"/>
          <p:cNvSpPr txBox="1">
            <a:spLocks noGrp="1"/>
          </p:cNvSpPr>
          <p:nvPr>
            <p:ph type="ctrTitle" idx="2"/>
          </p:nvPr>
        </p:nvSpPr>
        <p:spPr>
          <a:xfrm>
            <a:off x="2393097" y="1850875"/>
            <a:ext cx="4357800" cy="464400"/>
          </a:xfrm>
          <a:prstGeom prst="rect">
            <a:avLst/>
          </a:prstGeom>
        </p:spPr>
        <p:txBody>
          <a:bodyPr spcFirstLastPara="1" wrap="square" lIns="68575" tIns="34275" rIns="68575" bIns="34275" anchor="b" anchorCtr="0">
            <a:noAutofit/>
          </a:bodyPr>
          <a:lstStyle>
            <a:lvl1pPr lvl="0" algn="ctr" rtl="0">
              <a:spcBef>
                <a:spcPts val="0"/>
              </a:spcBef>
              <a:spcAft>
                <a:spcPts val="0"/>
              </a:spcAft>
              <a:buClr>
                <a:srgbClr val="FFFFFF"/>
              </a:buClr>
              <a:buSzPts val="3000"/>
              <a:buNone/>
              <a:defRPr sz="3000" b="0">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sp>
        <p:nvSpPr>
          <p:cNvPr id="121" name="Google Shape;121;p11"/>
          <p:cNvSpPr/>
          <p:nvPr/>
        </p:nvSpPr>
        <p:spPr>
          <a:xfrm>
            <a:off x="27511" y="0"/>
            <a:ext cx="1957071" cy="2650496"/>
          </a:xfrm>
          <a:custGeom>
            <a:avLst/>
            <a:gdLst/>
            <a:ahLst/>
            <a:cxnLst/>
            <a:rect l="l" t="t" r="r" b="b"/>
            <a:pathLst>
              <a:path w="7990" h="10821" extrusionOk="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192200" y="-18932"/>
            <a:ext cx="5244671" cy="5143477"/>
          </a:xfrm>
          <a:custGeom>
            <a:avLst/>
            <a:gdLst/>
            <a:ahLst/>
            <a:cxnLst/>
            <a:rect l="l" t="t" r="r" b="b"/>
            <a:pathLst>
              <a:path w="21053" h="20647" extrusionOk="0">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6946144" y="2753776"/>
            <a:ext cx="2197847" cy="2399187"/>
          </a:xfrm>
          <a:custGeom>
            <a:avLst/>
            <a:gdLst/>
            <a:ahLst/>
            <a:cxnLst/>
            <a:rect l="l" t="t" r="r" b="b"/>
            <a:pathLst>
              <a:path w="8973" h="9795" extrusionOk="0">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666178" y="0"/>
            <a:ext cx="2477813" cy="2304151"/>
          </a:xfrm>
          <a:custGeom>
            <a:avLst/>
            <a:gdLst/>
            <a:ahLst/>
            <a:cxnLst/>
            <a:rect l="l" t="t" r="r" b="b"/>
            <a:pathLst>
              <a:path w="10116" h="9407" extrusionOk="0">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11679" y="1723068"/>
            <a:ext cx="3019375" cy="3429895"/>
          </a:xfrm>
          <a:custGeom>
            <a:avLst/>
            <a:gdLst/>
            <a:ahLst/>
            <a:cxnLst/>
            <a:rect l="l" t="t" r="r" b="b"/>
            <a:pathLst>
              <a:path w="12327" h="14003" extrusionOk="0">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l="50000" t="50000" r="50000" b="50000"/>
            </a:path>
            <a:tileRect/>
          </a:gradFill>
          <a:ln>
            <a:noFill/>
          </a:ln>
          <a:effectLst>
            <a:outerShdw blurRad="11430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p:cSld name="3_Título y objetos">
    <p:bg>
      <p:bgPr>
        <a:gradFill>
          <a:gsLst>
            <a:gs pos="0">
              <a:schemeClr val="accent1"/>
            </a:gs>
            <a:gs pos="100000">
              <a:schemeClr val="accent2"/>
            </a:gs>
          </a:gsLst>
          <a:path path="circle">
            <a:fillToRect l="50000" t="50000" r="50000" b="50000"/>
          </a:path>
          <a:tileRect/>
        </a:gradFill>
        <a:effectLst/>
      </p:bgPr>
    </p:bg>
    <p:spTree>
      <p:nvGrpSpPr>
        <p:cNvPr id="1" name="Shape 126"/>
        <p:cNvGrpSpPr/>
        <p:nvPr/>
      </p:nvGrpSpPr>
      <p:grpSpPr>
        <a:xfrm>
          <a:off x="0" y="0"/>
          <a:ext cx="0" cy="0"/>
          <a:chOff x="0" y="0"/>
          <a:chExt cx="0" cy="0"/>
        </a:xfrm>
      </p:grpSpPr>
      <p:sp>
        <p:nvSpPr>
          <p:cNvPr id="127" name="Google Shape;127;p12"/>
          <p:cNvSpPr/>
          <p:nvPr/>
        </p:nvSpPr>
        <p:spPr>
          <a:xfrm rot="5400000">
            <a:off x="1024675" y="95575"/>
            <a:ext cx="3457500" cy="31332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txBox="1"/>
          <p:nvPr/>
        </p:nvSpPr>
        <p:spPr>
          <a:xfrm>
            <a:off x="6772942" y="4670822"/>
            <a:ext cx="2057400" cy="273900"/>
          </a:xfrm>
          <a:prstGeom prst="rect">
            <a:avLst/>
          </a:prstGeom>
          <a:gradFill>
            <a:gsLst>
              <a:gs pos="0">
                <a:schemeClr val="accent1"/>
              </a:gs>
              <a:gs pos="100000">
                <a:schemeClr val="accent2"/>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es-ES" sz="800" b="0" i="0" u="none" strike="noStrike" cap="none">
                <a:solidFill>
                  <a:srgbClr val="FFFFFF"/>
                </a:solidFill>
                <a:latin typeface="Nunito Sans SemiBold"/>
                <a:ea typeface="Nunito Sans SemiBold"/>
                <a:cs typeface="Nunito Sans SemiBold"/>
                <a:sym typeface="Nunito Sans SemiBold"/>
              </a:rPr>
              <a:t>‹#›</a:t>
            </a:fld>
            <a:endParaRPr sz="800" b="0" i="0" u="none" strike="noStrike" cap="none">
              <a:solidFill>
                <a:srgbClr val="FFFFFF"/>
              </a:solidFill>
              <a:latin typeface="Nunito Sans SemiBold"/>
              <a:ea typeface="Nunito Sans SemiBold"/>
              <a:cs typeface="Nunito Sans SemiBold"/>
              <a:sym typeface="Nunito Sans SemiBold"/>
            </a:endParaRPr>
          </a:p>
        </p:txBody>
      </p:sp>
      <p:sp>
        <p:nvSpPr>
          <p:cNvPr id="129" name="Google Shape;129;p12"/>
          <p:cNvSpPr txBox="1">
            <a:spLocks noGrp="1"/>
          </p:cNvSpPr>
          <p:nvPr>
            <p:ph type="ctrTitle"/>
          </p:nvPr>
        </p:nvSpPr>
        <p:spPr>
          <a:xfrm flipH="1">
            <a:off x="886775" y="2340594"/>
            <a:ext cx="3158100" cy="462300"/>
          </a:xfrm>
          <a:prstGeom prst="rect">
            <a:avLst/>
          </a:prstGeom>
          <a:noFill/>
          <a:ln>
            <a:noFill/>
          </a:ln>
        </p:spPr>
        <p:txBody>
          <a:bodyPr spcFirstLastPara="1" wrap="square" lIns="68575" tIns="34275" rIns="68575" bIns="34275" anchor="ctr" anchorCtr="0">
            <a:noAutofit/>
          </a:bodyPr>
          <a:lstStyle>
            <a:lvl1pPr lvl="0" algn="r">
              <a:lnSpc>
                <a:spcPct val="90000"/>
              </a:lnSpc>
              <a:spcBef>
                <a:spcPts val="0"/>
              </a:spcBef>
              <a:spcAft>
                <a:spcPts val="0"/>
              </a:spcAft>
              <a:buClr>
                <a:srgbClr val="FFFFFF"/>
              </a:buClr>
              <a:buSzPts val="2400"/>
              <a:buNone/>
              <a:defRPr sz="2400" b="0">
                <a:solidFill>
                  <a:srgbClr val="FFFFFF"/>
                </a:solidFill>
              </a:defRPr>
            </a:lvl1pPr>
            <a:lvl2pPr lvl="1">
              <a:spcBef>
                <a:spcPts val="0"/>
              </a:spcBef>
              <a:spcAft>
                <a:spcPts val="0"/>
              </a:spcAft>
              <a:buClr>
                <a:srgbClr val="FFFFFF"/>
              </a:buClr>
              <a:buSzPts val="1100"/>
              <a:buNone/>
              <a:defRPr>
                <a:solidFill>
                  <a:srgbClr val="FFFFFF"/>
                </a:solidFill>
              </a:defRPr>
            </a:lvl2pPr>
            <a:lvl3pPr lvl="2">
              <a:spcBef>
                <a:spcPts val="0"/>
              </a:spcBef>
              <a:spcAft>
                <a:spcPts val="0"/>
              </a:spcAft>
              <a:buClr>
                <a:srgbClr val="FFFFFF"/>
              </a:buClr>
              <a:buSzPts val="1100"/>
              <a:buNone/>
              <a:defRPr>
                <a:solidFill>
                  <a:srgbClr val="FFFFFF"/>
                </a:solidFill>
              </a:defRPr>
            </a:lvl3pPr>
            <a:lvl4pPr lvl="3">
              <a:spcBef>
                <a:spcPts val="0"/>
              </a:spcBef>
              <a:spcAft>
                <a:spcPts val="0"/>
              </a:spcAft>
              <a:buClr>
                <a:srgbClr val="FFFFFF"/>
              </a:buClr>
              <a:buSzPts val="1100"/>
              <a:buNone/>
              <a:defRPr>
                <a:solidFill>
                  <a:srgbClr val="FFFFFF"/>
                </a:solidFill>
              </a:defRPr>
            </a:lvl4pPr>
            <a:lvl5pPr lvl="4">
              <a:spcBef>
                <a:spcPts val="0"/>
              </a:spcBef>
              <a:spcAft>
                <a:spcPts val="0"/>
              </a:spcAft>
              <a:buClr>
                <a:srgbClr val="FFFFFF"/>
              </a:buClr>
              <a:buSzPts val="1100"/>
              <a:buNone/>
              <a:defRPr>
                <a:solidFill>
                  <a:srgbClr val="FFFFFF"/>
                </a:solidFill>
              </a:defRPr>
            </a:lvl5pPr>
            <a:lvl6pPr lvl="5">
              <a:spcBef>
                <a:spcPts val="0"/>
              </a:spcBef>
              <a:spcAft>
                <a:spcPts val="0"/>
              </a:spcAft>
              <a:buClr>
                <a:srgbClr val="FFFFFF"/>
              </a:buClr>
              <a:buSzPts val="1100"/>
              <a:buNone/>
              <a:defRPr>
                <a:solidFill>
                  <a:srgbClr val="FFFFFF"/>
                </a:solidFill>
              </a:defRPr>
            </a:lvl6pPr>
            <a:lvl7pPr lvl="6">
              <a:spcBef>
                <a:spcPts val="0"/>
              </a:spcBef>
              <a:spcAft>
                <a:spcPts val="0"/>
              </a:spcAft>
              <a:buClr>
                <a:srgbClr val="FFFFFF"/>
              </a:buClr>
              <a:buSzPts val="1100"/>
              <a:buNone/>
              <a:defRPr>
                <a:solidFill>
                  <a:srgbClr val="FFFFFF"/>
                </a:solidFill>
              </a:defRPr>
            </a:lvl7pPr>
            <a:lvl8pPr lvl="7">
              <a:spcBef>
                <a:spcPts val="0"/>
              </a:spcBef>
              <a:spcAft>
                <a:spcPts val="0"/>
              </a:spcAft>
              <a:buClr>
                <a:srgbClr val="FFFFFF"/>
              </a:buClr>
              <a:buSzPts val="1100"/>
              <a:buNone/>
              <a:defRPr>
                <a:solidFill>
                  <a:srgbClr val="FFFFFF"/>
                </a:solidFill>
              </a:defRPr>
            </a:lvl8pPr>
            <a:lvl9pPr lvl="8">
              <a:spcBef>
                <a:spcPts val="0"/>
              </a:spcBef>
              <a:spcAft>
                <a:spcPts val="0"/>
              </a:spcAft>
              <a:buClr>
                <a:srgbClr val="FFFFFF"/>
              </a:buClr>
              <a:buSzPts val="1100"/>
              <a:buNone/>
              <a:defRPr>
                <a:solidFill>
                  <a:srgbClr val="FFFFFF"/>
                </a:solidFill>
              </a:defRPr>
            </a:lvl9pPr>
          </a:lstStyle>
          <a:p>
            <a:endParaRPr/>
          </a:p>
        </p:txBody>
      </p:sp>
      <p:sp>
        <p:nvSpPr>
          <p:cNvPr id="130" name="Google Shape;130;p12"/>
          <p:cNvSpPr txBox="1">
            <a:spLocks noGrp="1"/>
          </p:cNvSpPr>
          <p:nvPr>
            <p:ph type="subTitle" idx="1"/>
          </p:nvPr>
        </p:nvSpPr>
        <p:spPr>
          <a:xfrm>
            <a:off x="4598719" y="1815144"/>
            <a:ext cx="3353700" cy="1513200"/>
          </a:xfrm>
          <a:prstGeom prst="rect">
            <a:avLst/>
          </a:prstGeom>
        </p:spPr>
        <p:txBody>
          <a:bodyPr spcFirstLastPara="1" wrap="square" lIns="68575" tIns="34275" rIns="68575" bIns="34275" anchor="ctr" anchorCtr="0">
            <a:noAutofit/>
          </a:bodyPr>
          <a:lstStyle>
            <a:lvl1pPr lvl="0" rtl="0">
              <a:lnSpc>
                <a:spcPct val="100000"/>
              </a:lnSpc>
              <a:spcBef>
                <a:spcPts val="800"/>
              </a:spcBef>
              <a:spcAft>
                <a:spcPts val="0"/>
              </a:spcAft>
              <a:buClr>
                <a:srgbClr val="FFFFFF"/>
              </a:buClr>
              <a:buSzPts val="1200"/>
              <a:buNone/>
              <a:defRPr sz="1200">
                <a:solidFill>
                  <a:srgbClr val="FFFFFF"/>
                </a:solidFill>
              </a:defRPr>
            </a:lvl1pPr>
            <a:lvl2pPr lvl="1" rtl="0">
              <a:lnSpc>
                <a:spcPct val="100000"/>
              </a:lnSpc>
              <a:spcBef>
                <a:spcPts val="400"/>
              </a:spcBef>
              <a:spcAft>
                <a:spcPts val="0"/>
              </a:spcAft>
              <a:buClr>
                <a:srgbClr val="FFFFFF"/>
              </a:buClr>
              <a:buSzPts val="1200"/>
              <a:buNone/>
              <a:defRPr sz="1200">
                <a:solidFill>
                  <a:srgbClr val="FFFFFF"/>
                </a:solidFill>
              </a:defRPr>
            </a:lvl2pPr>
            <a:lvl3pPr lvl="2" rtl="0">
              <a:lnSpc>
                <a:spcPct val="100000"/>
              </a:lnSpc>
              <a:spcBef>
                <a:spcPts val="400"/>
              </a:spcBef>
              <a:spcAft>
                <a:spcPts val="0"/>
              </a:spcAft>
              <a:buClr>
                <a:srgbClr val="FFFFFF"/>
              </a:buClr>
              <a:buSzPts val="1200"/>
              <a:buNone/>
              <a:defRPr sz="1200">
                <a:solidFill>
                  <a:srgbClr val="FFFFFF"/>
                </a:solidFill>
              </a:defRPr>
            </a:lvl3pPr>
            <a:lvl4pPr lvl="3" rtl="0">
              <a:lnSpc>
                <a:spcPct val="100000"/>
              </a:lnSpc>
              <a:spcBef>
                <a:spcPts val="400"/>
              </a:spcBef>
              <a:spcAft>
                <a:spcPts val="0"/>
              </a:spcAft>
              <a:buClr>
                <a:srgbClr val="FFFFFF"/>
              </a:buClr>
              <a:buSzPts val="1200"/>
              <a:buNone/>
              <a:defRPr sz="1200">
                <a:solidFill>
                  <a:srgbClr val="FFFFFF"/>
                </a:solidFill>
              </a:defRPr>
            </a:lvl4pPr>
            <a:lvl5pPr lvl="4" rtl="0">
              <a:lnSpc>
                <a:spcPct val="100000"/>
              </a:lnSpc>
              <a:spcBef>
                <a:spcPts val="400"/>
              </a:spcBef>
              <a:spcAft>
                <a:spcPts val="0"/>
              </a:spcAft>
              <a:buClr>
                <a:srgbClr val="FFFFFF"/>
              </a:buClr>
              <a:buSzPts val="1200"/>
              <a:buNone/>
              <a:defRPr sz="1200">
                <a:solidFill>
                  <a:srgbClr val="FFFFFF"/>
                </a:solidFill>
              </a:defRPr>
            </a:lvl5pPr>
            <a:lvl6pPr lvl="5" rtl="0">
              <a:lnSpc>
                <a:spcPct val="100000"/>
              </a:lnSpc>
              <a:spcBef>
                <a:spcPts val="400"/>
              </a:spcBef>
              <a:spcAft>
                <a:spcPts val="0"/>
              </a:spcAft>
              <a:buClr>
                <a:srgbClr val="FFFFFF"/>
              </a:buClr>
              <a:buSzPts val="1200"/>
              <a:buNone/>
              <a:defRPr sz="1200">
                <a:solidFill>
                  <a:srgbClr val="FFFFFF"/>
                </a:solidFill>
              </a:defRPr>
            </a:lvl6pPr>
            <a:lvl7pPr lvl="6" rtl="0">
              <a:lnSpc>
                <a:spcPct val="100000"/>
              </a:lnSpc>
              <a:spcBef>
                <a:spcPts val="400"/>
              </a:spcBef>
              <a:spcAft>
                <a:spcPts val="0"/>
              </a:spcAft>
              <a:buClr>
                <a:srgbClr val="FFFFFF"/>
              </a:buClr>
              <a:buSzPts val="1200"/>
              <a:buNone/>
              <a:defRPr sz="1200">
                <a:solidFill>
                  <a:srgbClr val="FFFFFF"/>
                </a:solidFill>
              </a:defRPr>
            </a:lvl7pPr>
            <a:lvl8pPr lvl="7" rtl="0">
              <a:lnSpc>
                <a:spcPct val="100000"/>
              </a:lnSpc>
              <a:spcBef>
                <a:spcPts val="400"/>
              </a:spcBef>
              <a:spcAft>
                <a:spcPts val="0"/>
              </a:spcAft>
              <a:buClr>
                <a:srgbClr val="FFFFFF"/>
              </a:buClr>
              <a:buSzPts val="1200"/>
              <a:buNone/>
              <a:defRPr sz="1200">
                <a:solidFill>
                  <a:srgbClr val="FFFFFF"/>
                </a:solidFill>
              </a:defRPr>
            </a:lvl8pPr>
            <a:lvl9pPr lvl="8" rtl="0">
              <a:lnSpc>
                <a:spcPct val="100000"/>
              </a:lnSpc>
              <a:spcBef>
                <a:spcPts val="400"/>
              </a:spcBef>
              <a:spcAft>
                <a:spcPts val="0"/>
              </a:spcAft>
              <a:buClr>
                <a:srgbClr val="FFFFFF"/>
              </a:buClr>
              <a:buSzPts val="1200"/>
              <a:buNone/>
              <a:defRPr sz="1200">
                <a:solidFill>
                  <a:srgbClr val="FFFFFF"/>
                </a:solidFill>
              </a:defRPr>
            </a:lvl9pPr>
          </a:lstStyle>
          <a:p>
            <a:endParaRPr/>
          </a:p>
        </p:txBody>
      </p:sp>
      <p:sp>
        <p:nvSpPr>
          <p:cNvPr id="131" name="Google Shape;131;p12"/>
          <p:cNvSpPr/>
          <p:nvPr/>
        </p:nvSpPr>
        <p:spPr>
          <a:xfrm>
            <a:off x="0" y="3237663"/>
            <a:ext cx="5957203" cy="1901058"/>
          </a:xfrm>
          <a:custGeom>
            <a:avLst/>
            <a:gdLst/>
            <a:ahLst/>
            <a:cxnLst/>
            <a:rect l="l" t="t" r="r" b="b"/>
            <a:pathLst>
              <a:path w="23488" h="7151" extrusionOk="0">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2"/>
          <p:cNvSpPr/>
          <p:nvPr/>
        </p:nvSpPr>
        <p:spPr>
          <a:xfrm>
            <a:off x="0" y="0"/>
            <a:ext cx="2924434" cy="1144956"/>
          </a:xfrm>
          <a:custGeom>
            <a:avLst/>
            <a:gdLst/>
            <a:ahLst/>
            <a:cxnLst/>
            <a:rect l="l" t="t" r="r" b="b"/>
            <a:pathLst>
              <a:path w="10393" h="4069" extrusionOk="0">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p:nvPr/>
        </p:nvSpPr>
        <p:spPr>
          <a:xfrm>
            <a:off x="4888126" y="0"/>
            <a:ext cx="4255880" cy="2343529"/>
          </a:xfrm>
          <a:custGeom>
            <a:avLst/>
            <a:gdLst/>
            <a:ahLst/>
            <a:cxnLst/>
            <a:rect l="l" t="t" r="r" b="b"/>
            <a:pathLst>
              <a:path w="13235" h="7288" extrusionOk="0">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2"/>
          <p:cNvSpPr/>
          <p:nvPr/>
        </p:nvSpPr>
        <p:spPr>
          <a:xfrm>
            <a:off x="3807376" y="4360684"/>
            <a:ext cx="1608227" cy="778039"/>
          </a:xfrm>
          <a:custGeom>
            <a:avLst/>
            <a:gdLst/>
            <a:ahLst/>
            <a:cxnLst/>
            <a:rect l="l" t="t" r="r" b="b"/>
            <a:pathLst>
              <a:path w="5865" h="2707" extrusionOk="0">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2"/>
          <p:cNvSpPr/>
          <p:nvPr/>
        </p:nvSpPr>
        <p:spPr>
          <a:xfrm>
            <a:off x="0" y="4248016"/>
            <a:ext cx="3347799" cy="890707"/>
          </a:xfrm>
          <a:custGeom>
            <a:avLst/>
            <a:gdLst/>
            <a:ahLst/>
            <a:cxnLst/>
            <a:rect l="l" t="t" r="r" b="b"/>
            <a:pathLst>
              <a:path w="12209" h="3099" extrusionOk="0">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5697850" y="3760275"/>
            <a:ext cx="3446155" cy="1378454"/>
          </a:xfrm>
          <a:custGeom>
            <a:avLst/>
            <a:gdLst/>
            <a:ahLst/>
            <a:cxnLst/>
            <a:rect l="l" t="t" r="r" b="b"/>
            <a:pathLst>
              <a:path w="11622" h="4796" extrusionOk="0">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0" y="0"/>
            <a:ext cx="1917920" cy="1664674"/>
          </a:xfrm>
          <a:custGeom>
            <a:avLst/>
            <a:gdLst/>
            <a:ahLst/>
            <a:cxnLst/>
            <a:rect l="l" t="t" r="r" b="b"/>
            <a:pathLst>
              <a:path w="6816" h="5916" extrusionOk="0">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l="50000" t="50000" r="50000" b="50000"/>
            </a:path>
            <a:tileRect/>
          </a:gradFill>
          <a:ln>
            <a:noFill/>
          </a:ln>
          <a:effectLst>
            <a:outerShdw blurRad="20002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727">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071B55"/>
              </a:buClr>
              <a:buSzPts val="3300"/>
              <a:buFont typeface="Squada One"/>
              <a:buNone/>
              <a:defRPr sz="3300" b="1" i="0" u="none" strike="noStrike" cap="none">
                <a:solidFill>
                  <a:srgbClr val="071B55"/>
                </a:solidFill>
                <a:latin typeface="Squada One"/>
                <a:ea typeface="Squada One"/>
                <a:cs typeface="Squada One"/>
                <a:sym typeface="Squada One"/>
              </a:defRPr>
            </a:lvl1pPr>
            <a:lvl2pPr lvl="1">
              <a:spcBef>
                <a:spcPts val="0"/>
              </a:spcBef>
              <a:spcAft>
                <a:spcPts val="0"/>
              </a:spcAft>
              <a:buClr>
                <a:srgbClr val="071B55"/>
              </a:buClr>
              <a:buSzPts val="1100"/>
              <a:buNone/>
              <a:defRPr sz="1400">
                <a:solidFill>
                  <a:srgbClr val="071B55"/>
                </a:solidFill>
              </a:defRPr>
            </a:lvl2pPr>
            <a:lvl3pPr lvl="2">
              <a:spcBef>
                <a:spcPts val="0"/>
              </a:spcBef>
              <a:spcAft>
                <a:spcPts val="0"/>
              </a:spcAft>
              <a:buClr>
                <a:srgbClr val="071B55"/>
              </a:buClr>
              <a:buSzPts val="1100"/>
              <a:buNone/>
              <a:defRPr sz="1400">
                <a:solidFill>
                  <a:srgbClr val="071B55"/>
                </a:solidFill>
              </a:defRPr>
            </a:lvl3pPr>
            <a:lvl4pPr lvl="3">
              <a:spcBef>
                <a:spcPts val="0"/>
              </a:spcBef>
              <a:spcAft>
                <a:spcPts val="0"/>
              </a:spcAft>
              <a:buClr>
                <a:srgbClr val="071B55"/>
              </a:buClr>
              <a:buSzPts val="1100"/>
              <a:buNone/>
              <a:defRPr sz="1400">
                <a:solidFill>
                  <a:srgbClr val="071B55"/>
                </a:solidFill>
              </a:defRPr>
            </a:lvl4pPr>
            <a:lvl5pPr lvl="4">
              <a:spcBef>
                <a:spcPts val="0"/>
              </a:spcBef>
              <a:spcAft>
                <a:spcPts val="0"/>
              </a:spcAft>
              <a:buClr>
                <a:srgbClr val="071B55"/>
              </a:buClr>
              <a:buSzPts val="1100"/>
              <a:buNone/>
              <a:defRPr sz="1400">
                <a:solidFill>
                  <a:srgbClr val="071B55"/>
                </a:solidFill>
              </a:defRPr>
            </a:lvl5pPr>
            <a:lvl6pPr lvl="5">
              <a:spcBef>
                <a:spcPts val="0"/>
              </a:spcBef>
              <a:spcAft>
                <a:spcPts val="0"/>
              </a:spcAft>
              <a:buClr>
                <a:srgbClr val="071B55"/>
              </a:buClr>
              <a:buSzPts val="1100"/>
              <a:buNone/>
              <a:defRPr sz="1400">
                <a:solidFill>
                  <a:srgbClr val="071B55"/>
                </a:solidFill>
              </a:defRPr>
            </a:lvl6pPr>
            <a:lvl7pPr lvl="6">
              <a:spcBef>
                <a:spcPts val="0"/>
              </a:spcBef>
              <a:spcAft>
                <a:spcPts val="0"/>
              </a:spcAft>
              <a:buClr>
                <a:srgbClr val="071B55"/>
              </a:buClr>
              <a:buSzPts val="1100"/>
              <a:buNone/>
              <a:defRPr sz="1400">
                <a:solidFill>
                  <a:srgbClr val="071B55"/>
                </a:solidFill>
              </a:defRPr>
            </a:lvl7pPr>
            <a:lvl8pPr lvl="7">
              <a:spcBef>
                <a:spcPts val="0"/>
              </a:spcBef>
              <a:spcAft>
                <a:spcPts val="0"/>
              </a:spcAft>
              <a:buClr>
                <a:srgbClr val="071B55"/>
              </a:buClr>
              <a:buSzPts val="1100"/>
              <a:buNone/>
              <a:defRPr sz="1400">
                <a:solidFill>
                  <a:srgbClr val="071B55"/>
                </a:solidFill>
              </a:defRPr>
            </a:lvl8pPr>
            <a:lvl9pPr lvl="8">
              <a:spcBef>
                <a:spcPts val="0"/>
              </a:spcBef>
              <a:spcAft>
                <a:spcPts val="0"/>
              </a:spcAft>
              <a:buClr>
                <a:srgbClr val="071B55"/>
              </a:buClr>
              <a:buSzPts val="1100"/>
              <a:buNone/>
              <a:defRPr sz="1400">
                <a:solidFill>
                  <a:srgbClr val="071B55"/>
                </a:solidFill>
              </a:defRPr>
            </a:lvl9pPr>
          </a:lstStyle>
          <a:p>
            <a:endParaRPr/>
          </a:p>
        </p:txBody>
      </p:sp>
      <p:sp>
        <p:nvSpPr>
          <p:cNvPr id="11" name="Google Shape;11;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285750" algn="l" rtl="0">
              <a:lnSpc>
                <a:spcPct val="90000"/>
              </a:lnSpc>
              <a:spcBef>
                <a:spcPts val="8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1pPr>
            <a:lvl2pPr marL="914400" marR="0" lvl="1"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2pPr>
            <a:lvl3pPr marL="1371600" marR="0" lvl="2"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3pPr>
            <a:lvl4pPr marL="1828800" marR="0" lvl="3"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4pPr>
            <a:lvl5pPr marL="2286000" marR="0" lvl="4"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5pPr>
            <a:lvl6pPr marL="2743200" marR="0" lvl="5"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6pPr>
            <a:lvl7pPr marL="3200400" marR="0" lvl="6"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7pPr>
            <a:lvl8pPr marL="3657600" marR="0" lvl="7"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8pPr>
            <a:lvl9pPr marL="4114800" marR="0" lvl="8" indent="-285750" algn="l" rtl="0">
              <a:lnSpc>
                <a:spcPct val="90000"/>
              </a:lnSpc>
              <a:spcBef>
                <a:spcPts val="400"/>
              </a:spcBef>
              <a:spcAft>
                <a:spcPts val="0"/>
              </a:spcAft>
              <a:buClr>
                <a:srgbClr val="071B55"/>
              </a:buClr>
              <a:buSzPts val="900"/>
              <a:buFont typeface="Roboto Slab Regular"/>
              <a:buChar char="•"/>
              <a:defRPr sz="900" i="0" u="none" strike="noStrike" cap="none">
                <a:solidFill>
                  <a:srgbClr val="071B55"/>
                </a:solidFill>
                <a:latin typeface="Roboto Slab Regular"/>
                <a:ea typeface="Roboto Slab Regular"/>
                <a:cs typeface="Roboto Slab Regular"/>
                <a:sym typeface="Roboto Slab Regular"/>
              </a:defRPr>
            </a:lvl9pPr>
          </a:lstStyle>
          <a:p>
            <a:endParaRPr/>
          </a:p>
        </p:txBody>
      </p:sp>
      <p:sp>
        <p:nvSpPr>
          <p:cNvPr id="12" name="Google Shape;12;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C"/>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C"/>
                </a:solidFill>
                <a:latin typeface="Calibri"/>
                <a:ea typeface="Calibri"/>
                <a:cs typeface="Calibri"/>
                <a:sym typeface="Calibri"/>
              </a:defRPr>
            </a:lvl1pPr>
            <a:lvl2pPr marL="0" marR="0" lvl="1" indent="0" algn="r" rtl="0">
              <a:spcBef>
                <a:spcPts val="0"/>
              </a:spcBef>
              <a:buNone/>
              <a:defRPr sz="900" b="0" i="0" u="none" strike="noStrike" cap="none">
                <a:solidFill>
                  <a:srgbClr val="88888C"/>
                </a:solidFill>
                <a:latin typeface="Calibri"/>
                <a:ea typeface="Calibri"/>
                <a:cs typeface="Calibri"/>
                <a:sym typeface="Calibri"/>
              </a:defRPr>
            </a:lvl2pPr>
            <a:lvl3pPr marL="0" marR="0" lvl="2" indent="0" algn="r" rtl="0">
              <a:spcBef>
                <a:spcPts val="0"/>
              </a:spcBef>
              <a:buNone/>
              <a:defRPr sz="900" b="0" i="0" u="none" strike="noStrike" cap="none">
                <a:solidFill>
                  <a:srgbClr val="88888C"/>
                </a:solidFill>
                <a:latin typeface="Calibri"/>
                <a:ea typeface="Calibri"/>
                <a:cs typeface="Calibri"/>
                <a:sym typeface="Calibri"/>
              </a:defRPr>
            </a:lvl3pPr>
            <a:lvl4pPr marL="0" marR="0" lvl="3" indent="0" algn="r" rtl="0">
              <a:spcBef>
                <a:spcPts val="0"/>
              </a:spcBef>
              <a:buNone/>
              <a:defRPr sz="900" b="0" i="0" u="none" strike="noStrike" cap="none">
                <a:solidFill>
                  <a:srgbClr val="88888C"/>
                </a:solidFill>
                <a:latin typeface="Calibri"/>
                <a:ea typeface="Calibri"/>
                <a:cs typeface="Calibri"/>
                <a:sym typeface="Calibri"/>
              </a:defRPr>
            </a:lvl4pPr>
            <a:lvl5pPr marL="0" marR="0" lvl="4" indent="0" algn="r" rtl="0">
              <a:spcBef>
                <a:spcPts val="0"/>
              </a:spcBef>
              <a:buNone/>
              <a:defRPr sz="900" b="0" i="0" u="none" strike="noStrike" cap="none">
                <a:solidFill>
                  <a:srgbClr val="88888C"/>
                </a:solidFill>
                <a:latin typeface="Calibri"/>
                <a:ea typeface="Calibri"/>
                <a:cs typeface="Calibri"/>
                <a:sym typeface="Calibri"/>
              </a:defRPr>
            </a:lvl5pPr>
            <a:lvl6pPr marL="0" marR="0" lvl="5" indent="0" algn="r" rtl="0">
              <a:spcBef>
                <a:spcPts val="0"/>
              </a:spcBef>
              <a:buNone/>
              <a:defRPr sz="900" b="0" i="0" u="none" strike="noStrike" cap="none">
                <a:solidFill>
                  <a:srgbClr val="88888C"/>
                </a:solidFill>
                <a:latin typeface="Calibri"/>
                <a:ea typeface="Calibri"/>
                <a:cs typeface="Calibri"/>
                <a:sym typeface="Calibri"/>
              </a:defRPr>
            </a:lvl6pPr>
            <a:lvl7pPr marL="0" marR="0" lvl="6" indent="0" algn="r" rtl="0">
              <a:spcBef>
                <a:spcPts val="0"/>
              </a:spcBef>
              <a:buNone/>
              <a:defRPr sz="900" b="0" i="0" u="none" strike="noStrike" cap="none">
                <a:solidFill>
                  <a:srgbClr val="88888C"/>
                </a:solidFill>
                <a:latin typeface="Calibri"/>
                <a:ea typeface="Calibri"/>
                <a:cs typeface="Calibri"/>
                <a:sym typeface="Calibri"/>
              </a:defRPr>
            </a:lvl7pPr>
            <a:lvl8pPr marL="0" marR="0" lvl="7" indent="0" algn="r" rtl="0">
              <a:spcBef>
                <a:spcPts val="0"/>
              </a:spcBef>
              <a:buNone/>
              <a:defRPr sz="900" b="0" i="0" u="none" strike="noStrike" cap="none">
                <a:solidFill>
                  <a:srgbClr val="88888C"/>
                </a:solidFill>
                <a:latin typeface="Calibri"/>
                <a:ea typeface="Calibri"/>
                <a:cs typeface="Calibri"/>
                <a:sym typeface="Calibri"/>
              </a:defRPr>
            </a:lvl8pPr>
            <a:lvl9pPr marL="0" marR="0" lvl="8" indent="0" algn="r" rtl="0">
              <a:spcBef>
                <a:spcPts val="0"/>
              </a:spcBef>
              <a:buNone/>
              <a:defRPr sz="900" b="0" i="0" u="none" strike="noStrike" cap="none">
                <a:solidFill>
                  <a:srgbClr val="88888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5" r:id="rId12"/>
    <p:sldLayoutId id="2147483666" r:id="rId13"/>
    <p:sldLayoutId id="2147483667" r:id="rId14"/>
    <p:sldLayoutId id="2147483668" r:id="rId15"/>
    <p:sldLayoutId id="214748367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0"/>
          <p:cNvSpPr txBox="1">
            <a:spLocks noGrp="1"/>
          </p:cNvSpPr>
          <p:nvPr>
            <p:ph type="ctrTitle"/>
          </p:nvPr>
        </p:nvSpPr>
        <p:spPr>
          <a:xfrm>
            <a:off x="1232914" y="1646636"/>
            <a:ext cx="6634500" cy="12414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Nunito Sans Black"/>
              <a:buNone/>
            </a:pPr>
            <a:r>
              <a:rPr lang="es-ES" sz="5500" b="0" dirty="0"/>
              <a:t>PERFORMANCE ANALYSIS</a:t>
            </a:r>
            <a:endParaRPr sz="5500" b="0" dirty="0"/>
          </a:p>
        </p:txBody>
      </p:sp>
      <p:sp>
        <p:nvSpPr>
          <p:cNvPr id="316" name="Google Shape;316;p30"/>
          <p:cNvSpPr txBox="1">
            <a:spLocks noGrp="1"/>
          </p:cNvSpPr>
          <p:nvPr>
            <p:ph type="subTitle" idx="1"/>
          </p:nvPr>
        </p:nvSpPr>
        <p:spPr>
          <a:xfrm>
            <a:off x="2728325" y="2812500"/>
            <a:ext cx="3643500" cy="380400"/>
          </a:xfrm>
          <a:prstGeom prst="rect">
            <a:avLst/>
          </a:prstGeom>
        </p:spPr>
        <p:txBody>
          <a:bodyPr spcFirstLastPara="1" wrap="square" lIns="68575" tIns="34275" rIns="68575" bIns="34275" anchor="t" anchorCtr="0">
            <a:noAutofit/>
          </a:bodyPr>
          <a:lstStyle/>
          <a:p>
            <a:pPr marL="0" lvl="0" indent="0" algn="ctr" rtl="0">
              <a:spcBef>
                <a:spcPts val="800"/>
              </a:spcBef>
              <a:spcAft>
                <a:spcPts val="0"/>
              </a:spcAft>
              <a:buNone/>
            </a:pPr>
            <a:r>
              <a:rPr lang="es-ES" sz="1000" dirty="0"/>
              <a:t>Burrows-Wheeler’s algorithm + Run-Length Encoding</a:t>
            </a:r>
            <a:endParaRPr sz="1000" dirty="0"/>
          </a:p>
        </p:txBody>
      </p:sp>
      <p:sp>
        <p:nvSpPr>
          <p:cNvPr id="4" name="Google Shape;316;p30">
            <a:extLst>
              <a:ext uri="{FF2B5EF4-FFF2-40B4-BE49-F238E27FC236}">
                <a16:creationId xmlns:a16="http://schemas.microsoft.com/office/drawing/2014/main" id="{A63F9DF5-E36F-43E6-B592-C4C50FF97C81}"/>
              </a:ext>
            </a:extLst>
          </p:cNvPr>
          <p:cNvSpPr txBox="1">
            <a:spLocks/>
          </p:cNvSpPr>
          <p:nvPr/>
        </p:nvSpPr>
        <p:spPr>
          <a:xfrm>
            <a:off x="4978059" y="3596496"/>
            <a:ext cx="3643500" cy="380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85750" algn="ctr" rtl="0">
              <a:lnSpc>
                <a:spcPct val="90000"/>
              </a:lnSpc>
              <a:spcBef>
                <a:spcPts val="800"/>
              </a:spcBef>
              <a:spcAft>
                <a:spcPts val="0"/>
              </a:spcAft>
              <a:buClr>
                <a:srgbClr val="FFFFFF"/>
              </a:buClr>
              <a:buSzPts val="1200"/>
              <a:buFont typeface="Roboto Slab Regular"/>
              <a:buNone/>
              <a:defRPr sz="1200" b="0" i="0" u="none" strike="noStrike" cap="none">
                <a:solidFill>
                  <a:srgbClr val="FFFFFF"/>
                </a:solidFill>
                <a:latin typeface="Roboto Slab Regular"/>
                <a:ea typeface="Roboto Slab Regular"/>
                <a:cs typeface="Roboto Slab Regular"/>
                <a:sym typeface="Roboto Slab Regular"/>
              </a:defRPr>
            </a:lvl1pPr>
            <a:lvl2pPr marL="914400" marR="0" lvl="1" indent="-285750" algn="ctr" rtl="0">
              <a:lnSpc>
                <a:spcPct val="90000"/>
              </a:lnSpc>
              <a:spcBef>
                <a:spcPts val="400"/>
              </a:spcBef>
              <a:spcAft>
                <a:spcPts val="0"/>
              </a:spcAft>
              <a:buClr>
                <a:schemeClr val="dk1"/>
              </a:buClr>
              <a:buSzPts val="1500"/>
              <a:buFont typeface="Roboto Slab Regular"/>
              <a:buNone/>
              <a:defRPr sz="1500" b="0" i="0" u="none" strike="noStrike" cap="none">
                <a:solidFill>
                  <a:srgbClr val="071B55"/>
                </a:solidFill>
                <a:latin typeface="Roboto Slab Regular"/>
                <a:ea typeface="Roboto Slab Regular"/>
                <a:cs typeface="Roboto Slab Regular"/>
                <a:sym typeface="Roboto Slab Regular"/>
              </a:defRPr>
            </a:lvl2pPr>
            <a:lvl3pPr marL="1371600" marR="0" lvl="2" indent="-285750" algn="ctr" rtl="0">
              <a:lnSpc>
                <a:spcPct val="90000"/>
              </a:lnSpc>
              <a:spcBef>
                <a:spcPts val="400"/>
              </a:spcBef>
              <a:spcAft>
                <a:spcPts val="0"/>
              </a:spcAft>
              <a:buClr>
                <a:schemeClr val="dk1"/>
              </a:buClr>
              <a:buSzPts val="1400"/>
              <a:buFont typeface="Roboto Slab Regular"/>
              <a:buNone/>
              <a:defRPr sz="1400" b="0" i="0" u="none" strike="noStrike" cap="none">
                <a:solidFill>
                  <a:srgbClr val="071B55"/>
                </a:solidFill>
                <a:latin typeface="Roboto Slab Regular"/>
                <a:ea typeface="Roboto Slab Regular"/>
                <a:cs typeface="Roboto Slab Regular"/>
                <a:sym typeface="Roboto Slab Regular"/>
              </a:defRPr>
            </a:lvl3pPr>
            <a:lvl4pPr marL="1828800" marR="0" lvl="3" indent="-285750" algn="ct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4pPr>
            <a:lvl5pPr marL="2286000" marR="0" lvl="4" indent="-285750" algn="ct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5pPr>
            <a:lvl6pPr marL="2743200" marR="0" lvl="5" indent="-285750" algn="ct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6pPr>
            <a:lvl7pPr marL="3200400" marR="0" lvl="6" indent="-285750" algn="ct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7pPr>
            <a:lvl8pPr marL="3657600" marR="0" lvl="7" indent="-285750" algn="ct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8pPr>
            <a:lvl9pPr marL="4114800" marR="0" lvl="8" indent="-285750" algn="ctr" rtl="0">
              <a:lnSpc>
                <a:spcPct val="90000"/>
              </a:lnSpc>
              <a:spcBef>
                <a:spcPts val="400"/>
              </a:spcBef>
              <a:spcAft>
                <a:spcPts val="0"/>
              </a:spcAft>
              <a:buClr>
                <a:schemeClr val="dk1"/>
              </a:buClr>
              <a:buSzPts val="1200"/>
              <a:buFont typeface="Roboto Slab Regular"/>
              <a:buNone/>
              <a:defRPr sz="1200" b="0" i="0" u="none" strike="noStrike" cap="none">
                <a:solidFill>
                  <a:srgbClr val="071B55"/>
                </a:solidFill>
                <a:latin typeface="Roboto Slab Regular"/>
                <a:ea typeface="Roboto Slab Regular"/>
                <a:cs typeface="Roboto Slab Regular"/>
                <a:sym typeface="Roboto Slab Regular"/>
              </a:defRPr>
            </a:lvl9pPr>
          </a:lstStyle>
          <a:p>
            <a:pPr marL="0" indent="0"/>
            <a:r>
              <a:rPr lang="es-ES" sz="1000" dirty="0"/>
              <a:t>Unguru Dragos-Gabriel, 343C1</a:t>
            </a:r>
          </a:p>
          <a:p>
            <a:pPr marL="0" indent="0"/>
            <a:endParaRPr lang="es-E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6"/>
          <p:cNvSpPr txBox="1">
            <a:spLocks noGrp="1"/>
          </p:cNvSpPr>
          <p:nvPr>
            <p:ph type="ctrTitle"/>
          </p:nvPr>
        </p:nvSpPr>
        <p:spPr>
          <a:xfrm flipH="1">
            <a:off x="1289083" y="869294"/>
            <a:ext cx="2139900" cy="3483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800"/>
              <a:buFont typeface="Nunito Sans Black"/>
              <a:buNone/>
            </a:pPr>
            <a:r>
              <a:rPr lang="es-ES" b="0" dirty="0">
                <a:solidFill>
                  <a:srgbClr val="FFFFFF"/>
                </a:solidFill>
              </a:rPr>
              <a:t>APPROACHES TAKEN</a:t>
            </a:r>
            <a:endParaRPr b="0" dirty="0">
              <a:solidFill>
                <a:srgbClr val="FFFFFF"/>
              </a:solidFill>
            </a:endParaRPr>
          </a:p>
        </p:txBody>
      </p:sp>
      <p:sp>
        <p:nvSpPr>
          <p:cNvPr id="514" name="Google Shape;514;p46"/>
          <p:cNvSpPr/>
          <p:nvPr/>
        </p:nvSpPr>
        <p:spPr>
          <a:xfrm>
            <a:off x="4376964" y="2239728"/>
            <a:ext cx="987600" cy="987600"/>
          </a:xfrm>
          <a:prstGeom prst="ellipse">
            <a:avLst/>
          </a:prstGeom>
          <a:noFill/>
          <a:ln w="1905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518" name="Google Shape;518;p46"/>
          <p:cNvCxnSpPr/>
          <p:nvPr/>
        </p:nvCxnSpPr>
        <p:spPr>
          <a:xfrm rot="10800000">
            <a:off x="4860375" y="1728537"/>
            <a:ext cx="0" cy="511200"/>
          </a:xfrm>
          <a:prstGeom prst="straightConnector1">
            <a:avLst/>
          </a:prstGeom>
          <a:noFill/>
          <a:ln w="19050" cap="flat" cmpd="sng">
            <a:solidFill>
              <a:srgbClr val="FFFFFF"/>
            </a:solidFill>
            <a:prstDash val="solid"/>
            <a:round/>
            <a:headEnd type="none" w="med" len="med"/>
            <a:tailEnd type="none" w="med" len="med"/>
          </a:ln>
        </p:spPr>
      </p:cxnSp>
      <p:sp>
        <p:nvSpPr>
          <p:cNvPr id="519" name="Google Shape;519;p46"/>
          <p:cNvSpPr/>
          <p:nvPr/>
        </p:nvSpPr>
        <p:spPr>
          <a:xfrm>
            <a:off x="5698124" y="2229971"/>
            <a:ext cx="987600" cy="987600"/>
          </a:xfrm>
          <a:prstGeom prst="ellipse">
            <a:avLst/>
          </a:prstGeom>
          <a:noFill/>
          <a:ln w="1905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523" name="Google Shape;523;p46"/>
          <p:cNvCxnSpPr/>
          <p:nvPr/>
        </p:nvCxnSpPr>
        <p:spPr>
          <a:xfrm rot="10800000">
            <a:off x="6202163" y="1751756"/>
            <a:ext cx="0" cy="461700"/>
          </a:xfrm>
          <a:prstGeom prst="straightConnector1">
            <a:avLst/>
          </a:prstGeom>
          <a:noFill/>
          <a:ln w="19050" cap="flat" cmpd="sng">
            <a:solidFill>
              <a:srgbClr val="FFFFFF"/>
            </a:solidFill>
            <a:prstDash val="solid"/>
            <a:round/>
            <a:headEnd type="none" w="med" len="med"/>
            <a:tailEnd type="none" w="med" len="med"/>
          </a:ln>
        </p:spPr>
      </p:cxnSp>
      <p:sp>
        <p:nvSpPr>
          <p:cNvPr id="524" name="Google Shape;524;p46"/>
          <p:cNvSpPr txBox="1"/>
          <p:nvPr/>
        </p:nvSpPr>
        <p:spPr>
          <a:xfrm>
            <a:off x="2903575" y="4135125"/>
            <a:ext cx="2061000" cy="6792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s-ES" sz="1200" dirty="0">
                <a:solidFill>
                  <a:srgbClr val="FFFFFF"/>
                </a:solidFill>
                <a:latin typeface="Squada One"/>
                <a:ea typeface="Squada One"/>
                <a:cs typeface="Squada One"/>
                <a:sym typeface="Squada One"/>
              </a:rPr>
              <a:t>SEQUENTIAL</a:t>
            </a:r>
            <a:endParaRPr sz="1200" dirty="0">
              <a:solidFill>
                <a:srgbClr val="FFFFFF"/>
              </a:solidFill>
              <a:latin typeface="Squada One"/>
              <a:ea typeface="Squada One"/>
              <a:cs typeface="Squada One"/>
              <a:sym typeface="Squada One"/>
            </a:endParaRPr>
          </a:p>
          <a:p>
            <a:pPr marL="0" marR="0" lvl="0" indent="0" algn="r" rtl="0">
              <a:lnSpc>
                <a:spcPct val="100000"/>
              </a:lnSpc>
              <a:spcBef>
                <a:spcPts val="0"/>
              </a:spcBef>
              <a:spcAft>
                <a:spcPts val="0"/>
              </a:spcAft>
              <a:buNone/>
            </a:pPr>
            <a:r>
              <a:rPr lang="es-ES" sz="1000" dirty="0">
                <a:solidFill>
                  <a:srgbClr val="FFFFFF"/>
                </a:solidFill>
                <a:latin typeface="Roboto Slab Regular"/>
                <a:ea typeface="Roboto Slab Regular"/>
                <a:cs typeface="Roboto Slab Regular"/>
                <a:sym typeface="Roboto Slab Regular"/>
              </a:rPr>
              <a:t>Sets the stakes for any other implementation.</a:t>
            </a:r>
            <a:endParaRPr sz="1000" dirty="0">
              <a:solidFill>
                <a:srgbClr val="FFFFFF"/>
              </a:solidFill>
              <a:latin typeface="Roboto Slab Regular"/>
              <a:ea typeface="Roboto Slab Regular"/>
              <a:cs typeface="Roboto Slab Regular"/>
              <a:sym typeface="Roboto Slab Regular"/>
            </a:endParaRPr>
          </a:p>
        </p:txBody>
      </p:sp>
      <p:sp>
        <p:nvSpPr>
          <p:cNvPr id="525" name="Google Shape;525;p46"/>
          <p:cNvSpPr txBox="1"/>
          <p:nvPr/>
        </p:nvSpPr>
        <p:spPr>
          <a:xfrm>
            <a:off x="4373624" y="502922"/>
            <a:ext cx="2312100" cy="4908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s-ES" sz="1200" dirty="0">
                <a:solidFill>
                  <a:srgbClr val="FFFFFF"/>
                </a:solidFill>
                <a:latin typeface="Squada One"/>
                <a:ea typeface="Squada One"/>
                <a:cs typeface="Squada One"/>
                <a:sym typeface="Squada One"/>
              </a:rPr>
              <a:t>PTHREADS</a:t>
            </a:r>
            <a:endParaRPr sz="1200" dirty="0">
              <a:solidFill>
                <a:srgbClr val="FFFFFF"/>
              </a:solidFill>
              <a:latin typeface="Squada One"/>
              <a:ea typeface="Squada One"/>
              <a:cs typeface="Squada One"/>
              <a:sym typeface="Squada One"/>
            </a:endParaRPr>
          </a:p>
          <a:p>
            <a:pPr marL="0" marR="0" lvl="0" indent="0" algn="ctr" rtl="0">
              <a:spcBef>
                <a:spcPts val="100"/>
              </a:spcBef>
              <a:spcAft>
                <a:spcPts val="0"/>
              </a:spcAft>
              <a:buNone/>
            </a:pPr>
            <a:r>
              <a:rPr lang="es-ES" sz="1000" dirty="0">
                <a:solidFill>
                  <a:srgbClr val="FFFFFF"/>
                </a:solidFill>
                <a:latin typeface="Roboto Slab Regular"/>
                <a:ea typeface="Roboto Slab Regular"/>
                <a:cs typeface="Roboto Slab Regular"/>
                <a:sym typeface="Roboto Slab Regular"/>
              </a:rPr>
              <a:t>Offers the highest level of code-control, every thread works on their allocated chunk.</a:t>
            </a:r>
            <a:br>
              <a:rPr lang="es-ES" sz="1000" dirty="0">
                <a:solidFill>
                  <a:srgbClr val="FFFFFF"/>
                </a:solidFill>
                <a:latin typeface="Roboto Slab Regular"/>
                <a:ea typeface="Roboto Slab Regular"/>
                <a:cs typeface="Roboto Slab Regular"/>
                <a:sym typeface="Roboto Slab Regular"/>
              </a:rPr>
            </a:br>
            <a:endParaRPr sz="1000" dirty="0">
              <a:solidFill>
                <a:srgbClr val="FFFFFF"/>
              </a:solidFill>
              <a:latin typeface="Roboto Slab Regular"/>
              <a:ea typeface="Roboto Slab Regular"/>
              <a:cs typeface="Roboto Slab Regular"/>
              <a:sym typeface="Roboto Slab Regular"/>
            </a:endParaRPr>
          </a:p>
        </p:txBody>
      </p:sp>
      <p:sp>
        <p:nvSpPr>
          <p:cNvPr id="526" name="Google Shape;526;p46"/>
          <p:cNvSpPr txBox="1"/>
          <p:nvPr/>
        </p:nvSpPr>
        <p:spPr>
          <a:xfrm>
            <a:off x="6307874" y="1280394"/>
            <a:ext cx="2557946" cy="490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ES" sz="1200" dirty="0">
                <a:solidFill>
                  <a:srgbClr val="FFFFFF"/>
                </a:solidFill>
                <a:latin typeface="Squada One"/>
                <a:ea typeface="Squada One"/>
                <a:cs typeface="Squada One"/>
                <a:sym typeface="Squada One"/>
              </a:rPr>
              <a:t>OPENMP</a:t>
            </a:r>
            <a:endParaRPr sz="1200" dirty="0">
              <a:solidFill>
                <a:srgbClr val="FFFFFF"/>
              </a:solidFill>
              <a:latin typeface="Squada One"/>
              <a:ea typeface="Squada One"/>
              <a:cs typeface="Squada One"/>
              <a:sym typeface="Squada One"/>
            </a:endParaRPr>
          </a:p>
          <a:p>
            <a:pPr marL="0" marR="0" lvl="0" indent="0" algn="l" rtl="0">
              <a:lnSpc>
                <a:spcPct val="100000"/>
              </a:lnSpc>
              <a:spcBef>
                <a:spcPts val="0"/>
              </a:spcBef>
              <a:spcAft>
                <a:spcPts val="0"/>
              </a:spcAft>
              <a:buNone/>
            </a:pPr>
            <a:r>
              <a:rPr lang="es-ES" sz="1000" dirty="0">
                <a:solidFill>
                  <a:srgbClr val="FFFFFF"/>
                </a:solidFill>
                <a:latin typeface="Roboto Slab Regular"/>
                <a:ea typeface="Roboto Slab Regular"/>
                <a:cs typeface="Roboto Slab Regular"/>
                <a:sym typeface="Roboto Slab Regular"/>
              </a:rPr>
              <a:t>Parallelizes the most operations, including the quicksort algorithm by spawning a tree of threads recursively that sorts each block. Also thoroughly benchmarked to use the best combination of scheduling.</a:t>
            </a:r>
            <a:endParaRPr sz="1000" dirty="0">
              <a:solidFill>
                <a:srgbClr val="FFFFFF"/>
              </a:solidFill>
              <a:latin typeface="Roboto Slab Regular"/>
              <a:ea typeface="Roboto Slab Regular"/>
              <a:cs typeface="Roboto Slab Regular"/>
              <a:sym typeface="Roboto Slab Regular"/>
            </a:endParaRPr>
          </a:p>
        </p:txBody>
      </p:sp>
      <p:sp>
        <p:nvSpPr>
          <p:cNvPr id="527" name="Google Shape;527;p46"/>
          <p:cNvSpPr txBox="1"/>
          <p:nvPr/>
        </p:nvSpPr>
        <p:spPr>
          <a:xfrm>
            <a:off x="6079947" y="4135125"/>
            <a:ext cx="1506900" cy="628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ES" sz="1200" dirty="0">
                <a:solidFill>
                  <a:srgbClr val="FFFFFF"/>
                </a:solidFill>
                <a:latin typeface="Squada One"/>
                <a:ea typeface="Squada One"/>
                <a:cs typeface="Squada One"/>
                <a:sym typeface="Squada One"/>
              </a:rPr>
              <a:t>HYBRID</a:t>
            </a:r>
            <a:endParaRPr sz="1200" dirty="0">
              <a:solidFill>
                <a:srgbClr val="FFFFFF"/>
              </a:solidFill>
              <a:latin typeface="Squada One"/>
              <a:ea typeface="Squada One"/>
              <a:cs typeface="Squada One"/>
              <a:sym typeface="Squada One"/>
            </a:endParaRPr>
          </a:p>
          <a:p>
            <a:pPr marL="0" marR="0" lvl="0" indent="0" algn="l" rtl="0">
              <a:lnSpc>
                <a:spcPct val="100000"/>
              </a:lnSpc>
              <a:spcBef>
                <a:spcPts val="0"/>
              </a:spcBef>
              <a:spcAft>
                <a:spcPts val="0"/>
              </a:spcAft>
              <a:buNone/>
            </a:pPr>
            <a:r>
              <a:rPr lang="es-ES" sz="1000" dirty="0">
                <a:solidFill>
                  <a:srgbClr val="FFFFFF"/>
                </a:solidFill>
                <a:latin typeface="Roboto Slab Regular"/>
                <a:ea typeface="Roboto Slab Regular"/>
                <a:cs typeface="Roboto Slab Regular"/>
                <a:sym typeface="Roboto Slab Regular"/>
              </a:rPr>
              <a:t>MPI Boss-Worker model meets OpenMP task parallelization.</a:t>
            </a:r>
            <a:endParaRPr sz="1000" dirty="0">
              <a:solidFill>
                <a:srgbClr val="FFFFFF"/>
              </a:solidFill>
              <a:latin typeface="Roboto Slab Regular"/>
              <a:ea typeface="Roboto Slab Regular"/>
              <a:cs typeface="Roboto Slab Regular"/>
              <a:sym typeface="Roboto Slab Regular"/>
            </a:endParaRPr>
          </a:p>
        </p:txBody>
      </p:sp>
      <p:sp>
        <p:nvSpPr>
          <p:cNvPr id="528" name="Google Shape;528;p46"/>
          <p:cNvSpPr txBox="1"/>
          <p:nvPr/>
        </p:nvSpPr>
        <p:spPr>
          <a:xfrm>
            <a:off x="2825100" y="1710525"/>
            <a:ext cx="1893600" cy="3993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s-ES" sz="1200" dirty="0">
                <a:solidFill>
                  <a:srgbClr val="FFFFFF"/>
                </a:solidFill>
                <a:latin typeface="Squada One"/>
                <a:ea typeface="Squada One"/>
                <a:cs typeface="Squada One"/>
                <a:sym typeface="Squada One"/>
              </a:rPr>
              <a:t>MPI</a:t>
            </a:r>
            <a:endParaRPr sz="1200" dirty="0">
              <a:solidFill>
                <a:srgbClr val="FFFFFF"/>
              </a:solidFill>
              <a:latin typeface="Squada One"/>
              <a:ea typeface="Squada One"/>
              <a:cs typeface="Squada One"/>
              <a:sym typeface="Squada One"/>
            </a:endParaRPr>
          </a:p>
          <a:p>
            <a:pPr marL="0" marR="0" lvl="0" indent="0" algn="r" rtl="0">
              <a:lnSpc>
                <a:spcPct val="100000"/>
              </a:lnSpc>
              <a:spcBef>
                <a:spcPts val="0"/>
              </a:spcBef>
              <a:spcAft>
                <a:spcPts val="0"/>
              </a:spcAft>
              <a:buNone/>
            </a:pPr>
            <a:r>
              <a:rPr lang="en-US" sz="1000" dirty="0">
                <a:solidFill>
                  <a:srgbClr val="FFFFFF"/>
                </a:solidFill>
                <a:latin typeface="Roboto Slab Regular"/>
                <a:ea typeface="Roboto Slab Regular"/>
                <a:cs typeface="Roboto Slab Regular"/>
                <a:sym typeface="Roboto Slab Regular"/>
              </a:rPr>
              <a:t>Makes use of the Boss-Worker model, splits work to procs.</a:t>
            </a:r>
            <a:endParaRPr sz="1000" dirty="0">
              <a:solidFill>
                <a:srgbClr val="FFFFFF"/>
              </a:solidFill>
              <a:latin typeface="Roboto Slab Regular"/>
              <a:ea typeface="Roboto Slab Regular"/>
              <a:cs typeface="Roboto Slab Regular"/>
              <a:sym typeface="Roboto Slab Regular"/>
            </a:endParaRPr>
          </a:p>
        </p:txBody>
      </p:sp>
      <p:sp>
        <p:nvSpPr>
          <p:cNvPr id="529" name="Google Shape;529;p46"/>
          <p:cNvSpPr/>
          <p:nvPr/>
        </p:nvSpPr>
        <p:spPr>
          <a:xfrm>
            <a:off x="4620902" y="3035840"/>
            <a:ext cx="987600" cy="987600"/>
          </a:xfrm>
          <a:prstGeom prst="ellipse">
            <a:avLst/>
          </a:prstGeom>
          <a:noFill/>
          <a:ln w="1905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535" name="Google Shape;535;p46"/>
          <p:cNvCxnSpPr/>
          <p:nvPr/>
        </p:nvCxnSpPr>
        <p:spPr>
          <a:xfrm rot="10800000">
            <a:off x="5114625" y="4023293"/>
            <a:ext cx="0" cy="511200"/>
          </a:xfrm>
          <a:prstGeom prst="straightConnector1">
            <a:avLst/>
          </a:prstGeom>
          <a:noFill/>
          <a:ln w="19050" cap="flat" cmpd="sng">
            <a:solidFill>
              <a:srgbClr val="FFFFFF"/>
            </a:solidFill>
            <a:prstDash val="solid"/>
            <a:round/>
            <a:headEnd type="none" w="med" len="med"/>
            <a:tailEnd type="none" w="med" len="med"/>
          </a:ln>
        </p:spPr>
      </p:cxnSp>
      <p:sp>
        <p:nvSpPr>
          <p:cNvPr id="536" name="Google Shape;536;p46"/>
          <p:cNvSpPr/>
          <p:nvPr/>
        </p:nvSpPr>
        <p:spPr>
          <a:xfrm>
            <a:off x="5022908" y="1714776"/>
            <a:ext cx="987600" cy="987600"/>
          </a:xfrm>
          <a:prstGeom prst="ellipse">
            <a:avLst/>
          </a:prstGeom>
          <a:noFill/>
          <a:ln w="1905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540" name="Google Shape;540;p46"/>
          <p:cNvCxnSpPr/>
          <p:nvPr/>
        </p:nvCxnSpPr>
        <p:spPr>
          <a:xfrm rot="10800000">
            <a:off x="5516634" y="1195043"/>
            <a:ext cx="0" cy="511200"/>
          </a:xfrm>
          <a:prstGeom prst="straightConnector1">
            <a:avLst/>
          </a:prstGeom>
          <a:noFill/>
          <a:ln w="19050" cap="flat" cmpd="sng">
            <a:solidFill>
              <a:srgbClr val="FFFFFF"/>
            </a:solidFill>
            <a:prstDash val="solid"/>
            <a:round/>
            <a:headEnd type="none" w="med" len="med"/>
            <a:tailEnd type="none" w="med" len="med"/>
          </a:ln>
        </p:spPr>
      </p:cxnSp>
      <p:sp>
        <p:nvSpPr>
          <p:cNvPr id="541" name="Google Shape;541;p46"/>
          <p:cNvSpPr/>
          <p:nvPr/>
        </p:nvSpPr>
        <p:spPr>
          <a:xfrm>
            <a:off x="5458092" y="3035840"/>
            <a:ext cx="987600" cy="987600"/>
          </a:xfrm>
          <a:prstGeom prst="ellipse">
            <a:avLst/>
          </a:prstGeom>
          <a:noFill/>
          <a:ln w="1905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545" name="Google Shape;545;p46"/>
          <p:cNvCxnSpPr/>
          <p:nvPr/>
        </p:nvCxnSpPr>
        <p:spPr>
          <a:xfrm rot="10800000">
            <a:off x="5951822" y="4023293"/>
            <a:ext cx="0" cy="511200"/>
          </a:xfrm>
          <a:prstGeom prst="straightConnector1">
            <a:avLst/>
          </a:prstGeom>
          <a:noFill/>
          <a:ln w="19050" cap="flat" cmpd="sng">
            <a:solidFill>
              <a:srgbClr val="FFFFFF"/>
            </a:solidFill>
            <a:prstDash val="solid"/>
            <a:round/>
            <a:headEnd type="none" w="med" len="med"/>
            <a:tailEnd type="none" w="med" len="med"/>
          </a:ln>
        </p:spPr>
      </p:cxnSp>
      <p:sp>
        <p:nvSpPr>
          <p:cNvPr id="43" name="Google Shape;7061;p69">
            <a:extLst>
              <a:ext uri="{FF2B5EF4-FFF2-40B4-BE49-F238E27FC236}">
                <a16:creationId xmlns:a16="http://schemas.microsoft.com/office/drawing/2014/main" id="{DD934997-B7F6-4B95-8F53-251984AA2853}"/>
              </a:ext>
            </a:extLst>
          </p:cNvPr>
          <p:cNvSpPr/>
          <p:nvPr/>
        </p:nvSpPr>
        <p:spPr>
          <a:xfrm>
            <a:off x="5780323" y="3345371"/>
            <a:ext cx="342995" cy="344133"/>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70;p74">
            <a:extLst>
              <a:ext uri="{FF2B5EF4-FFF2-40B4-BE49-F238E27FC236}">
                <a16:creationId xmlns:a16="http://schemas.microsoft.com/office/drawing/2014/main" id="{04854F97-40AB-47D0-8F87-463BDA3EEB3C}"/>
              </a:ext>
            </a:extLst>
          </p:cNvPr>
          <p:cNvSpPr/>
          <p:nvPr/>
        </p:nvSpPr>
        <p:spPr>
          <a:xfrm>
            <a:off x="4706893" y="2611244"/>
            <a:ext cx="327823" cy="230359"/>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9565;p75">
            <a:extLst>
              <a:ext uri="{FF2B5EF4-FFF2-40B4-BE49-F238E27FC236}">
                <a16:creationId xmlns:a16="http://schemas.microsoft.com/office/drawing/2014/main" id="{28ED0139-8A35-4264-9DD7-B6E99908E832}"/>
              </a:ext>
            </a:extLst>
          </p:cNvPr>
          <p:cNvGrpSpPr/>
          <p:nvPr/>
        </p:nvGrpSpPr>
        <p:grpSpPr>
          <a:xfrm>
            <a:off x="5367297" y="2009796"/>
            <a:ext cx="330827" cy="329962"/>
            <a:chOff x="3599700" y="1954475"/>
            <a:chExt cx="296175" cy="295400"/>
          </a:xfrm>
        </p:grpSpPr>
        <p:sp>
          <p:nvSpPr>
            <p:cNvPr id="46" name="Google Shape;9566;p75">
              <a:extLst>
                <a:ext uri="{FF2B5EF4-FFF2-40B4-BE49-F238E27FC236}">
                  <a16:creationId xmlns:a16="http://schemas.microsoft.com/office/drawing/2014/main" id="{657FE051-F0A9-41B1-A7A7-768E54F9C6B9}"/>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567;p75">
              <a:extLst>
                <a:ext uri="{FF2B5EF4-FFF2-40B4-BE49-F238E27FC236}">
                  <a16:creationId xmlns:a16="http://schemas.microsoft.com/office/drawing/2014/main" id="{069F4702-C0C7-4DC7-9550-A939246B3D22}"/>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568;p75">
              <a:extLst>
                <a:ext uri="{FF2B5EF4-FFF2-40B4-BE49-F238E27FC236}">
                  <a16:creationId xmlns:a16="http://schemas.microsoft.com/office/drawing/2014/main" id="{747EEFB7-1EB1-4EF7-A71E-359ACCB87291}"/>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7391;p70">
            <a:extLst>
              <a:ext uri="{FF2B5EF4-FFF2-40B4-BE49-F238E27FC236}">
                <a16:creationId xmlns:a16="http://schemas.microsoft.com/office/drawing/2014/main" id="{3F631B79-E252-4B97-B939-F941614988F8}"/>
              </a:ext>
            </a:extLst>
          </p:cNvPr>
          <p:cNvSpPr/>
          <p:nvPr/>
        </p:nvSpPr>
        <p:spPr>
          <a:xfrm>
            <a:off x="4949547" y="3403572"/>
            <a:ext cx="336724" cy="334948"/>
          </a:xfrm>
          <a:custGeom>
            <a:avLst/>
            <a:gdLst/>
            <a:ahLst/>
            <a:cxnLst/>
            <a:rect l="l" t="t" r="r" b="b"/>
            <a:pathLst>
              <a:path w="11752" h="11690" extrusionOk="0">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9465;p74">
            <a:extLst>
              <a:ext uri="{FF2B5EF4-FFF2-40B4-BE49-F238E27FC236}">
                <a16:creationId xmlns:a16="http://schemas.microsoft.com/office/drawing/2014/main" id="{6D8504E2-66FB-4EA8-9F15-0A1416E9004C}"/>
              </a:ext>
            </a:extLst>
          </p:cNvPr>
          <p:cNvGrpSpPr/>
          <p:nvPr/>
        </p:nvGrpSpPr>
        <p:grpSpPr>
          <a:xfrm>
            <a:off x="6042641" y="2534789"/>
            <a:ext cx="319043" cy="319909"/>
            <a:chOff x="6679825" y="2693700"/>
            <a:chExt cx="257875" cy="258575"/>
          </a:xfrm>
        </p:grpSpPr>
        <p:sp>
          <p:nvSpPr>
            <p:cNvPr id="51" name="Google Shape;9466;p74">
              <a:extLst>
                <a:ext uri="{FF2B5EF4-FFF2-40B4-BE49-F238E27FC236}">
                  <a16:creationId xmlns:a16="http://schemas.microsoft.com/office/drawing/2014/main" id="{17FCD910-108B-4960-88AD-CBB4E330660A}"/>
                </a:ext>
              </a:extLst>
            </p:cNvPr>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467;p74">
              <a:extLst>
                <a:ext uri="{FF2B5EF4-FFF2-40B4-BE49-F238E27FC236}">
                  <a16:creationId xmlns:a16="http://schemas.microsoft.com/office/drawing/2014/main" id="{E9196779-B53B-46E9-A456-3D28E51FF88D}"/>
                </a:ext>
              </a:extLst>
            </p:cNvPr>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7"/>
          <p:cNvSpPr txBox="1">
            <a:spLocks noGrp="1"/>
          </p:cNvSpPr>
          <p:nvPr>
            <p:ph type="ctrTitle"/>
          </p:nvPr>
        </p:nvSpPr>
        <p:spPr>
          <a:xfrm flipH="1">
            <a:off x="6053138" y="829800"/>
            <a:ext cx="2308500" cy="34839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1800"/>
              <a:buFont typeface="Nunito Sans Black"/>
              <a:buNone/>
            </a:pPr>
            <a:r>
              <a:rPr lang="en-US" dirty="0"/>
              <a:t>Very Long Lines:</a:t>
            </a:r>
            <a:br>
              <a:rPr lang="en-US" dirty="0"/>
            </a:br>
            <a:r>
              <a:rPr lang="en-US" dirty="0"/>
              <a:t>93 lines to encode</a:t>
            </a:r>
            <a:br>
              <a:rPr lang="en-US" dirty="0"/>
            </a:br>
            <a:r>
              <a:rPr lang="en-US" dirty="0"/>
              <a:t>18,500 average bytes/line</a:t>
            </a:r>
            <a:br>
              <a:rPr lang="en-US" dirty="0"/>
            </a:br>
            <a:br>
              <a:rPr lang="en-US" dirty="0"/>
            </a:br>
            <a:r>
              <a:rPr lang="en-US" dirty="0"/>
              <a:t>Many Lines:</a:t>
            </a:r>
            <a:br>
              <a:rPr lang="en-US" dirty="0"/>
            </a:br>
            <a:r>
              <a:rPr lang="en-US" dirty="0"/>
              <a:t>999,600 lines to encode</a:t>
            </a:r>
            <a:br>
              <a:rPr lang="en-US" dirty="0"/>
            </a:br>
            <a:r>
              <a:rPr lang="en-US" dirty="0"/>
              <a:t>44 average bytes/line</a:t>
            </a:r>
            <a:br>
              <a:rPr lang="en-US" dirty="0"/>
            </a:br>
            <a:br>
              <a:rPr lang="en-US" dirty="0"/>
            </a:br>
            <a:r>
              <a:rPr lang="en-US" dirty="0"/>
              <a:t>The presented times are measured using the bash’s </a:t>
            </a:r>
            <a:r>
              <a:rPr lang="en-US" i="1" dirty="0"/>
              <a:t>time</a:t>
            </a:r>
            <a:r>
              <a:rPr lang="en-US" dirty="0"/>
              <a:t>  tool and interpreting the </a:t>
            </a:r>
            <a:r>
              <a:rPr lang="en-US" i="1" dirty="0"/>
              <a:t>‘real’</a:t>
            </a:r>
            <a:r>
              <a:rPr lang="en-US" dirty="0"/>
              <a:t> value given</a:t>
            </a:r>
            <a:endParaRPr dirty="0"/>
          </a:p>
        </p:txBody>
      </p:sp>
      <p:graphicFrame>
        <p:nvGraphicFramePr>
          <p:cNvPr id="551" name="Google Shape;551;p47"/>
          <p:cNvGraphicFramePr/>
          <p:nvPr>
            <p:extLst>
              <p:ext uri="{D42A27DB-BD31-4B8C-83A1-F6EECF244321}">
                <p14:modId xmlns:p14="http://schemas.microsoft.com/office/powerpoint/2010/main" val="3315176556"/>
              </p:ext>
            </p:extLst>
          </p:nvPr>
        </p:nvGraphicFramePr>
        <p:xfrm>
          <a:off x="112697" y="548788"/>
          <a:ext cx="5940441" cy="3817270"/>
        </p:xfrm>
        <a:graphic>
          <a:graphicData uri="http://schemas.openxmlformats.org/drawingml/2006/table">
            <a:tbl>
              <a:tblPr>
                <a:noFill/>
                <a:tableStyleId>{1C5801A9-9066-4BD5-A537-E9FCA670FC3D}</a:tableStyleId>
              </a:tblPr>
              <a:tblGrid>
                <a:gridCol w="358791">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623887">
                  <a:extLst>
                    <a:ext uri="{9D8B030D-6E8A-4147-A177-3AD203B41FA5}">
                      <a16:colId xmlns:a16="http://schemas.microsoft.com/office/drawing/2014/main" val="566176913"/>
                    </a:ext>
                  </a:extLst>
                </a:gridCol>
                <a:gridCol w="623888">
                  <a:extLst>
                    <a:ext uri="{9D8B030D-6E8A-4147-A177-3AD203B41FA5}">
                      <a16:colId xmlns:a16="http://schemas.microsoft.com/office/drawing/2014/main" val="20002"/>
                    </a:ext>
                  </a:extLst>
                </a:gridCol>
                <a:gridCol w="642937">
                  <a:extLst>
                    <a:ext uri="{9D8B030D-6E8A-4147-A177-3AD203B41FA5}">
                      <a16:colId xmlns:a16="http://schemas.microsoft.com/office/drawing/2014/main" val="943220275"/>
                    </a:ext>
                  </a:extLst>
                </a:gridCol>
                <a:gridCol w="657225">
                  <a:extLst>
                    <a:ext uri="{9D8B030D-6E8A-4147-A177-3AD203B41FA5}">
                      <a16:colId xmlns:a16="http://schemas.microsoft.com/office/drawing/2014/main" val="20003"/>
                    </a:ext>
                  </a:extLst>
                </a:gridCol>
                <a:gridCol w="652463">
                  <a:extLst>
                    <a:ext uri="{9D8B030D-6E8A-4147-A177-3AD203B41FA5}">
                      <a16:colId xmlns:a16="http://schemas.microsoft.com/office/drawing/2014/main" val="836001979"/>
                    </a:ext>
                  </a:extLst>
                </a:gridCol>
                <a:gridCol w="633412">
                  <a:extLst>
                    <a:ext uri="{9D8B030D-6E8A-4147-A177-3AD203B41FA5}">
                      <a16:colId xmlns:a16="http://schemas.microsoft.com/office/drawing/2014/main" val="1609292775"/>
                    </a:ext>
                  </a:extLst>
                </a:gridCol>
                <a:gridCol w="633413">
                  <a:extLst>
                    <a:ext uri="{9D8B030D-6E8A-4147-A177-3AD203B41FA5}">
                      <a16:colId xmlns:a16="http://schemas.microsoft.com/office/drawing/2014/main" val="1450437221"/>
                    </a:ext>
                  </a:extLst>
                </a:gridCol>
                <a:gridCol w="542925">
                  <a:extLst>
                    <a:ext uri="{9D8B030D-6E8A-4147-A177-3AD203B41FA5}">
                      <a16:colId xmlns:a16="http://schemas.microsoft.com/office/drawing/2014/main" val="3716771994"/>
                    </a:ext>
                  </a:extLst>
                </a:gridCol>
              </a:tblGrid>
              <a:tr h="370532">
                <a:tc rowSpan="2">
                  <a:txBody>
                    <a:bodyPr/>
                    <a:lstStyle/>
                    <a:p>
                      <a:pPr marL="0" lvl="0" indent="0" algn="l" rtl="0">
                        <a:spcBef>
                          <a:spcPts val="0"/>
                        </a:spcBef>
                        <a:spcAft>
                          <a:spcPts val="0"/>
                        </a:spcAft>
                        <a:buNone/>
                      </a:pPr>
                      <a:endParaRPr sz="1400" dirty="0">
                        <a:solidFill>
                          <a:srgbClr val="4E48AB"/>
                        </a:solidFill>
                        <a:latin typeface="Ubuntu Light"/>
                        <a:ea typeface="Ubuntu Light"/>
                        <a:cs typeface="Ubuntu Light"/>
                        <a:sym typeface="Ubuntu Light"/>
                      </a:endParaRPr>
                    </a:p>
                  </a:txBody>
                  <a:tcPr marL="68575" marR="68575" marT="51425" marB="51425" anchor="ctr">
                    <a:lnL w="28575" cap="flat" cmpd="sng">
                      <a:solidFill>
                        <a:srgbClr val="FFFFFF">
                          <a:alpha val="0"/>
                        </a:srgbClr>
                      </a:solidFill>
                      <a:prstDash val="solid"/>
                      <a:round/>
                      <a:headEnd type="none" w="sm" len="sm"/>
                      <a:tailEnd type="none" w="sm" len="sm"/>
                    </a:lnL>
                    <a:lnR w="19050" cap="flat" cmpd="sng">
                      <a:solidFill>
                        <a:srgbClr val="FFFFFF"/>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19050" cap="flat" cmpd="sng">
                      <a:solidFill>
                        <a:srgbClr val="FFFFFF"/>
                      </a:solidFill>
                      <a:prstDash val="solid"/>
                      <a:round/>
                      <a:headEnd type="none" w="sm" len="sm"/>
                      <a:tailEnd type="none" w="sm" len="sm"/>
                    </a:lnB>
                  </a:tcPr>
                </a:tc>
                <a:tc gridSpan="2">
                  <a:txBody>
                    <a:bodyPr/>
                    <a:lstStyle/>
                    <a:p>
                      <a:pPr marL="0" lvl="0" indent="0" algn="ctr" rtl="0">
                        <a:spcBef>
                          <a:spcPts val="0"/>
                        </a:spcBef>
                        <a:spcAft>
                          <a:spcPts val="0"/>
                        </a:spcAft>
                        <a:buNone/>
                      </a:pPr>
                      <a:r>
                        <a:rPr lang="en-US" sz="900" dirty="0">
                          <a:solidFill>
                            <a:srgbClr val="FFFFFF"/>
                          </a:solidFill>
                          <a:latin typeface="Squada One"/>
                          <a:ea typeface="Squada One"/>
                          <a:cs typeface="Squada One"/>
                          <a:sym typeface="Squada One"/>
                        </a:rPr>
                        <a:t>SEQUENTIAL</a:t>
                      </a:r>
                      <a:endParaRPr sz="700" dirty="0">
                        <a:solidFill>
                          <a:srgbClr val="FFFFFF"/>
                        </a:solidFill>
                        <a:latin typeface="Squada One"/>
                        <a:ea typeface="Squada One"/>
                        <a:cs typeface="Squada One"/>
                        <a:sym typeface="Squada One"/>
                      </a:endParaRPr>
                    </a:p>
                  </a:txBody>
                  <a:tcPr marL="68575" marR="68575" marT="51425" marB="5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tc hMerge="1">
                  <a:txBody>
                    <a:bodyPr/>
                    <a:lstStyle/>
                    <a:p>
                      <a:endParaRPr lang="en-US"/>
                    </a:p>
                  </a:txBody>
                  <a:tcPr/>
                </a:tc>
                <a:tc gridSpan="2">
                  <a:txBody>
                    <a:bodyPr/>
                    <a:lstStyle/>
                    <a:p>
                      <a:pPr marL="0" lvl="0" indent="0" algn="ctr" rtl="0">
                        <a:spcBef>
                          <a:spcPts val="0"/>
                        </a:spcBef>
                        <a:spcAft>
                          <a:spcPts val="0"/>
                        </a:spcAft>
                        <a:buClr>
                          <a:srgbClr val="000000"/>
                        </a:buClr>
                        <a:buSzPts val="800"/>
                        <a:buFont typeface="Arial"/>
                        <a:buNone/>
                      </a:pPr>
                      <a:r>
                        <a:rPr lang="en-US" sz="900" dirty="0">
                          <a:solidFill>
                            <a:srgbClr val="FFFFFF"/>
                          </a:solidFill>
                          <a:latin typeface="Squada One"/>
                          <a:ea typeface="Squada One"/>
                          <a:cs typeface="Squada One"/>
                          <a:sym typeface="Squada One"/>
                        </a:rPr>
                        <a:t>PTHREADS</a:t>
                      </a:r>
                      <a:endParaRPr sz="900" dirty="0">
                        <a:solidFill>
                          <a:srgbClr val="FFFFFF"/>
                        </a:solidFill>
                        <a:latin typeface="Squada One"/>
                        <a:ea typeface="Squada One"/>
                        <a:cs typeface="Squada One"/>
                        <a:sym typeface="Squada One"/>
                      </a:endParaRPr>
                    </a:p>
                  </a:txBody>
                  <a:tcPr marL="68575" marR="68575" marT="51425" marB="5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tc hMerge="1">
                  <a:txBody>
                    <a:bodyPr/>
                    <a:lstStyle/>
                    <a:p>
                      <a:endParaRPr lang="en-US"/>
                    </a:p>
                  </a:txBody>
                  <a:tcPr/>
                </a:tc>
                <a:tc gridSpan="2">
                  <a:txBody>
                    <a:bodyPr/>
                    <a:lstStyle/>
                    <a:p>
                      <a:pPr marL="0" lvl="0" indent="0" algn="ctr" rtl="0">
                        <a:spcBef>
                          <a:spcPts val="0"/>
                        </a:spcBef>
                        <a:spcAft>
                          <a:spcPts val="0"/>
                        </a:spcAft>
                        <a:buClr>
                          <a:srgbClr val="000000"/>
                        </a:buClr>
                        <a:buSzPts val="800"/>
                        <a:buFont typeface="Arial"/>
                        <a:buNone/>
                      </a:pPr>
                      <a:r>
                        <a:rPr lang="es-ES" sz="900" dirty="0">
                          <a:solidFill>
                            <a:srgbClr val="FFFFFF"/>
                          </a:solidFill>
                          <a:latin typeface="Squada One"/>
                          <a:ea typeface="Squada One"/>
                          <a:cs typeface="Squada One"/>
                          <a:sym typeface="Squada One"/>
                        </a:rPr>
                        <a:t>OPENMP</a:t>
                      </a:r>
                      <a:endParaRPr sz="900" dirty="0">
                        <a:solidFill>
                          <a:srgbClr val="FFFFFF"/>
                        </a:solidFill>
                        <a:latin typeface="Squada One"/>
                        <a:ea typeface="Squada One"/>
                        <a:cs typeface="Squada One"/>
                        <a:sym typeface="Squada One"/>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tc hMerge="1">
                  <a:txBody>
                    <a:bodyPr/>
                    <a:lstStyle/>
                    <a:p>
                      <a:endParaRPr lang="en-US"/>
                    </a:p>
                  </a:txBody>
                  <a:tcPr/>
                </a:tc>
                <a:tc gridSpan="2">
                  <a:txBody>
                    <a:bodyPr/>
                    <a:lstStyle/>
                    <a:p>
                      <a:pPr marL="0" lvl="0" indent="0" algn="ctr" rtl="0">
                        <a:spcBef>
                          <a:spcPts val="0"/>
                        </a:spcBef>
                        <a:spcAft>
                          <a:spcPts val="0"/>
                        </a:spcAft>
                        <a:buClr>
                          <a:srgbClr val="000000"/>
                        </a:buClr>
                        <a:buSzPts val="800"/>
                        <a:buFont typeface="Arial"/>
                        <a:buNone/>
                      </a:pPr>
                      <a:r>
                        <a:rPr lang="en-US" sz="900" dirty="0">
                          <a:solidFill>
                            <a:srgbClr val="FFFFFF"/>
                          </a:solidFill>
                          <a:latin typeface="Squada One"/>
                          <a:ea typeface="Squada One"/>
                          <a:cs typeface="Squada One"/>
                          <a:sym typeface="Squada One"/>
                        </a:rPr>
                        <a:t>MPI</a:t>
                      </a:r>
                      <a:endParaRPr sz="900" dirty="0">
                        <a:solidFill>
                          <a:srgbClr val="FFFFFF"/>
                        </a:solidFill>
                        <a:latin typeface="Squada One"/>
                        <a:ea typeface="Squada One"/>
                        <a:cs typeface="Squada One"/>
                        <a:sym typeface="Squada One"/>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tc hMerge="1">
                  <a:txBody>
                    <a:bodyPr/>
                    <a:lstStyle/>
                    <a:p>
                      <a:endParaRPr lang="en-US"/>
                    </a:p>
                  </a:txBody>
                  <a:tcPr/>
                </a:tc>
                <a:tc rowSpan="2">
                  <a:txBody>
                    <a:bodyPr/>
                    <a:lstStyle/>
                    <a:p>
                      <a:pPr marL="0" lvl="0" indent="0" algn="ctr" rtl="0">
                        <a:spcBef>
                          <a:spcPts val="0"/>
                        </a:spcBef>
                        <a:spcAft>
                          <a:spcPts val="0"/>
                        </a:spcAft>
                        <a:buClr>
                          <a:srgbClr val="000000"/>
                        </a:buClr>
                        <a:buSzPts val="800"/>
                        <a:buFont typeface="Arial"/>
                        <a:buNone/>
                      </a:pPr>
                      <a:r>
                        <a:rPr lang="en-US" sz="900" dirty="0">
                          <a:solidFill>
                            <a:srgbClr val="FFFFFF"/>
                          </a:solidFill>
                          <a:latin typeface="Squada One"/>
                          <a:ea typeface="Squada One"/>
                          <a:cs typeface="Squada One"/>
                          <a:sym typeface="Squada One"/>
                        </a:rPr>
                        <a:t>HYBRID</a:t>
                      </a:r>
                    </a:p>
                    <a:p>
                      <a:pPr marL="0" lvl="0" indent="0" algn="ctr" rtl="0">
                        <a:spcBef>
                          <a:spcPts val="0"/>
                        </a:spcBef>
                        <a:spcAft>
                          <a:spcPts val="0"/>
                        </a:spcAft>
                        <a:buClr>
                          <a:srgbClr val="000000"/>
                        </a:buClr>
                        <a:buSzPts val="800"/>
                        <a:buFont typeface="Arial"/>
                        <a:buNone/>
                      </a:pPr>
                      <a:r>
                        <a:rPr lang="en-US" sz="700" dirty="0">
                          <a:solidFill>
                            <a:srgbClr val="FFFFFF"/>
                          </a:solidFill>
                          <a:latin typeface="Squada One"/>
                          <a:ea typeface="Squada One"/>
                          <a:cs typeface="Squada One"/>
                          <a:sym typeface="Squada One"/>
                        </a:rPr>
                        <a:t>(MPI + OPENMP)</a:t>
                      </a:r>
                      <a:endParaRPr sz="700" dirty="0">
                        <a:solidFill>
                          <a:srgbClr val="FFFFFF"/>
                        </a:solidFill>
                        <a:latin typeface="Squada One"/>
                        <a:ea typeface="Squada One"/>
                        <a:cs typeface="Squada One"/>
                        <a:sym typeface="Squada One"/>
                      </a:endParaRPr>
                    </a:p>
                  </a:txBody>
                  <a:tcPr marL="68575" marR="68575" marT="51425" marB="5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extLst>
                  <a:ext uri="{0D108BD9-81ED-4DB2-BD59-A6C34878D82A}">
                    <a16:rowId xmlns:a16="http://schemas.microsoft.com/office/drawing/2014/main" val="10000"/>
                  </a:ext>
                </a:extLst>
              </a:tr>
              <a:tr h="370532">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solidFill>
                            <a:srgbClr val="FFFFFF"/>
                          </a:solidFill>
                          <a:latin typeface="Squada One"/>
                          <a:ea typeface="Squada One"/>
                          <a:cs typeface="Squada One"/>
                          <a:sym typeface="Squada One"/>
                        </a:rPr>
                        <a:t>Very Long Lines</a:t>
                      </a:r>
                    </a:p>
                    <a:p>
                      <a:pPr marL="0" lvl="0" indent="0" algn="ctr" rtl="0">
                        <a:spcBef>
                          <a:spcPts val="0"/>
                        </a:spcBef>
                        <a:spcAft>
                          <a:spcPts val="0"/>
                        </a:spcAft>
                        <a:buNone/>
                      </a:pPr>
                      <a:endParaRPr sz="700" dirty="0">
                        <a:solidFill>
                          <a:srgbClr val="FFFFFF"/>
                        </a:solidFill>
                        <a:latin typeface="Squada One"/>
                        <a:ea typeface="Squada One"/>
                        <a:cs typeface="Squada One"/>
                        <a:sym typeface="Squada One"/>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407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solidFill>
                            <a:srgbClr val="FFFFFF"/>
                          </a:solidFill>
                          <a:latin typeface="Squada One"/>
                          <a:ea typeface="Squada One"/>
                          <a:cs typeface="Squada One"/>
                          <a:sym typeface="Squada One"/>
                        </a:rPr>
                        <a:t>Many Lines</a:t>
                      </a:r>
                    </a:p>
                    <a:p>
                      <a:pPr marL="0" lvl="0" indent="0" algn="ctr" rtl="0">
                        <a:spcBef>
                          <a:spcPts val="0"/>
                        </a:spcBef>
                        <a:spcAft>
                          <a:spcPts val="0"/>
                        </a:spcAft>
                        <a:buNone/>
                      </a:pPr>
                      <a:endParaRPr sz="700" dirty="0">
                        <a:solidFill>
                          <a:srgbClr val="FFFFFF"/>
                        </a:solidFill>
                        <a:latin typeface="Squada One"/>
                        <a:ea typeface="Squada One"/>
                        <a:cs typeface="Squada One"/>
                        <a:sym typeface="Squada One"/>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800"/>
                        <a:buFont typeface="Arial"/>
                        <a:buNone/>
                        <a:tabLst/>
                        <a:defRPr/>
                      </a:pPr>
                      <a:r>
                        <a:rPr lang="en-US" sz="700" dirty="0">
                          <a:solidFill>
                            <a:srgbClr val="FFFFFF"/>
                          </a:solidFill>
                          <a:latin typeface="Squada One"/>
                          <a:ea typeface="Squada One"/>
                          <a:cs typeface="Squada One"/>
                          <a:sym typeface="Squada One"/>
                        </a:rPr>
                        <a:t>Very Long Lines</a:t>
                      </a:r>
                    </a:p>
                    <a:p>
                      <a:pPr marL="0" lvl="0" indent="0" algn="ctr" rtl="0">
                        <a:spcBef>
                          <a:spcPts val="0"/>
                        </a:spcBef>
                        <a:spcAft>
                          <a:spcPts val="0"/>
                        </a:spcAft>
                        <a:buClr>
                          <a:srgbClr val="000000"/>
                        </a:buClr>
                        <a:buSzPts val="800"/>
                        <a:buFont typeface="Arial"/>
                        <a:buNone/>
                      </a:pPr>
                      <a:endParaRPr sz="700" dirty="0">
                        <a:solidFill>
                          <a:srgbClr val="FFFFFF"/>
                        </a:solidFill>
                        <a:latin typeface="Squada One"/>
                        <a:ea typeface="Squada One"/>
                        <a:cs typeface="Squada One"/>
                        <a:sym typeface="Squada One"/>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407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800"/>
                        <a:buFont typeface="Arial"/>
                        <a:buNone/>
                        <a:tabLst/>
                        <a:defRPr/>
                      </a:pPr>
                      <a:r>
                        <a:rPr lang="en-US" sz="700" dirty="0">
                          <a:solidFill>
                            <a:srgbClr val="FFFFFF"/>
                          </a:solidFill>
                          <a:latin typeface="Squada One"/>
                          <a:ea typeface="Squada One"/>
                          <a:cs typeface="Squada One"/>
                          <a:sym typeface="Squada One"/>
                        </a:rPr>
                        <a:t>Many Lines</a:t>
                      </a:r>
                    </a:p>
                    <a:p>
                      <a:pPr marL="0" lvl="0" indent="0" algn="ctr" rtl="0">
                        <a:spcBef>
                          <a:spcPts val="0"/>
                        </a:spcBef>
                        <a:spcAft>
                          <a:spcPts val="0"/>
                        </a:spcAft>
                        <a:buClr>
                          <a:srgbClr val="000000"/>
                        </a:buClr>
                        <a:buSzPts val="800"/>
                        <a:buFont typeface="Arial"/>
                        <a:buNone/>
                      </a:pPr>
                      <a:endParaRPr sz="700" dirty="0">
                        <a:solidFill>
                          <a:srgbClr val="FFFFFF"/>
                        </a:solidFill>
                        <a:latin typeface="Squada One"/>
                        <a:ea typeface="Squada One"/>
                        <a:cs typeface="Squada One"/>
                        <a:sym typeface="Squada One"/>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tc>
                  <a:txBody>
                    <a:bodyPr/>
                    <a:lstStyle/>
                    <a:p>
                      <a:pPr marL="0" lvl="0" indent="0" algn="ctr" rtl="0">
                        <a:spcBef>
                          <a:spcPts val="0"/>
                        </a:spcBef>
                        <a:spcAft>
                          <a:spcPts val="0"/>
                        </a:spcAft>
                        <a:buClr>
                          <a:srgbClr val="000000"/>
                        </a:buClr>
                        <a:buSzPts val="800"/>
                        <a:buFont typeface="Arial"/>
                        <a:buNone/>
                      </a:pPr>
                      <a:r>
                        <a:rPr lang="en-US" sz="700" dirty="0">
                          <a:solidFill>
                            <a:srgbClr val="FFFFFF"/>
                          </a:solidFill>
                          <a:latin typeface="Squada One"/>
                          <a:ea typeface="Squada One"/>
                          <a:cs typeface="Squada One"/>
                          <a:sym typeface="Squada One"/>
                        </a:rPr>
                        <a:t>Very Long Lines</a:t>
                      </a:r>
                      <a:endParaRPr sz="700" dirty="0">
                        <a:solidFill>
                          <a:srgbClr val="FFFFFF"/>
                        </a:solidFill>
                        <a:latin typeface="Squada One"/>
                        <a:ea typeface="Squada One"/>
                        <a:cs typeface="Squada One"/>
                        <a:sym typeface="Squada One"/>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40770"/>
                      </a:srgbClr>
                    </a:solidFill>
                  </a:tcPr>
                </a:tc>
                <a:tc>
                  <a:txBody>
                    <a:bodyPr/>
                    <a:lstStyle/>
                    <a:p>
                      <a:pPr marL="0" lvl="0" indent="0" algn="ctr" rtl="0">
                        <a:spcBef>
                          <a:spcPts val="0"/>
                        </a:spcBef>
                        <a:spcAft>
                          <a:spcPts val="0"/>
                        </a:spcAft>
                        <a:buClr>
                          <a:srgbClr val="000000"/>
                        </a:buClr>
                        <a:buSzPts val="800"/>
                        <a:buFont typeface="Arial"/>
                        <a:buNone/>
                      </a:pPr>
                      <a:r>
                        <a:rPr lang="en-US" sz="700" dirty="0">
                          <a:solidFill>
                            <a:srgbClr val="FFFFFF"/>
                          </a:solidFill>
                          <a:latin typeface="Squada One"/>
                          <a:ea typeface="Squada One"/>
                          <a:cs typeface="Squada One"/>
                          <a:sym typeface="Squada One"/>
                        </a:rPr>
                        <a:t>Many Lines</a:t>
                      </a:r>
                      <a:endParaRPr sz="700" dirty="0">
                        <a:solidFill>
                          <a:srgbClr val="FFFFFF"/>
                        </a:solidFill>
                        <a:latin typeface="Squada One"/>
                        <a:ea typeface="Squada One"/>
                        <a:cs typeface="Squada One"/>
                        <a:sym typeface="Squada One"/>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800"/>
                        <a:buFont typeface="Arial"/>
                        <a:buNone/>
                        <a:tabLst/>
                        <a:defRPr/>
                      </a:pPr>
                      <a:r>
                        <a:rPr lang="en-US" sz="700" dirty="0">
                          <a:solidFill>
                            <a:srgbClr val="FFFFFF"/>
                          </a:solidFill>
                          <a:latin typeface="Squada One"/>
                          <a:ea typeface="Squada One"/>
                          <a:cs typeface="Squada One"/>
                          <a:sym typeface="Squada One"/>
                        </a:rPr>
                        <a:t>Very Long Lines</a:t>
                      </a:r>
                    </a:p>
                    <a:p>
                      <a:pPr marL="0" lvl="0" indent="0" algn="ctr" rtl="0">
                        <a:spcBef>
                          <a:spcPts val="0"/>
                        </a:spcBef>
                        <a:spcAft>
                          <a:spcPts val="0"/>
                        </a:spcAft>
                        <a:buClr>
                          <a:srgbClr val="000000"/>
                        </a:buClr>
                        <a:buSzPts val="800"/>
                        <a:buFont typeface="Arial"/>
                        <a:buNone/>
                      </a:pPr>
                      <a:endParaRPr sz="700" dirty="0">
                        <a:solidFill>
                          <a:srgbClr val="FFFFFF"/>
                        </a:solidFill>
                        <a:latin typeface="Squada One"/>
                        <a:ea typeface="Squada One"/>
                        <a:cs typeface="Squada One"/>
                        <a:sym typeface="Squada One"/>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800"/>
                        <a:buFont typeface="Arial"/>
                        <a:buNone/>
                        <a:tabLst/>
                        <a:defRPr/>
                      </a:pPr>
                      <a:r>
                        <a:rPr lang="en-US" sz="700" dirty="0">
                          <a:solidFill>
                            <a:srgbClr val="FFFFFF"/>
                          </a:solidFill>
                          <a:latin typeface="Squada One"/>
                          <a:ea typeface="Squada One"/>
                          <a:cs typeface="Squada One"/>
                          <a:sym typeface="Squada One"/>
                        </a:rPr>
                        <a:t>Many Lines</a:t>
                      </a:r>
                    </a:p>
                    <a:p>
                      <a:pPr marL="0" lvl="0" indent="0" algn="ctr" rtl="0">
                        <a:spcBef>
                          <a:spcPts val="0"/>
                        </a:spcBef>
                        <a:spcAft>
                          <a:spcPts val="0"/>
                        </a:spcAft>
                        <a:buClr>
                          <a:srgbClr val="000000"/>
                        </a:buClr>
                        <a:buSzPts val="800"/>
                        <a:buFont typeface="Arial"/>
                        <a:buNone/>
                      </a:pPr>
                      <a:endParaRPr sz="700" dirty="0">
                        <a:solidFill>
                          <a:srgbClr val="FFFFFF"/>
                        </a:solidFill>
                        <a:latin typeface="Squada One"/>
                        <a:ea typeface="Squada One"/>
                        <a:cs typeface="Squada One"/>
                        <a:sym typeface="Squada One"/>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40770"/>
                      </a:srgbClr>
                    </a:solidFill>
                  </a:tcPr>
                </a:tc>
                <a:tc vMerge="1">
                  <a:txBody>
                    <a:bodyPr/>
                    <a:lstStyle/>
                    <a:p>
                      <a:endParaRPr lang="en-US"/>
                    </a:p>
                  </a:txBody>
                  <a:tcPr/>
                </a:tc>
                <a:extLst>
                  <a:ext uri="{0D108BD9-81ED-4DB2-BD59-A6C34878D82A}">
                    <a16:rowId xmlns:a16="http://schemas.microsoft.com/office/drawing/2014/main" val="4107510260"/>
                  </a:ext>
                </a:extLst>
              </a:tr>
              <a:tr h="755962">
                <a:tc>
                  <a:txBody>
                    <a:bodyPr/>
                    <a:lstStyle/>
                    <a:p>
                      <a:pPr marL="0" lvl="0" indent="0" algn="ctr" rtl="0">
                        <a:spcBef>
                          <a:spcPts val="0"/>
                        </a:spcBef>
                        <a:spcAft>
                          <a:spcPts val="0"/>
                        </a:spcAft>
                        <a:buNone/>
                      </a:pPr>
                      <a:r>
                        <a:rPr lang="es-ES" sz="900" dirty="0">
                          <a:solidFill>
                            <a:srgbClr val="FFFFFF"/>
                          </a:solidFill>
                          <a:latin typeface="Squada One"/>
                          <a:ea typeface="Squada One"/>
                          <a:cs typeface="Squada One"/>
                          <a:sym typeface="Squada One"/>
                        </a:rPr>
                        <a:t>1</a:t>
                      </a:r>
                    </a:p>
                    <a:p>
                      <a:pPr marL="0" lvl="0" indent="0" algn="ctr" rtl="0">
                        <a:spcBef>
                          <a:spcPts val="0"/>
                        </a:spcBef>
                        <a:spcAft>
                          <a:spcPts val="0"/>
                        </a:spcAft>
                        <a:buNone/>
                      </a:pPr>
                      <a:r>
                        <a:rPr lang="es-ES" sz="700" dirty="0">
                          <a:solidFill>
                            <a:srgbClr val="FFFFFF"/>
                          </a:solidFill>
                          <a:latin typeface="Squada One"/>
                          <a:ea typeface="Squada One"/>
                          <a:cs typeface="Squada One"/>
                          <a:sym typeface="Squada One"/>
                        </a:rPr>
                        <a:t>thread</a:t>
                      </a:r>
                      <a:endParaRPr sz="700" dirty="0">
                        <a:solidFill>
                          <a:srgbClr val="FFFFFF"/>
                        </a:solidFill>
                        <a:latin typeface="Squada One"/>
                        <a:ea typeface="Squada One"/>
                        <a:cs typeface="Squada One"/>
                        <a:sym typeface="Squada One"/>
                      </a:endParaRPr>
                    </a:p>
                  </a:txBody>
                  <a:tcPr marL="68575" marR="68575" marT="51425" marB="5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46920"/>
                      </a:srgbClr>
                    </a:solidFill>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158.748s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33.722s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159.375s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31.232s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160.993s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177.465s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755962">
                <a:tc>
                  <a:txBody>
                    <a:bodyPr/>
                    <a:lstStyle/>
                    <a:p>
                      <a:pPr marL="0" lvl="0" indent="0" algn="ctr" rtl="0">
                        <a:spcBef>
                          <a:spcPts val="0"/>
                        </a:spcBef>
                        <a:spcAft>
                          <a:spcPts val="0"/>
                        </a:spcAft>
                        <a:buNone/>
                      </a:pPr>
                      <a:r>
                        <a:rPr lang="en-US" sz="900" dirty="0">
                          <a:solidFill>
                            <a:srgbClr val="FFFFFF"/>
                          </a:solidFill>
                          <a:latin typeface="Squada One"/>
                          <a:ea typeface="Squada One"/>
                          <a:cs typeface="Squada One"/>
                          <a:sym typeface="Squada One"/>
                        </a:rPr>
                        <a:t>2</a:t>
                      </a:r>
                    </a:p>
                    <a:p>
                      <a:pPr marL="0" lvl="0" indent="0" algn="ctr" rtl="0">
                        <a:spcBef>
                          <a:spcPts val="0"/>
                        </a:spcBef>
                        <a:spcAft>
                          <a:spcPts val="0"/>
                        </a:spcAft>
                        <a:buNone/>
                      </a:pPr>
                      <a:r>
                        <a:rPr lang="en-US" sz="700" dirty="0">
                          <a:solidFill>
                            <a:srgbClr val="FFFFFF"/>
                          </a:solidFill>
                          <a:latin typeface="Squada One"/>
                          <a:ea typeface="Squada One"/>
                          <a:cs typeface="Squada One"/>
                          <a:sym typeface="Squada One"/>
                        </a:rPr>
                        <a:t>threads</a:t>
                      </a:r>
                      <a:endParaRPr sz="700" dirty="0">
                        <a:solidFill>
                          <a:srgbClr val="FFFFFF"/>
                        </a:solidFill>
                        <a:latin typeface="Squada One"/>
                        <a:ea typeface="Squada One"/>
                        <a:cs typeface="Squada One"/>
                        <a:sym typeface="Squada One"/>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469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a:solidFill>
                            <a:srgbClr val="FFFFFF"/>
                          </a:solidFill>
                          <a:latin typeface="Roboto Slab Regular"/>
                          <a:ea typeface="Roboto Slab Regular"/>
                          <a:cs typeface="Roboto Slab Regular"/>
                          <a:sym typeface="Roboto Slab Regular"/>
                        </a:rPr>
                        <a:t>-</a:t>
                      </a: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900" dirty="0">
                          <a:solidFill>
                            <a:srgbClr val="FFFFFF"/>
                          </a:solidFill>
                          <a:latin typeface="Roboto Slab Regular"/>
                          <a:ea typeface="Roboto Slab Regular"/>
                          <a:cs typeface="Roboto Slab Regular"/>
                          <a:sym typeface="Roboto Slab Regular"/>
                        </a:rPr>
                        <a:t>-</a:t>
                      </a: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88.977s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rgbClr val="FFFFFF"/>
                          </a:solidFill>
                          <a:latin typeface="Roboto Slab Regular"/>
                          <a:ea typeface="Roboto Slab Regular"/>
                          <a:cs typeface="Roboto Slab Regular"/>
                          <a:sym typeface="Roboto Slab Regular"/>
                        </a:rPr>
                        <a:t>20.796s</a:t>
                      </a: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82.255s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77.586s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180.397s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64.586s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170.802s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363243294"/>
                  </a:ext>
                </a:extLst>
              </a:tr>
              <a:tr h="755962">
                <a:tc>
                  <a:txBody>
                    <a:bodyPr/>
                    <a:lstStyle/>
                    <a:p>
                      <a:pPr marL="0" lvl="0" indent="0" algn="ctr" rtl="0">
                        <a:spcBef>
                          <a:spcPts val="0"/>
                        </a:spcBef>
                        <a:spcAft>
                          <a:spcPts val="0"/>
                        </a:spcAft>
                        <a:buNone/>
                      </a:pPr>
                      <a:r>
                        <a:rPr lang="es-ES" sz="900" dirty="0">
                          <a:solidFill>
                            <a:srgbClr val="FFFFFF"/>
                          </a:solidFill>
                          <a:latin typeface="Squada One"/>
                          <a:ea typeface="Squada One"/>
                          <a:cs typeface="Squada One"/>
                          <a:sym typeface="Squada One"/>
                        </a:rPr>
                        <a:t>4</a:t>
                      </a:r>
                    </a:p>
                    <a:p>
                      <a:pPr marL="0" lvl="0" indent="0" algn="ctr" rtl="0">
                        <a:spcBef>
                          <a:spcPts val="0"/>
                        </a:spcBef>
                        <a:spcAft>
                          <a:spcPts val="0"/>
                        </a:spcAft>
                        <a:buNone/>
                      </a:pPr>
                      <a:r>
                        <a:rPr lang="es-ES" sz="700" dirty="0">
                          <a:solidFill>
                            <a:srgbClr val="FFFFFF"/>
                          </a:solidFill>
                          <a:latin typeface="Squada One"/>
                          <a:ea typeface="Squada One"/>
                          <a:cs typeface="Squada One"/>
                          <a:sym typeface="Squada One"/>
                        </a:rPr>
                        <a:t>threads</a:t>
                      </a:r>
                      <a:endParaRPr sz="700" dirty="0">
                        <a:solidFill>
                          <a:srgbClr val="FFFFFF"/>
                        </a:solidFill>
                        <a:latin typeface="Squada One"/>
                        <a:ea typeface="Squada One"/>
                        <a:cs typeface="Squada One"/>
                        <a:sym typeface="Squada One"/>
                      </a:endParaRPr>
                    </a:p>
                  </a:txBody>
                  <a:tcPr marL="68575" marR="68575" marT="51425" marB="5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46920"/>
                      </a:srgbClr>
                    </a:solidFill>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a:t>
                      </a: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a:t>
                      </a:r>
                    </a:p>
                  </a:txBody>
                  <a:tcPr marL="68575" marR="68575" marT="51425" marB="5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54.084s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21.744s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49.732s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42.080s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70.754s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42.080s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67.043s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755962">
                <a:tc>
                  <a:txBody>
                    <a:bodyPr/>
                    <a:lstStyle/>
                    <a:p>
                      <a:pPr marL="0" lvl="0" indent="0" algn="ctr" rtl="0">
                        <a:spcBef>
                          <a:spcPts val="0"/>
                        </a:spcBef>
                        <a:spcAft>
                          <a:spcPts val="0"/>
                        </a:spcAft>
                        <a:buNone/>
                      </a:pPr>
                      <a:r>
                        <a:rPr lang="es-ES" sz="900" dirty="0">
                          <a:solidFill>
                            <a:srgbClr val="FFFFFF"/>
                          </a:solidFill>
                          <a:latin typeface="Squada One"/>
                          <a:ea typeface="Squada One"/>
                          <a:cs typeface="Squada One"/>
                          <a:sym typeface="Squada One"/>
                        </a:rPr>
                        <a:t>8</a:t>
                      </a:r>
                    </a:p>
                    <a:p>
                      <a:pPr marL="0" lvl="0" indent="0" algn="ctr" rtl="0">
                        <a:spcBef>
                          <a:spcPts val="0"/>
                        </a:spcBef>
                        <a:spcAft>
                          <a:spcPts val="0"/>
                        </a:spcAft>
                        <a:buNone/>
                      </a:pPr>
                      <a:r>
                        <a:rPr lang="en-US" sz="700" dirty="0">
                          <a:solidFill>
                            <a:srgbClr val="FFFFFF"/>
                          </a:solidFill>
                          <a:latin typeface="Squada One"/>
                          <a:ea typeface="Squada One"/>
                          <a:cs typeface="Squada One"/>
                          <a:sym typeface="Squada One"/>
                        </a:rPr>
                        <a:t>threads</a:t>
                      </a:r>
                      <a:endParaRPr sz="700" dirty="0">
                        <a:solidFill>
                          <a:srgbClr val="FFFFFF"/>
                        </a:solidFill>
                        <a:latin typeface="Squada One"/>
                        <a:ea typeface="Squada One"/>
                        <a:cs typeface="Squada One"/>
                        <a:sym typeface="Squada One"/>
                      </a:endParaRPr>
                    </a:p>
                  </a:txBody>
                  <a:tcPr marL="68575" marR="68575" marT="51425" marB="5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46920"/>
                      </a:srgbClr>
                    </a:solidFill>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a:t>
                      </a: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a:t>
                      </a:r>
                    </a:p>
                  </a:txBody>
                  <a:tcPr marL="68575" marR="68575" marT="51425" marB="5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45.570s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26.789s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s-ES" sz="900" dirty="0">
                          <a:solidFill>
                            <a:srgbClr val="FFFFFF"/>
                          </a:solidFill>
                          <a:latin typeface="Roboto Slab Regular"/>
                          <a:ea typeface="Roboto Slab Regular"/>
                          <a:cs typeface="Roboto Slab Regular"/>
                          <a:sym typeface="Roboto Slab Regular"/>
                        </a:rPr>
                        <a:t>34.342s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41.596s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40.335s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41.596s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FFFFFF"/>
                          </a:solidFill>
                          <a:latin typeface="Roboto Slab Regular"/>
                          <a:ea typeface="Roboto Slab Regular"/>
                          <a:cs typeface="Roboto Slab Regular"/>
                          <a:sym typeface="Roboto Slab Regular"/>
                        </a:rPr>
                        <a:t>41.645s</a:t>
                      </a:r>
                      <a:endParaRPr sz="900" dirty="0">
                        <a:solidFill>
                          <a:srgbClr val="FFFFFF"/>
                        </a:solidFill>
                        <a:latin typeface="Roboto Slab Regular"/>
                        <a:ea typeface="Roboto Slab Regular"/>
                        <a:cs typeface="Roboto Slab Regular"/>
                        <a:sym typeface="Roboto Slab Regular"/>
                      </a:endParaRPr>
                    </a:p>
                  </a:txBody>
                  <a:tcPr marL="68575" marR="68575" marT="51425" marB="5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sp>
        <p:nvSpPr>
          <p:cNvPr id="3" name="CasetăText 2">
            <a:extLst>
              <a:ext uri="{FF2B5EF4-FFF2-40B4-BE49-F238E27FC236}">
                <a16:creationId xmlns:a16="http://schemas.microsoft.com/office/drawing/2014/main" id="{135AEE33-E083-4D79-A5CF-0A3F8FE9795A}"/>
              </a:ext>
            </a:extLst>
          </p:cNvPr>
          <p:cNvSpPr txBox="1"/>
          <p:nvPr/>
        </p:nvSpPr>
        <p:spPr>
          <a:xfrm>
            <a:off x="112696" y="4744017"/>
            <a:ext cx="7858880" cy="307777"/>
          </a:xfrm>
          <a:prstGeom prst="rect">
            <a:avLst/>
          </a:prstGeom>
          <a:noFill/>
        </p:spPr>
        <p:txBody>
          <a:bodyPr wrap="square" rtlCol="0">
            <a:spAutoFit/>
          </a:bodyPr>
          <a:lstStyle/>
          <a:p>
            <a:r>
              <a:rPr lang="en-US" dirty="0">
                <a:solidFill>
                  <a:schemeClr val="bg1"/>
                </a:solidFill>
                <a:latin typeface="Squada One" panose="020B0604020202020204" charset="0"/>
              </a:rPr>
              <a:t>Note: The MPI approach isn’t designed to run on one processor as it implements the Boss-Worker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5976938" y="827965"/>
            <a:ext cx="2308500" cy="34839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1800"/>
              <a:buFont typeface="Nunito Sans Black"/>
              <a:buNone/>
            </a:pPr>
            <a:r>
              <a:rPr lang="en-US" b="0" dirty="0">
                <a:solidFill>
                  <a:srgbClr val="FFFFFF"/>
                </a:solidFill>
              </a:rPr>
              <a:t>What can we learn from the execution times?</a:t>
            </a:r>
            <a:endParaRPr b="0" dirty="0">
              <a:solidFill>
                <a:srgbClr val="FFFFFF"/>
              </a:solidFill>
            </a:endParaRPr>
          </a:p>
        </p:txBody>
      </p:sp>
      <p:sp>
        <p:nvSpPr>
          <p:cNvPr id="370" name="Google Shape;370;p37"/>
          <p:cNvSpPr txBox="1">
            <a:spLocks noGrp="1"/>
          </p:cNvSpPr>
          <p:nvPr>
            <p:ph type="subTitle" idx="1"/>
          </p:nvPr>
        </p:nvSpPr>
        <p:spPr>
          <a:xfrm flipH="1">
            <a:off x="841463" y="1926011"/>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a:t>Many Lines</a:t>
            </a:r>
          </a:p>
        </p:txBody>
      </p:sp>
      <p:sp>
        <p:nvSpPr>
          <p:cNvPr id="371" name="Google Shape;371;p37"/>
          <p:cNvSpPr txBox="1">
            <a:spLocks noGrp="1"/>
          </p:cNvSpPr>
          <p:nvPr>
            <p:ph type="subTitle" idx="2"/>
          </p:nvPr>
        </p:nvSpPr>
        <p:spPr>
          <a:xfrm>
            <a:off x="938813" y="2159711"/>
            <a:ext cx="2130900" cy="894600"/>
          </a:xfrm>
          <a:prstGeom prst="rect">
            <a:avLst/>
          </a:prstGeom>
        </p:spPr>
        <p:txBody>
          <a:bodyPr spcFirstLastPara="1" wrap="square" lIns="68575" tIns="34275" rIns="68575" bIns="34275" anchor="t" anchorCtr="0">
            <a:noAutofit/>
          </a:bodyPr>
          <a:lstStyle/>
          <a:p>
            <a:pPr marL="0" indent="0" algn="l">
              <a:lnSpc>
                <a:spcPct val="90000"/>
              </a:lnSpc>
              <a:spcBef>
                <a:spcPts val="0"/>
              </a:spcBef>
            </a:pPr>
            <a:r>
              <a:rPr lang="en-US" sz="1100" dirty="0"/>
              <a:t>We’ve discovered an edge case where parallelizing the program won’t come with any benefits.</a:t>
            </a:r>
          </a:p>
          <a:p>
            <a:pPr marL="0" lvl="0" indent="0" algn="l" rtl="0">
              <a:lnSpc>
                <a:spcPct val="90000"/>
              </a:lnSpc>
              <a:spcBef>
                <a:spcPts val="0"/>
              </a:spcBef>
              <a:spcAft>
                <a:spcPts val="0"/>
              </a:spcAft>
            </a:pPr>
            <a:r>
              <a:rPr lang="en-US" sz="1100" dirty="0"/>
              <a:t>The </a:t>
            </a:r>
            <a:r>
              <a:rPr lang="en-US" sz="1100" i="1" dirty="0"/>
              <a:t>OpenMP</a:t>
            </a:r>
            <a:r>
              <a:rPr lang="en-US" sz="1100" dirty="0"/>
              <a:t>  approach takes a hit. This is because it spawns threads recursively in the sorting phase which comes with a heavy unnecessary cost when there aren’t many rotations to sort.</a:t>
            </a:r>
          </a:p>
          <a:p>
            <a:pPr marL="0" lvl="0" indent="0" algn="l" rtl="0">
              <a:lnSpc>
                <a:spcPct val="90000"/>
              </a:lnSpc>
              <a:spcBef>
                <a:spcPts val="0"/>
              </a:spcBef>
              <a:spcAft>
                <a:spcPts val="0"/>
              </a:spcAft>
            </a:pPr>
            <a:endParaRPr lang="en-US" sz="1100" dirty="0"/>
          </a:p>
          <a:p>
            <a:pPr marL="0" lvl="0" indent="0" algn="l" rtl="0">
              <a:lnSpc>
                <a:spcPct val="90000"/>
              </a:lnSpc>
              <a:spcBef>
                <a:spcPts val="0"/>
              </a:spcBef>
              <a:spcAft>
                <a:spcPts val="0"/>
              </a:spcAft>
            </a:pPr>
            <a:r>
              <a:rPr lang="en-US" sz="1100" dirty="0"/>
              <a:t>In this case, the program also starts to behave worse from an increased number of threads from a point on, not only limited to the OpenMP implementation.</a:t>
            </a:r>
            <a:endParaRPr sz="1100" dirty="0"/>
          </a:p>
        </p:txBody>
      </p:sp>
      <p:sp>
        <p:nvSpPr>
          <p:cNvPr id="372" name="Google Shape;372;p37"/>
          <p:cNvSpPr txBox="1">
            <a:spLocks noGrp="1"/>
          </p:cNvSpPr>
          <p:nvPr>
            <p:ph type="subTitle" idx="3"/>
          </p:nvPr>
        </p:nvSpPr>
        <p:spPr>
          <a:xfrm flipH="1">
            <a:off x="3631549" y="1928693"/>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n-US" sz="1400" b="0" dirty="0"/>
              <a:t>Very Long Lines</a:t>
            </a:r>
            <a:endParaRPr lang="en-US" dirty="0"/>
          </a:p>
        </p:txBody>
      </p:sp>
      <p:sp>
        <p:nvSpPr>
          <p:cNvPr id="373" name="Google Shape;373;p37"/>
          <p:cNvSpPr txBox="1">
            <a:spLocks noGrp="1"/>
          </p:cNvSpPr>
          <p:nvPr>
            <p:ph type="subTitle" idx="4"/>
          </p:nvPr>
        </p:nvSpPr>
        <p:spPr>
          <a:xfrm>
            <a:off x="3719374" y="2159711"/>
            <a:ext cx="2130900" cy="894600"/>
          </a:xfrm>
          <a:prstGeom prst="rect">
            <a:avLst/>
          </a:prstGeom>
        </p:spPr>
        <p:txBody>
          <a:bodyPr spcFirstLastPara="1" wrap="square" lIns="68575" tIns="34275" rIns="68575" bIns="34275" anchor="t" anchorCtr="0">
            <a:noAutofit/>
          </a:bodyPr>
          <a:lstStyle/>
          <a:p>
            <a:pPr marL="0" lvl="0" indent="0" algn="l" rtl="0">
              <a:lnSpc>
                <a:spcPct val="90000"/>
              </a:lnSpc>
              <a:spcBef>
                <a:spcPts val="0"/>
              </a:spcBef>
              <a:spcAft>
                <a:spcPts val="0"/>
              </a:spcAft>
            </a:pPr>
            <a:r>
              <a:rPr lang="en-US" sz="1100" dirty="0"/>
              <a:t>The algorithm scales and behaves just as expected. </a:t>
            </a:r>
            <a:r>
              <a:rPr lang="en-US" sz="1100" i="1" dirty="0" err="1"/>
              <a:t>Pthreads</a:t>
            </a:r>
            <a:r>
              <a:rPr lang="en-US" sz="1100" dirty="0"/>
              <a:t> and </a:t>
            </a:r>
            <a:r>
              <a:rPr lang="en-US" sz="1100" i="1" dirty="0"/>
              <a:t>OpenMP</a:t>
            </a:r>
            <a:r>
              <a:rPr lang="en-US" sz="1100" dirty="0"/>
              <a:t>  take a slight lead against the MPI which suffers from the message passing overhead when running on a lesser number of execution units.</a:t>
            </a:r>
            <a:endParaRPr sz="1100" dirty="0"/>
          </a:p>
        </p:txBody>
      </p:sp>
      <p:grpSp>
        <p:nvGrpSpPr>
          <p:cNvPr id="374" name="Google Shape;374;p37"/>
          <p:cNvGrpSpPr/>
          <p:nvPr/>
        </p:nvGrpSpPr>
        <p:grpSpPr>
          <a:xfrm>
            <a:off x="1799162" y="1506447"/>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4682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1550"/>
        <p:cNvGrpSpPr/>
        <p:nvPr/>
      </p:nvGrpSpPr>
      <p:grpSpPr>
        <a:xfrm>
          <a:off x="0" y="0"/>
          <a:ext cx="0" cy="0"/>
          <a:chOff x="0" y="0"/>
          <a:chExt cx="0" cy="0"/>
        </a:xfrm>
      </p:grpSpPr>
      <p:sp>
        <p:nvSpPr>
          <p:cNvPr id="1551" name="Google Shape;1551;p50"/>
          <p:cNvSpPr txBox="1">
            <a:spLocks noGrp="1"/>
          </p:cNvSpPr>
          <p:nvPr>
            <p:ph type="subTitle" idx="4294967295"/>
          </p:nvPr>
        </p:nvSpPr>
        <p:spPr>
          <a:xfrm flipH="1">
            <a:off x="4645631" y="2534077"/>
            <a:ext cx="2383500" cy="38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ES"/>
              <a:t>03</a:t>
            </a:r>
            <a:endParaRPr/>
          </a:p>
        </p:txBody>
      </p:sp>
      <p:sp>
        <p:nvSpPr>
          <p:cNvPr id="1552" name="Google Shape;1552;p50"/>
          <p:cNvSpPr txBox="1">
            <a:spLocks noGrp="1"/>
          </p:cNvSpPr>
          <p:nvPr>
            <p:ph type="ctrTitle"/>
          </p:nvPr>
        </p:nvSpPr>
        <p:spPr>
          <a:xfrm>
            <a:off x="19" y="2446475"/>
            <a:ext cx="9144000" cy="464400"/>
          </a:xfrm>
          <a:prstGeom prst="rect">
            <a:avLst/>
          </a:prstGeom>
        </p:spPr>
        <p:txBody>
          <a:bodyPr spcFirstLastPara="1" wrap="square" lIns="68575" tIns="34275" rIns="68575" bIns="34275" anchor="b" anchorCtr="0">
            <a:noAutofit/>
          </a:bodyPr>
          <a:lstStyle/>
          <a:p>
            <a:pPr marL="0" lvl="0" indent="0" rtl="0">
              <a:spcBef>
                <a:spcPts val="800"/>
              </a:spcBef>
              <a:spcAft>
                <a:spcPts val="0"/>
              </a:spcAft>
              <a:buNone/>
            </a:pPr>
            <a:r>
              <a:rPr lang="en-US" dirty="0"/>
              <a:t>What do these times mean?</a:t>
            </a:r>
          </a:p>
        </p:txBody>
      </p:sp>
      <p:sp>
        <p:nvSpPr>
          <p:cNvPr id="1553" name="Google Shape;1553;p50"/>
          <p:cNvSpPr txBox="1">
            <a:spLocks noGrp="1"/>
          </p:cNvSpPr>
          <p:nvPr>
            <p:ph type="subTitle" idx="1"/>
          </p:nvPr>
        </p:nvSpPr>
        <p:spPr>
          <a:xfrm>
            <a:off x="3244369" y="2862763"/>
            <a:ext cx="2655300" cy="792600"/>
          </a:xfrm>
          <a:prstGeom prst="rect">
            <a:avLst/>
          </a:prstGeom>
        </p:spPr>
        <p:txBody>
          <a:bodyPr spcFirstLastPara="1" wrap="square" lIns="68575" tIns="34275" rIns="68575" bIns="34275" anchor="t" anchorCtr="0">
            <a:noAutofit/>
          </a:bodyPr>
          <a:lstStyle/>
          <a:p>
            <a:pPr marL="0" lvl="0" indent="0" algn="ctr" rtl="0">
              <a:spcBef>
                <a:spcPts val="800"/>
              </a:spcBef>
              <a:spcAft>
                <a:spcPts val="0"/>
              </a:spcAft>
              <a:buNone/>
            </a:pPr>
            <a:r>
              <a:rPr lang="es-ES" dirty="0"/>
              <a:t>Diving into data</a:t>
            </a:r>
            <a:endParaRPr dirty="0"/>
          </a:p>
        </p:txBody>
      </p:sp>
      <p:sp>
        <p:nvSpPr>
          <p:cNvPr id="1554" name="Google Shape;1554;p50"/>
          <p:cNvSpPr txBox="1">
            <a:spLocks noGrp="1"/>
          </p:cNvSpPr>
          <p:nvPr>
            <p:ph type="ctrTitle" idx="2"/>
          </p:nvPr>
        </p:nvSpPr>
        <p:spPr>
          <a:xfrm>
            <a:off x="2393097" y="1850875"/>
            <a:ext cx="4357800" cy="4644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s-ES" b="0"/>
              <a:t>03</a:t>
            </a:r>
            <a:endParaRPr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3"/>
          <p:cNvSpPr txBox="1">
            <a:spLocks noGrp="1"/>
          </p:cNvSpPr>
          <p:nvPr>
            <p:ph type="ctrTitle"/>
          </p:nvPr>
        </p:nvSpPr>
        <p:spPr>
          <a:xfrm flipH="1">
            <a:off x="6459948" y="827975"/>
            <a:ext cx="1901700" cy="34839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rgbClr val="000000"/>
              </a:buClr>
              <a:buSzPts val="1100"/>
              <a:buFont typeface="Arial"/>
              <a:buNone/>
            </a:pPr>
            <a:r>
              <a:rPr lang="en-US" sz="1400" dirty="0"/>
              <a:t>We’ve debunked the problem with the </a:t>
            </a:r>
            <a:r>
              <a:rPr lang="en-US" sz="1400" i="1" dirty="0"/>
              <a:t>Many Lines  </a:t>
            </a:r>
            <a:r>
              <a:rPr lang="en-US" sz="1400" dirty="0"/>
              <a:t>scenario, therefore we’ll continue with the </a:t>
            </a:r>
            <a:r>
              <a:rPr lang="en-US" sz="1400" i="1" dirty="0"/>
              <a:t>Very Long Lines</a:t>
            </a:r>
            <a:r>
              <a:rPr lang="en-US" sz="1400" dirty="0"/>
              <a:t>  story.</a:t>
            </a:r>
            <a:br>
              <a:rPr lang="en-US" sz="1400" dirty="0"/>
            </a:br>
            <a:br>
              <a:rPr lang="en-US" sz="1400" dirty="0"/>
            </a:br>
            <a:r>
              <a:rPr lang="en-US" sz="1400" dirty="0"/>
              <a:t>Plotting the execution times doesn’t show us more than we already know:</a:t>
            </a:r>
            <a:br>
              <a:rPr lang="en-US" sz="1400" dirty="0"/>
            </a:br>
            <a:r>
              <a:rPr lang="en-US" sz="1400" dirty="0"/>
              <a:t>OpenMP &amp; </a:t>
            </a:r>
            <a:r>
              <a:rPr lang="en-US" sz="1400" dirty="0" err="1"/>
              <a:t>PThreads</a:t>
            </a:r>
            <a:r>
              <a:rPr lang="en-US" sz="1400" dirty="0"/>
              <a:t> take the lead against the message passing approach, at least for the lesser number of threads.</a:t>
            </a:r>
            <a:endParaRPr sz="1400" dirty="0"/>
          </a:p>
        </p:txBody>
      </p:sp>
      <p:pic>
        <p:nvPicPr>
          <p:cNvPr id="4" name="Imagine 3">
            <a:extLst>
              <a:ext uri="{FF2B5EF4-FFF2-40B4-BE49-F238E27FC236}">
                <a16:creationId xmlns:a16="http://schemas.microsoft.com/office/drawing/2014/main" id="{AE44C875-266E-434C-91F5-B77FB141A31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313535" y="975108"/>
            <a:ext cx="5531611" cy="318963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42585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3"/>
          <p:cNvSpPr txBox="1">
            <a:spLocks noGrp="1"/>
          </p:cNvSpPr>
          <p:nvPr>
            <p:ph type="ctrTitle"/>
          </p:nvPr>
        </p:nvSpPr>
        <p:spPr>
          <a:xfrm flipH="1">
            <a:off x="6459948" y="76940"/>
            <a:ext cx="1901700" cy="4937973"/>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rgbClr val="000000"/>
              </a:buClr>
              <a:buSzPts val="1100"/>
              <a:buFont typeface="Arial"/>
              <a:buNone/>
            </a:pPr>
            <a:r>
              <a:rPr lang="en-US" sz="1400" dirty="0"/>
              <a:t>Presented is the </a:t>
            </a:r>
            <a:r>
              <a:rPr lang="en-US" sz="1400" b="1" u="sng" dirty="0"/>
              <a:t>SPEEDUP</a:t>
            </a:r>
            <a:r>
              <a:rPr lang="en-US" sz="1400" dirty="0"/>
              <a:t> and we can observe that as we increase the number of threads, the MPI based implementations tend to take the lead.</a:t>
            </a:r>
            <a:br>
              <a:rPr lang="en-US" sz="1400" dirty="0"/>
            </a:br>
            <a:br>
              <a:rPr lang="en-US" sz="1400" dirty="0"/>
            </a:br>
            <a:r>
              <a:rPr lang="en-US" sz="1400" dirty="0"/>
              <a:t>We have an </a:t>
            </a:r>
            <a:r>
              <a:rPr lang="en-US" sz="1400" i="1" dirty="0"/>
              <a:t>almost</a:t>
            </a:r>
            <a:r>
              <a:rPr lang="en-US" sz="1400" dirty="0"/>
              <a:t> perfect speedup for two threads but it rapidly starts to deteriorate as we increase the number of threads. This is an expected behavior, increasing the number of threads will soon become an overkill for the application.</a:t>
            </a:r>
            <a:br>
              <a:rPr lang="en-US" sz="1400" dirty="0"/>
            </a:br>
            <a:br>
              <a:rPr lang="en-US" sz="1400" dirty="0"/>
            </a:br>
            <a:r>
              <a:rPr lang="en-US" sz="1400" dirty="0"/>
              <a:t>Even tough the MPI seems to gain some ground in the many-core race, all implementations tend to flatline at some point.</a:t>
            </a:r>
            <a:endParaRPr sz="1400" dirty="0"/>
          </a:p>
        </p:txBody>
      </p:sp>
      <p:pic>
        <p:nvPicPr>
          <p:cNvPr id="3" name="Imagine 2">
            <a:extLst>
              <a:ext uri="{FF2B5EF4-FFF2-40B4-BE49-F238E27FC236}">
                <a16:creationId xmlns:a16="http://schemas.microsoft.com/office/drawing/2014/main" id="{4F438D8E-DE90-48CB-8D1F-1BF7DE4D3D6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1311223" y="416571"/>
            <a:ext cx="2970265" cy="423493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19489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3"/>
          <p:cNvSpPr txBox="1">
            <a:spLocks noGrp="1"/>
          </p:cNvSpPr>
          <p:nvPr>
            <p:ph type="ctrTitle"/>
          </p:nvPr>
        </p:nvSpPr>
        <p:spPr>
          <a:xfrm flipH="1">
            <a:off x="6459948" y="76940"/>
            <a:ext cx="1901700" cy="4937973"/>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rgbClr val="000000"/>
              </a:buClr>
              <a:buSzPts val="1100"/>
              <a:buFont typeface="Arial"/>
              <a:buNone/>
            </a:pPr>
            <a:r>
              <a:rPr lang="en-US" sz="1400" dirty="0"/>
              <a:t>Having computed the speedup, now we can visualize the </a:t>
            </a:r>
            <a:r>
              <a:rPr lang="en-US" sz="1400" b="1" u="sng" dirty="0"/>
              <a:t>EFFICIENCY.</a:t>
            </a:r>
            <a:r>
              <a:rPr lang="en-US" sz="1400" dirty="0"/>
              <a:t> </a:t>
            </a:r>
            <a:br>
              <a:rPr lang="en-US" sz="1400" dirty="0"/>
            </a:br>
            <a:br>
              <a:rPr lang="en-US" sz="1400" dirty="0"/>
            </a:br>
            <a:r>
              <a:rPr lang="en-US" sz="1400" dirty="0"/>
              <a:t>The conclusions taken at the speedup graph are still visible here. For a lower number of threads, the thread-level parallelization of the algorithm is superior; the message-passing approach tends to do better with a higher number of cores (Boss-Worker model may influence this outcome), but at the end, all implementations tend to degrade in speedup, therefore in efficiency too. </a:t>
            </a:r>
            <a:endParaRPr sz="1400" dirty="0"/>
          </a:p>
        </p:txBody>
      </p:sp>
      <p:pic>
        <p:nvPicPr>
          <p:cNvPr id="4" name="Imagine 3">
            <a:extLst>
              <a:ext uri="{FF2B5EF4-FFF2-40B4-BE49-F238E27FC236}">
                <a16:creationId xmlns:a16="http://schemas.microsoft.com/office/drawing/2014/main" id="{9EAFFB8B-BE5F-4A13-8EF3-77BBAE3C657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338138" y="1021026"/>
            <a:ext cx="5272088" cy="292695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42729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5" name="Google Shape;1565;p52"/>
          <p:cNvSpPr txBox="1">
            <a:spLocks noGrp="1"/>
          </p:cNvSpPr>
          <p:nvPr>
            <p:ph type="title"/>
          </p:nvPr>
        </p:nvSpPr>
        <p:spPr>
          <a:xfrm>
            <a:off x="1376775" y="1093017"/>
            <a:ext cx="6390300" cy="7233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s-ES" b="0" dirty="0"/>
              <a:t>8</a:t>
            </a:r>
            <a:endParaRPr b="0" dirty="0"/>
          </a:p>
        </p:txBody>
      </p:sp>
      <p:sp>
        <p:nvSpPr>
          <p:cNvPr id="1566" name="Google Shape;1566;p52"/>
          <p:cNvSpPr txBox="1">
            <a:spLocks noGrp="1"/>
          </p:cNvSpPr>
          <p:nvPr>
            <p:ph type="subTitle" idx="1"/>
          </p:nvPr>
        </p:nvSpPr>
        <p:spPr>
          <a:xfrm>
            <a:off x="2895188" y="1662988"/>
            <a:ext cx="3353700" cy="233700"/>
          </a:xfrm>
          <a:prstGeom prst="rect">
            <a:avLst/>
          </a:prstGeom>
        </p:spPr>
        <p:txBody>
          <a:bodyPr spcFirstLastPara="1" wrap="square" lIns="68575" tIns="34275" rIns="68575" bIns="34275" anchor="t" anchorCtr="0">
            <a:noAutofit/>
          </a:bodyPr>
          <a:lstStyle/>
          <a:p>
            <a:pPr marL="0" lvl="0" indent="0" algn="ctr" rtl="0">
              <a:spcBef>
                <a:spcPts val="800"/>
              </a:spcBef>
              <a:spcAft>
                <a:spcPts val="0"/>
              </a:spcAft>
              <a:buClr>
                <a:srgbClr val="000000"/>
              </a:buClr>
              <a:buSzPts val="800"/>
              <a:buFont typeface="Arial"/>
              <a:buNone/>
            </a:pPr>
            <a:r>
              <a:rPr lang="es-ES" sz="1200" dirty="0"/>
              <a:t>threads are more than enough</a:t>
            </a:r>
            <a:endParaRPr sz="1200" dirty="0"/>
          </a:p>
          <a:p>
            <a:pPr marL="0" lvl="0" indent="0" algn="ctr" rtl="0">
              <a:spcBef>
                <a:spcPts val="800"/>
              </a:spcBef>
              <a:spcAft>
                <a:spcPts val="0"/>
              </a:spcAft>
              <a:buClr>
                <a:srgbClr val="000000"/>
              </a:buClr>
              <a:buSzPts val="800"/>
              <a:buFont typeface="Arial"/>
              <a:buNone/>
            </a:pPr>
            <a:endParaRPr sz="1200" dirty="0"/>
          </a:p>
          <a:p>
            <a:pPr marL="0" lvl="0" indent="0" algn="ctr" rtl="0">
              <a:spcBef>
                <a:spcPts val="800"/>
              </a:spcBef>
              <a:spcAft>
                <a:spcPts val="0"/>
              </a:spcAft>
              <a:buNone/>
            </a:pPr>
            <a:endParaRPr sz="1200" dirty="0"/>
          </a:p>
        </p:txBody>
      </p:sp>
      <p:sp>
        <p:nvSpPr>
          <p:cNvPr id="1567" name="Google Shape;1567;p52"/>
          <p:cNvSpPr txBox="1">
            <a:spLocks noGrp="1"/>
          </p:cNvSpPr>
          <p:nvPr>
            <p:ph type="title" idx="2"/>
          </p:nvPr>
        </p:nvSpPr>
        <p:spPr>
          <a:xfrm>
            <a:off x="1376775" y="1953679"/>
            <a:ext cx="6390300" cy="7233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s-ES" sz="3100" b="0" dirty="0"/>
              <a:t>INPUT AND DIFFERENT USE CASES</a:t>
            </a:r>
            <a:endParaRPr sz="3100" b="0" dirty="0"/>
          </a:p>
        </p:txBody>
      </p:sp>
      <p:sp>
        <p:nvSpPr>
          <p:cNvPr id="1568" name="Google Shape;1568;p52"/>
          <p:cNvSpPr txBox="1">
            <a:spLocks noGrp="1"/>
          </p:cNvSpPr>
          <p:nvPr>
            <p:ph type="title" idx="3"/>
          </p:nvPr>
        </p:nvSpPr>
        <p:spPr>
          <a:xfrm>
            <a:off x="1376775" y="2842917"/>
            <a:ext cx="6390300" cy="7233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s-ES" b="0" dirty="0"/>
              <a:t>SPEEDUP &amp; EFFICIENCY</a:t>
            </a:r>
            <a:endParaRPr b="0" dirty="0"/>
          </a:p>
        </p:txBody>
      </p:sp>
      <p:sp>
        <p:nvSpPr>
          <p:cNvPr id="1569" name="Google Shape;1569;p52"/>
          <p:cNvSpPr txBox="1">
            <a:spLocks noGrp="1"/>
          </p:cNvSpPr>
          <p:nvPr>
            <p:ph type="subTitle" idx="4"/>
          </p:nvPr>
        </p:nvSpPr>
        <p:spPr>
          <a:xfrm>
            <a:off x="2895188" y="2533607"/>
            <a:ext cx="3353700" cy="233700"/>
          </a:xfrm>
          <a:prstGeom prst="rect">
            <a:avLst/>
          </a:prstGeom>
        </p:spPr>
        <p:txBody>
          <a:bodyPr spcFirstLastPara="1" wrap="square" lIns="68575" tIns="34275" rIns="68575" bIns="34275" anchor="t" anchorCtr="0">
            <a:noAutofit/>
          </a:bodyPr>
          <a:lstStyle/>
          <a:p>
            <a:pPr marL="0" lvl="0" indent="0" algn="ctr" rtl="0">
              <a:spcBef>
                <a:spcPts val="800"/>
              </a:spcBef>
              <a:spcAft>
                <a:spcPts val="0"/>
              </a:spcAft>
              <a:buClr>
                <a:srgbClr val="000000"/>
              </a:buClr>
              <a:buSzPts val="800"/>
              <a:buFont typeface="Arial"/>
              <a:buNone/>
            </a:pPr>
            <a:r>
              <a:rPr lang="en-US" sz="1200" dirty="0"/>
              <a:t>make a huge impact on how the program scales and behaves</a:t>
            </a:r>
            <a:endParaRPr sz="1200" dirty="0"/>
          </a:p>
        </p:txBody>
      </p:sp>
      <p:sp>
        <p:nvSpPr>
          <p:cNvPr id="1570" name="Google Shape;1570;p52"/>
          <p:cNvSpPr txBox="1">
            <a:spLocks noGrp="1"/>
          </p:cNvSpPr>
          <p:nvPr>
            <p:ph type="subTitle" idx="5"/>
          </p:nvPr>
        </p:nvSpPr>
        <p:spPr>
          <a:xfrm>
            <a:off x="2573700" y="3423650"/>
            <a:ext cx="3996600" cy="233700"/>
          </a:xfrm>
          <a:prstGeom prst="rect">
            <a:avLst/>
          </a:prstGeom>
        </p:spPr>
        <p:txBody>
          <a:bodyPr spcFirstLastPara="1" wrap="square" lIns="68575" tIns="34275" rIns="68575" bIns="34275" anchor="t" anchorCtr="0">
            <a:noAutofit/>
          </a:bodyPr>
          <a:lstStyle/>
          <a:p>
            <a:pPr marL="0" lvl="0" indent="0" algn="ctr" rtl="0">
              <a:spcBef>
                <a:spcPts val="800"/>
              </a:spcBef>
              <a:spcAft>
                <a:spcPts val="0"/>
              </a:spcAft>
              <a:buNone/>
            </a:pPr>
            <a:r>
              <a:rPr lang="en-US" sz="1200" dirty="0"/>
              <a:t>prove exactly that; moreover, the unparallelizable part becomes more noticeable as efficiency and speedup begin to stall regardless of the number of threads</a:t>
            </a:r>
            <a:endParaRPr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1594"/>
        <p:cNvGrpSpPr/>
        <p:nvPr/>
      </p:nvGrpSpPr>
      <p:grpSpPr>
        <a:xfrm>
          <a:off x="0" y="0"/>
          <a:ext cx="0" cy="0"/>
          <a:chOff x="0" y="0"/>
          <a:chExt cx="0" cy="0"/>
        </a:xfrm>
      </p:grpSpPr>
      <p:sp>
        <p:nvSpPr>
          <p:cNvPr id="1595" name="Google Shape;1595;p54"/>
          <p:cNvSpPr txBox="1">
            <a:spLocks noGrp="1"/>
          </p:cNvSpPr>
          <p:nvPr>
            <p:ph type="subTitle" idx="1"/>
          </p:nvPr>
        </p:nvSpPr>
        <p:spPr>
          <a:xfrm flipH="1">
            <a:off x="2144075" y="2211375"/>
            <a:ext cx="2767500" cy="72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ES" dirty="0"/>
              <a:t>Conclusions</a:t>
            </a:r>
            <a:endParaRPr b="0" dirty="0"/>
          </a:p>
        </p:txBody>
      </p:sp>
      <p:sp>
        <p:nvSpPr>
          <p:cNvPr id="1596" name="Google Shape;1596;p54"/>
          <p:cNvSpPr txBox="1">
            <a:spLocks noGrp="1"/>
          </p:cNvSpPr>
          <p:nvPr>
            <p:ph type="title"/>
          </p:nvPr>
        </p:nvSpPr>
        <p:spPr>
          <a:xfrm>
            <a:off x="2143975" y="1562675"/>
            <a:ext cx="1529700" cy="723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s-ES" b="0"/>
              <a:t>04</a:t>
            </a:r>
            <a:endParaRPr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1673"/>
        <p:cNvGrpSpPr/>
        <p:nvPr/>
      </p:nvGrpSpPr>
      <p:grpSpPr>
        <a:xfrm>
          <a:off x="0" y="0"/>
          <a:ext cx="0" cy="0"/>
          <a:chOff x="0" y="0"/>
          <a:chExt cx="0" cy="0"/>
        </a:xfrm>
      </p:grpSpPr>
      <p:sp>
        <p:nvSpPr>
          <p:cNvPr id="1674" name="Google Shape;1674;p60"/>
          <p:cNvSpPr txBox="1">
            <a:spLocks noGrp="1"/>
          </p:cNvSpPr>
          <p:nvPr>
            <p:ph type="ctrTitle"/>
          </p:nvPr>
        </p:nvSpPr>
        <p:spPr>
          <a:xfrm>
            <a:off x="5060968" y="1950940"/>
            <a:ext cx="3158100" cy="1241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s-ES" dirty="0">
                <a:solidFill>
                  <a:srgbClr val="FFFFFF"/>
                </a:solidFill>
              </a:rPr>
              <a:t>WIND-UP</a:t>
            </a:r>
            <a:endParaRPr dirty="0">
              <a:solidFill>
                <a:srgbClr val="FFFFFF"/>
              </a:solidFill>
            </a:endParaRPr>
          </a:p>
        </p:txBody>
      </p:sp>
      <p:sp>
        <p:nvSpPr>
          <p:cNvPr id="1675" name="Google Shape;1675;p60"/>
          <p:cNvSpPr txBox="1"/>
          <p:nvPr/>
        </p:nvSpPr>
        <p:spPr>
          <a:xfrm>
            <a:off x="906900" y="1474475"/>
            <a:ext cx="3670500" cy="2194500"/>
          </a:xfrm>
          <a:prstGeom prst="rect">
            <a:avLst/>
          </a:prstGeom>
          <a:noFill/>
          <a:ln>
            <a:noFill/>
          </a:ln>
        </p:spPr>
        <p:txBody>
          <a:bodyPr spcFirstLastPara="1" wrap="square" lIns="0" tIns="0" rIns="0" bIns="0" anchor="ctr" anchorCtr="0">
            <a:noAutofit/>
          </a:bodyPr>
          <a:lstStyle/>
          <a:p>
            <a:pPr marL="0" lvl="0" indent="0" algn="l" rtl="0">
              <a:spcBef>
                <a:spcPts val="500"/>
              </a:spcBef>
              <a:spcAft>
                <a:spcPts val="0"/>
              </a:spcAft>
              <a:buNone/>
            </a:pPr>
            <a:r>
              <a:rPr lang="en-US" sz="1000" dirty="0">
                <a:solidFill>
                  <a:srgbClr val="FFFFFF"/>
                </a:solidFill>
                <a:latin typeface="Roboto Slab Regular"/>
                <a:ea typeface="Roboto Slab Regular"/>
                <a:cs typeface="Roboto Slab Regular"/>
                <a:sym typeface="Roboto Slab Regular"/>
              </a:rPr>
              <a:t>All the graphs that we’ve recently seen comply with our expectations, therefore, to summarize,</a:t>
            </a:r>
          </a:p>
          <a:p>
            <a:pPr marL="342900" lvl="0" indent="0" algn="l" rtl="0">
              <a:lnSpc>
                <a:spcPct val="115000"/>
              </a:lnSpc>
              <a:spcBef>
                <a:spcPts val="500"/>
              </a:spcBef>
              <a:spcAft>
                <a:spcPts val="0"/>
              </a:spcAft>
              <a:buNone/>
            </a:pPr>
            <a:endParaRPr lang="en-US" sz="1000" dirty="0">
              <a:solidFill>
                <a:srgbClr val="FFFFFF"/>
              </a:solidFill>
              <a:latin typeface="Roboto Slab Regular"/>
              <a:ea typeface="Roboto Slab Regular"/>
              <a:cs typeface="Roboto Slab Regular"/>
              <a:sym typeface="Roboto Slab Regular"/>
            </a:endParaRPr>
          </a:p>
          <a:p>
            <a:pPr marL="342900" lvl="0" indent="-228600" algn="l" rtl="0">
              <a:lnSpc>
                <a:spcPct val="115000"/>
              </a:lnSpc>
              <a:spcBef>
                <a:spcPts val="500"/>
              </a:spcBef>
              <a:spcAft>
                <a:spcPts val="0"/>
              </a:spcAft>
              <a:buClr>
                <a:srgbClr val="FFFFFF"/>
              </a:buClr>
              <a:buSzPts val="1000"/>
              <a:buFont typeface="Roboto Slab Regular"/>
              <a:buChar char="◂"/>
            </a:pPr>
            <a:r>
              <a:rPr lang="en-US" sz="1000" dirty="0" err="1">
                <a:solidFill>
                  <a:srgbClr val="FFFFFF"/>
                </a:solidFill>
                <a:latin typeface="Roboto Slab Regular"/>
                <a:ea typeface="Roboto Slab Regular"/>
                <a:cs typeface="Roboto Slab Regular"/>
                <a:sym typeface="Roboto Slab Regular"/>
              </a:rPr>
              <a:t>Amdhal’s</a:t>
            </a:r>
            <a:r>
              <a:rPr lang="en-US" sz="1000" dirty="0">
                <a:solidFill>
                  <a:srgbClr val="FFFFFF"/>
                </a:solidFill>
                <a:latin typeface="Roboto Slab Regular"/>
                <a:ea typeface="Roboto Slab Regular"/>
                <a:cs typeface="Roboto Slab Regular"/>
                <a:sym typeface="Roboto Slab Regular"/>
              </a:rPr>
              <a:t> Law is still relevant</a:t>
            </a:r>
          </a:p>
          <a:p>
            <a:pPr marL="342900" lvl="0" indent="-228600" algn="l" rtl="0">
              <a:lnSpc>
                <a:spcPct val="115000"/>
              </a:lnSpc>
              <a:spcBef>
                <a:spcPts val="0"/>
              </a:spcBef>
              <a:spcAft>
                <a:spcPts val="0"/>
              </a:spcAft>
              <a:buClr>
                <a:srgbClr val="FFFFFF"/>
              </a:buClr>
              <a:buSzPts val="1000"/>
              <a:buFont typeface="Roboto Slab Regular"/>
              <a:buChar char="◂"/>
            </a:pPr>
            <a:r>
              <a:rPr lang="en-US" sz="1000" dirty="0">
                <a:solidFill>
                  <a:srgbClr val="FFFFFF"/>
                </a:solidFill>
                <a:latin typeface="Roboto Slab Regular"/>
                <a:ea typeface="Roboto Slab Regular"/>
                <a:cs typeface="Roboto Slab Regular"/>
                <a:sym typeface="Roboto Slab Regular"/>
              </a:rPr>
              <a:t>A larger number of threads won’t do it</a:t>
            </a:r>
          </a:p>
          <a:p>
            <a:pPr marL="342900" lvl="0" indent="-228600" algn="l" rtl="0">
              <a:lnSpc>
                <a:spcPct val="115000"/>
              </a:lnSpc>
              <a:spcBef>
                <a:spcPts val="0"/>
              </a:spcBef>
              <a:spcAft>
                <a:spcPts val="0"/>
              </a:spcAft>
              <a:buClr>
                <a:srgbClr val="FFFFFF"/>
              </a:buClr>
              <a:buSzPts val="1000"/>
              <a:buFont typeface="Roboto Slab Regular"/>
              <a:buChar char="◂"/>
            </a:pPr>
            <a:r>
              <a:rPr lang="en-US" sz="1000" dirty="0">
                <a:solidFill>
                  <a:srgbClr val="FFFFFF"/>
                </a:solidFill>
                <a:latin typeface="Roboto Slab Regular"/>
                <a:ea typeface="Roboto Slab Regular"/>
                <a:cs typeface="Roboto Slab Regular"/>
                <a:sym typeface="Roboto Slab Regular"/>
              </a:rPr>
              <a:t>The unparallelizable part is highly important</a:t>
            </a:r>
          </a:p>
          <a:p>
            <a:pPr marL="342900" lvl="0" indent="-228600" algn="l" rtl="0">
              <a:lnSpc>
                <a:spcPct val="115000"/>
              </a:lnSpc>
              <a:spcBef>
                <a:spcPts val="0"/>
              </a:spcBef>
              <a:spcAft>
                <a:spcPts val="0"/>
              </a:spcAft>
              <a:buClr>
                <a:srgbClr val="FFFFFF"/>
              </a:buClr>
              <a:buSzPts val="1000"/>
              <a:buFont typeface="Roboto Slab Regular"/>
              <a:buChar char="◂"/>
            </a:pPr>
            <a:r>
              <a:rPr lang="en-US" sz="1000" dirty="0">
                <a:solidFill>
                  <a:srgbClr val="FFFFFF"/>
                </a:solidFill>
                <a:latin typeface="Roboto Slab Regular"/>
                <a:ea typeface="Roboto Slab Regular"/>
                <a:cs typeface="Roboto Slab Regular"/>
                <a:sym typeface="Roboto Slab Regular"/>
              </a:rPr>
              <a:t>Everything turned out as expected, besides…</a:t>
            </a:r>
          </a:p>
          <a:p>
            <a:pPr marL="342900" lvl="0" indent="-228600" algn="l" rtl="0">
              <a:lnSpc>
                <a:spcPct val="115000"/>
              </a:lnSpc>
              <a:spcBef>
                <a:spcPts val="0"/>
              </a:spcBef>
              <a:spcAft>
                <a:spcPts val="0"/>
              </a:spcAft>
              <a:buClr>
                <a:srgbClr val="FFFFFF"/>
              </a:buClr>
              <a:buSzPts val="1000"/>
              <a:buFont typeface="Roboto Slab Regular"/>
              <a:buChar char="◂"/>
            </a:pPr>
            <a:r>
              <a:rPr lang="en-US" sz="1000" dirty="0">
                <a:solidFill>
                  <a:srgbClr val="FFFFFF"/>
                </a:solidFill>
                <a:latin typeface="Roboto Slab Regular"/>
                <a:ea typeface="Roboto Slab Regular"/>
                <a:cs typeface="Roboto Slab Regular"/>
                <a:sym typeface="Roboto Slab Regular"/>
              </a:rPr>
              <a:t>... the fact that the input matters and may greatly influence the behavior of the program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2"/>
          <p:cNvSpPr txBox="1">
            <a:spLocks noGrp="1"/>
          </p:cNvSpPr>
          <p:nvPr>
            <p:ph type="subTitle" idx="1"/>
          </p:nvPr>
        </p:nvSpPr>
        <p:spPr>
          <a:xfrm flipH="1">
            <a:off x="2406290" y="1389099"/>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s-ES" dirty="0"/>
              <a:t>What does the algorithm do?</a:t>
            </a:r>
            <a:endParaRPr dirty="0"/>
          </a:p>
        </p:txBody>
      </p:sp>
      <p:sp>
        <p:nvSpPr>
          <p:cNvPr id="328" name="Google Shape;328;p32"/>
          <p:cNvSpPr txBox="1">
            <a:spLocks noGrp="1"/>
          </p:cNvSpPr>
          <p:nvPr>
            <p:ph type="subTitle" idx="2"/>
          </p:nvPr>
        </p:nvSpPr>
        <p:spPr>
          <a:xfrm flipH="1">
            <a:off x="2406290" y="2108561"/>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n-US" dirty="0"/>
              <a:t>How does it behave on various inputs?</a:t>
            </a:r>
            <a:endParaRPr dirty="0"/>
          </a:p>
        </p:txBody>
      </p:sp>
      <p:sp>
        <p:nvSpPr>
          <p:cNvPr id="329" name="Google Shape;329;p32"/>
          <p:cNvSpPr txBox="1">
            <a:spLocks noGrp="1"/>
          </p:cNvSpPr>
          <p:nvPr>
            <p:ph type="subTitle" idx="3"/>
          </p:nvPr>
        </p:nvSpPr>
        <p:spPr>
          <a:xfrm flipH="1">
            <a:off x="2406290" y="2810183"/>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n-US" dirty="0"/>
              <a:t>What do these times mean?</a:t>
            </a:r>
            <a:endParaRPr dirty="0"/>
          </a:p>
        </p:txBody>
      </p:sp>
      <p:sp>
        <p:nvSpPr>
          <p:cNvPr id="330" name="Google Shape;330;p32"/>
          <p:cNvSpPr txBox="1">
            <a:spLocks noGrp="1"/>
          </p:cNvSpPr>
          <p:nvPr>
            <p:ph type="subTitle" idx="4"/>
          </p:nvPr>
        </p:nvSpPr>
        <p:spPr>
          <a:xfrm>
            <a:off x="2404800" y="1880524"/>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s-ES" sz="1000" dirty="0">
                <a:solidFill>
                  <a:schemeClr val="lt1"/>
                </a:solidFill>
              </a:rPr>
              <a:t>What’s the purpose?</a:t>
            </a:r>
            <a:endParaRPr dirty="0"/>
          </a:p>
        </p:txBody>
      </p:sp>
      <p:sp>
        <p:nvSpPr>
          <p:cNvPr id="331" name="Google Shape;331;p32"/>
          <p:cNvSpPr txBox="1">
            <a:spLocks noGrp="1"/>
          </p:cNvSpPr>
          <p:nvPr>
            <p:ph type="subTitle" idx="5"/>
          </p:nvPr>
        </p:nvSpPr>
        <p:spPr>
          <a:xfrm>
            <a:off x="2404800" y="2599372"/>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s-ES" sz="1000" dirty="0">
                <a:solidFill>
                  <a:schemeClr val="lt1"/>
                </a:solidFill>
              </a:rPr>
              <a:t>Show me some execution times!</a:t>
            </a:r>
            <a:endParaRPr dirty="0"/>
          </a:p>
        </p:txBody>
      </p:sp>
      <p:sp>
        <p:nvSpPr>
          <p:cNvPr id="332" name="Google Shape;332;p32"/>
          <p:cNvSpPr txBox="1">
            <a:spLocks noGrp="1"/>
          </p:cNvSpPr>
          <p:nvPr>
            <p:ph type="subTitle" idx="6"/>
          </p:nvPr>
        </p:nvSpPr>
        <p:spPr>
          <a:xfrm>
            <a:off x="2404800" y="3310849"/>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s-ES" sz="1000" dirty="0">
                <a:solidFill>
                  <a:schemeClr val="lt1"/>
                </a:solidFill>
              </a:rPr>
              <a:t>Does the data tell us something?</a:t>
            </a:r>
          </a:p>
        </p:txBody>
      </p:sp>
      <p:sp>
        <p:nvSpPr>
          <p:cNvPr id="333" name="Google Shape;333;p32"/>
          <p:cNvSpPr txBox="1">
            <a:spLocks noGrp="1"/>
          </p:cNvSpPr>
          <p:nvPr>
            <p:ph type="ctrTitle"/>
          </p:nvPr>
        </p:nvSpPr>
        <p:spPr>
          <a:xfrm>
            <a:off x="6052873" y="2105374"/>
            <a:ext cx="2135700" cy="9462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r>
              <a:rPr lang="es-ES" b="0"/>
              <a:t>TABLE OF CONTENTS</a:t>
            </a:r>
            <a:endParaRPr b="0"/>
          </a:p>
        </p:txBody>
      </p:sp>
      <p:sp>
        <p:nvSpPr>
          <p:cNvPr id="334" name="Google Shape;334;p32"/>
          <p:cNvSpPr txBox="1">
            <a:spLocks noGrp="1"/>
          </p:cNvSpPr>
          <p:nvPr>
            <p:ph type="title" idx="7"/>
          </p:nvPr>
        </p:nvSpPr>
        <p:spPr>
          <a:xfrm>
            <a:off x="1109465" y="1624139"/>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a:t>01</a:t>
            </a:r>
            <a:endParaRPr b="0"/>
          </a:p>
        </p:txBody>
      </p:sp>
      <p:sp>
        <p:nvSpPr>
          <p:cNvPr id="335" name="Google Shape;335;p32"/>
          <p:cNvSpPr txBox="1">
            <a:spLocks noGrp="1"/>
          </p:cNvSpPr>
          <p:nvPr>
            <p:ph type="title" idx="8"/>
          </p:nvPr>
        </p:nvSpPr>
        <p:spPr>
          <a:xfrm>
            <a:off x="1109465" y="2340911"/>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a:t>02</a:t>
            </a:r>
            <a:endParaRPr b="0"/>
          </a:p>
        </p:txBody>
      </p:sp>
      <p:sp>
        <p:nvSpPr>
          <p:cNvPr id="336" name="Google Shape;336;p32"/>
          <p:cNvSpPr txBox="1">
            <a:spLocks noGrp="1"/>
          </p:cNvSpPr>
          <p:nvPr>
            <p:ph type="title" idx="9"/>
          </p:nvPr>
        </p:nvSpPr>
        <p:spPr>
          <a:xfrm>
            <a:off x="1109465" y="3061516"/>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a:t>03</a:t>
            </a:r>
            <a:endParaRPr b="0"/>
          </a:p>
        </p:txBody>
      </p:sp>
      <p:sp>
        <p:nvSpPr>
          <p:cNvPr id="337" name="Google Shape;337;p32"/>
          <p:cNvSpPr txBox="1">
            <a:spLocks noGrp="1"/>
          </p:cNvSpPr>
          <p:nvPr>
            <p:ph type="subTitle" idx="14"/>
          </p:nvPr>
        </p:nvSpPr>
        <p:spPr>
          <a:xfrm>
            <a:off x="2404800" y="4080849"/>
            <a:ext cx="4434600" cy="281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US" dirty="0"/>
              <a:t>Have we obtained the expected results?</a:t>
            </a:r>
            <a:endParaRPr dirty="0"/>
          </a:p>
        </p:txBody>
      </p:sp>
      <p:sp>
        <p:nvSpPr>
          <p:cNvPr id="338" name="Google Shape;338;p32"/>
          <p:cNvSpPr txBox="1">
            <a:spLocks noGrp="1"/>
          </p:cNvSpPr>
          <p:nvPr>
            <p:ph type="title" idx="15"/>
          </p:nvPr>
        </p:nvSpPr>
        <p:spPr>
          <a:xfrm>
            <a:off x="1109465" y="3831516"/>
            <a:ext cx="1230600" cy="4545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r>
              <a:rPr lang="es-ES" b="0"/>
              <a:t>04</a:t>
            </a:r>
            <a:endParaRPr b="0"/>
          </a:p>
        </p:txBody>
      </p:sp>
      <p:sp>
        <p:nvSpPr>
          <p:cNvPr id="339" name="Google Shape;339;p32"/>
          <p:cNvSpPr txBox="1">
            <a:spLocks noGrp="1"/>
          </p:cNvSpPr>
          <p:nvPr>
            <p:ph type="subTitle" idx="13"/>
          </p:nvPr>
        </p:nvSpPr>
        <p:spPr>
          <a:xfrm flipH="1">
            <a:off x="2406290" y="3580183"/>
            <a:ext cx="6451500" cy="561600"/>
          </a:xfrm>
          <a:prstGeom prst="rect">
            <a:avLst/>
          </a:prstGeom>
        </p:spPr>
        <p:txBody>
          <a:bodyPr spcFirstLastPara="1" wrap="square" lIns="68575" tIns="34275" rIns="68575" bIns="34275" anchor="b" anchorCtr="0">
            <a:noAutofit/>
          </a:bodyPr>
          <a:lstStyle/>
          <a:p>
            <a:pPr marL="0" lvl="0" indent="0" algn="l" rtl="0">
              <a:spcBef>
                <a:spcPts val="800"/>
              </a:spcBef>
              <a:spcAft>
                <a:spcPts val="0"/>
              </a:spcAft>
              <a:buNone/>
            </a:pPr>
            <a:r>
              <a:rPr lang="es-ES" dirty="0"/>
              <a:t>Conclusions?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1667"/>
        <p:cNvGrpSpPr/>
        <p:nvPr/>
      </p:nvGrpSpPr>
      <p:grpSpPr>
        <a:xfrm>
          <a:off x="0" y="0"/>
          <a:ext cx="0" cy="0"/>
          <a:chOff x="0" y="0"/>
          <a:chExt cx="0" cy="0"/>
        </a:xfrm>
      </p:grpSpPr>
      <p:sp>
        <p:nvSpPr>
          <p:cNvPr id="1668" name="Google Shape;1668;p59"/>
          <p:cNvSpPr txBox="1">
            <a:spLocks noGrp="1"/>
          </p:cNvSpPr>
          <p:nvPr>
            <p:ph type="subTitle" idx="2"/>
          </p:nvPr>
        </p:nvSpPr>
        <p:spPr>
          <a:xfrm>
            <a:off x="2143974" y="2646968"/>
            <a:ext cx="2537563" cy="7638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Clr>
                <a:schemeClr val="dk1"/>
              </a:buClr>
              <a:buSzPts val="1100"/>
              <a:buNone/>
            </a:pPr>
            <a:r>
              <a:rPr lang="en-US" dirty="0"/>
              <a:t>Unguru Dragos-Gabriel, 343C1</a:t>
            </a:r>
          </a:p>
          <a:p>
            <a:pPr marL="0" lvl="0" indent="0" algn="l" rtl="0">
              <a:lnSpc>
                <a:spcPct val="90000"/>
              </a:lnSpc>
              <a:spcBef>
                <a:spcPts val="800"/>
              </a:spcBef>
              <a:spcAft>
                <a:spcPts val="0"/>
              </a:spcAft>
              <a:buClr>
                <a:schemeClr val="dk1"/>
              </a:buClr>
              <a:buSzPts val="1100"/>
              <a:buNone/>
            </a:pPr>
            <a:r>
              <a:rPr lang="en-US" b="0" dirty="0"/>
              <a:t>@</a:t>
            </a:r>
          </a:p>
          <a:p>
            <a:pPr marL="0" lvl="0" indent="0" algn="l" rtl="0">
              <a:lnSpc>
                <a:spcPct val="90000"/>
              </a:lnSpc>
              <a:spcBef>
                <a:spcPts val="800"/>
              </a:spcBef>
              <a:spcAft>
                <a:spcPts val="0"/>
              </a:spcAft>
              <a:buClr>
                <a:schemeClr val="dk1"/>
              </a:buClr>
              <a:buSzPts val="1100"/>
              <a:buNone/>
            </a:pPr>
            <a:r>
              <a:rPr lang="en-US" dirty="0"/>
              <a:t>dragos.unguru@stud.acs.upb.ro</a:t>
            </a:r>
            <a:endParaRPr b="0" dirty="0"/>
          </a:p>
          <a:p>
            <a:pPr marL="0" lvl="0" indent="0" algn="l" rtl="0">
              <a:lnSpc>
                <a:spcPct val="90000"/>
              </a:lnSpc>
              <a:spcBef>
                <a:spcPts val="800"/>
              </a:spcBef>
              <a:spcAft>
                <a:spcPts val="0"/>
              </a:spcAft>
              <a:buClr>
                <a:schemeClr val="dk1"/>
              </a:buClr>
              <a:buSzPts val="1100"/>
              <a:buNone/>
            </a:pPr>
            <a:br>
              <a:rPr lang="es-ES" dirty="0"/>
            </a:br>
            <a:endParaRPr dirty="0"/>
          </a:p>
        </p:txBody>
      </p:sp>
      <p:sp>
        <p:nvSpPr>
          <p:cNvPr id="1669" name="Google Shape;1669;p59"/>
          <p:cNvSpPr txBox="1">
            <a:spLocks noGrp="1"/>
          </p:cNvSpPr>
          <p:nvPr>
            <p:ph type="subTitle" idx="1"/>
          </p:nvPr>
        </p:nvSpPr>
        <p:spPr>
          <a:xfrm>
            <a:off x="3217225" y="2211365"/>
            <a:ext cx="4601100" cy="724800"/>
          </a:xfrm>
          <a:prstGeom prst="rect">
            <a:avLst/>
          </a:prstGeom>
        </p:spPr>
        <p:txBody>
          <a:bodyPr spcFirstLastPara="1" wrap="square" lIns="68575" tIns="34275" rIns="68575" bIns="34275" anchor="t" anchorCtr="0">
            <a:noAutofit/>
          </a:bodyPr>
          <a:lstStyle/>
          <a:p>
            <a:pPr marL="0" lvl="0" indent="0" algn="r" rtl="0">
              <a:spcBef>
                <a:spcPts val="800"/>
              </a:spcBef>
              <a:spcAft>
                <a:spcPts val="0"/>
              </a:spcAft>
              <a:buNone/>
            </a:pPr>
            <a:r>
              <a:rPr lang="es-ES"/>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43"/>
        <p:cNvGrpSpPr/>
        <p:nvPr/>
      </p:nvGrpSpPr>
      <p:grpSpPr>
        <a:xfrm>
          <a:off x="0" y="0"/>
          <a:ext cx="0" cy="0"/>
          <a:chOff x="0" y="0"/>
          <a:chExt cx="0" cy="0"/>
        </a:xfrm>
      </p:grpSpPr>
      <p:sp>
        <p:nvSpPr>
          <p:cNvPr id="344" name="Google Shape;344;p33"/>
          <p:cNvSpPr txBox="1">
            <a:spLocks noGrp="1"/>
          </p:cNvSpPr>
          <p:nvPr>
            <p:ph type="subTitle" idx="1"/>
          </p:nvPr>
        </p:nvSpPr>
        <p:spPr>
          <a:xfrm flipH="1">
            <a:off x="1822100" y="2958927"/>
            <a:ext cx="5501100" cy="307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ES" dirty="0"/>
              <a:t>—Herb Sutter, chair of the ISO C++ standards comittee</a:t>
            </a:r>
            <a:endParaRPr b="0" dirty="0"/>
          </a:p>
        </p:txBody>
      </p:sp>
      <p:sp>
        <p:nvSpPr>
          <p:cNvPr id="345" name="Google Shape;345;p33"/>
          <p:cNvSpPr txBox="1">
            <a:spLocks noGrp="1"/>
          </p:cNvSpPr>
          <p:nvPr>
            <p:ph type="subTitle" idx="2"/>
          </p:nvPr>
        </p:nvSpPr>
        <p:spPr>
          <a:xfrm>
            <a:off x="1820800" y="2848425"/>
            <a:ext cx="4937188" cy="233700"/>
          </a:xfrm>
          <a:prstGeom prst="rect">
            <a:avLst/>
          </a:prstGeom>
        </p:spPr>
        <p:txBody>
          <a:bodyPr spcFirstLastPara="1" wrap="square" lIns="68575" tIns="34275" rIns="68575" bIns="34275" anchor="b" anchorCtr="0">
            <a:noAutofit/>
          </a:bodyPr>
          <a:lstStyle/>
          <a:p>
            <a:pPr marL="0" lvl="0" indent="0" algn="l" rtl="0">
              <a:lnSpc>
                <a:spcPct val="90000"/>
              </a:lnSpc>
              <a:spcBef>
                <a:spcPts val="0"/>
              </a:spcBef>
              <a:spcAft>
                <a:spcPts val="0"/>
              </a:spcAft>
              <a:buNone/>
            </a:pPr>
            <a:endParaRPr lang="en-US" sz="1100" dirty="0"/>
          </a:p>
          <a:p>
            <a:pPr marL="0" lvl="0" indent="0" algn="l" rtl="0">
              <a:lnSpc>
                <a:spcPct val="90000"/>
              </a:lnSpc>
              <a:spcBef>
                <a:spcPts val="0"/>
              </a:spcBef>
              <a:spcAft>
                <a:spcPts val="0"/>
              </a:spcAft>
              <a:buNone/>
            </a:pPr>
            <a:endParaRPr lang="en-US" sz="1100" dirty="0"/>
          </a:p>
          <a:p>
            <a:pPr marL="0" lvl="0" indent="0" algn="l" rtl="0">
              <a:lnSpc>
                <a:spcPct val="90000"/>
              </a:lnSpc>
              <a:spcBef>
                <a:spcPts val="0"/>
              </a:spcBef>
              <a:spcAft>
                <a:spcPts val="0"/>
              </a:spcAft>
              <a:buNone/>
            </a:pPr>
            <a:r>
              <a:rPr lang="en-US" sz="1100" dirty="0"/>
              <a:t>“Redesigning your application to run multithreaded on a multicore machine is a little like learning to swim by jumping into the deep end.”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49"/>
        <p:cNvGrpSpPr/>
        <p:nvPr/>
      </p:nvGrpSpPr>
      <p:grpSpPr>
        <a:xfrm>
          <a:off x="0" y="0"/>
          <a:ext cx="0" cy="0"/>
          <a:chOff x="0" y="0"/>
          <a:chExt cx="0" cy="0"/>
        </a:xfrm>
      </p:grpSpPr>
      <p:sp>
        <p:nvSpPr>
          <p:cNvPr id="350" name="Google Shape;350;p34"/>
          <p:cNvSpPr txBox="1">
            <a:spLocks noGrp="1"/>
          </p:cNvSpPr>
          <p:nvPr>
            <p:ph type="ctrTitle"/>
          </p:nvPr>
        </p:nvSpPr>
        <p:spPr>
          <a:xfrm>
            <a:off x="2817979" y="2446477"/>
            <a:ext cx="3508200" cy="792600"/>
          </a:xfrm>
          <a:prstGeom prst="rect">
            <a:avLst/>
          </a:prstGeom>
        </p:spPr>
        <p:txBody>
          <a:bodyPr spcFirstLastPara="1" wrap="square" lIns="68575" tIns="34275" rIns="68575" bIns="34275" anchor="b" anchorCtr="0">
            <a:noAutofit/>
          </a:bodyPr>
          <a:lstStyle/>
          <a:p>
            <a:pPr marL="0" lvl="0" indent="0" rtl="0">
              <a:spcBef>
                <a:spcPts val="800"/>
              </a:spcBef>
              <a:spcAft>
                <a:spcPts val="0"/>
              </a:spcAft>
              <a:buNone/>
            </a:pPr>
            <a:r>
              <a:rPr lang="es-ES" dirty="0"/>
              <a:t>What does the algorithm do?</a:t>
            </a:r>
          </a:p>
        </p:txBody>
      </p:sp>
      <p:sp>
        <p:nvSpPr>
          <p:cNvPr id="352" name="Google Shape;352;p34"/>
          <p:cNvSpPr txBox="1">
            <a:spLocks noGrp="1"/>
          </p:cNvSpPr>
          <p:nvPr>
            <p:ph type="ctrTitle" idx="2"/>
          </p:nvPr>
        </p:nvSpPr>
        <p:spPr>
          <a:xfrm>
            <a:off x="2817979" y="1982075"/>
            <a:ext cx="3508200" cy="4644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s-ES" b="0" dirty="0"/>
              <a:t>01</a:t>
            </a:r>
            <a:endParaRPr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56"/>
        <p:cNvGrpSpPr/>
        <p:nvPr/>
      </p:nvGrpSpPr>
      <p:grpSpPr>
        <a:xfrm>
          <a:off x="0" y="0"/>
          <a:ext cx="0" cy="0"/>
          <a:chOff x="0" y="0"/>
          <a:chExt cx="0" cy="0"/>
        </a:xfrm>
      </p:grpSpPr>
      <p:sp>
        <p:nvSpPr>
          <p:cNvPr id="357" name="Google Shape;357;p35"/>
          <p:cNvSpPr txBox="1">
            <a:spLocks noGrp="1"/>
          </p:cNvSpPr>
          <p:nvPr>
            <p:ph type="ctrTitle"/>
          </p:nvPr>
        </p:nvSpPr>
        <p:spPr>
          <a:xfrm flipH="1">
            <a:off x="1892675" y="1950950"/>
            <a:ext cx="2304600" cy="1241400"/>
          </a:xfrm>
          <a:prstGeom prst="rect">
            <a:avLst/>
          </a:prstGeom>
          <a:noFill/>
          <a:ln>
            <a:noFill/>
          </a:ln>
        </p:spPr>
        <p:txBody>
          <a:bodyPr spcFirstLastPara="1" wrap="square" lIns="68575" tIns="34275" rIns="68575" bIns="34275" anchor="ctr" anchorCtr="0">
            <a:noAutofit/>
          </a:bodyPr>
          <a:lstStyle/>
          <a:p>
            <a:pPr marL="0" lvl="0" indent="0" rtl="0">
              <a:spcBef>
                <a:spcPts val="800"/>
              </a:spcBef>
              <a:spcAft>
                <a:spcPts val="0"/>
              </a:spcAft>
              <a:buNone/>
            </a:pPr>
            <a:r>
              <a:rPr lang="en-US" dirty="0"/>
              <a:t>Burrows-Wheeler algorithm</a:t>
            </a:r>
          </a:p>
        </p:txBody>
      </p:sp>
      <p:sp>
        <p:nvSpPr>
          <p:cNvPr id="358" name="Google Shape;358;p35"/>
          <p:cNvSpPr txBox="1">
            <a:spLocks noGrp="1"/>
          </p:cNvSpPr>
          <p:nvPr>
            <p:ph type="subTitle" idx="1"/>
          </p:nvPr>
        </p:nvSpPr>
        <p:spPr>
          <a:xfrm>
            <a:off x="4641588" y="1679150"/>
            <a:ext cx="3628200" cy="1513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900"/>
              <a:buFont typeface="Calibri"/>
              <a:buNone/>
            </a:pPr>
            <a:r>
              <a:rPr lang="en-US" dirty="0"/>
              <a:t>	</a:t>
            </a:r>
            <a:r>
              <a:rPr lang="en-US" dirty="0">
                <a:solidFill>
                  <a:srgbClr val="FFFFFF"/>
                </a:solidFill>
              </a:rPr>
              <a:t>The Burrows-Wheeler transform rearranges a string (in a lossless way) to a form where the repeating characters are near</a:t>
            </a:r>
          </a:p>
          <a:p>
            <a:pPr marL="0" lvl="0" indent="0" algn="l" rtl="0">
              <a:spcBef>
                <a:spcPts val="0"/>
              </a:spcBef>
              <a:spcAft>
                <a:spcPts val="0"/>
              </a:spcAft>
              <a:buClr>
                <a:schemeClr val="dk1"/>
              </a:buClr>
              <a:buSzPts val="900"/>
              <a:buFont typeface="Calibri"/>
              <a:buNone/>
            </a:pPr>
            <a:r>
              <a:rPr lang="en-US" dirty="0">
                <a:solidFill>
                  <a:srgbClr val="FFFFFF"/>
                </a:solidFill>
              </a:rPr>
              <a:t>one another.</a:t>
            </a:r>
          </a:p>
          <a:p>
            <a:pPr marL="0" lvl="0" indent="0" algn="l" rtl="0">
              <a:spcBef>
                <a:spcPts val="0"/>
              </a:spcBef>
              <a:spcAft>
                <a:spcPts val="0"/>
              </a:spcAft>
              <a:buClr>
                <a:schemeClr val="dk1"/>
              </a:buClr>
              <a:buSzPts val="900"/>
              <a:buFont typeface="Calibri"/>
              <a:buNone/>
            </a:pPr>
            <a:r>
              <a:rPr lang="en-US" dirty="0"/>
              <a:t>	</a:t>
            </a:r>
            <a:r>
              <a:rPr lang="en-US" dirty="0">
                <a:solidFill>
                  <a:srgbClr val="FFFFFF"/>
                </a:solidFill>
              </a:rPr>
              <a:t>This makes the Run Length Encoding much more efficient (and worthy).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2"/>
        <p:cNvGrpSpPr/>
        <p:nvPr/>
      </p:nvGrpSpPr>
      <p:grpSpPr>
        <a:xfrm>
          <a:off x="0" y="0"/>
          <a:ext cx="0" cy="0"/>
          <a:chOff x="0" y="0"/>
          <a:chExt cx="0" cy="0"/>
        </a:xfrm>
      </p:grpSpPr>
      <p:sp>
        <p:nvSpPr>
          <p:cNvPr id="363" name="Google Shape;363;p36"/>
          <p:cNvSpPr txBox="1">
            <a:spLocks noGrp="1"/>
          </p:cNvSpPr>
          <p:nvPr>
            <p:ph type="ctrTitle"/>
          </p:nvPr>
        </p:nvSpPr>
        <p:spPr>
          <a:xfrm flipH="1">
            <a:off x="2646644" y="1950950"/>
            <a:ext cx="1631100" cy="12414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2100"/>
              <a:buFont typeface="Nunito Sans Black"/>
              <a:buNone/>
            </a:pPr>
            <a:r>
              <a:rPr lang="es-ES" b="0" dirty="0">
                <a:solidFill>
                  <a:srgbClr val="FFFFFF"/>
                </a:solidFill>
              </a:rPr>
              <a:t>Run-Length Encoding</a:t>
            </a:r>
            <a:endParaRPr b="0" dirty="0">
              <a:solidFill>
                <a:srgbClr val="FFFFFF"/>
              </a:solidFill>
            </a:endParaRPr>
          </a:p>
        </p:txBody>
      </p:sp>
      <p:sp>
        <p:nvSpPr>
          <p:cNvPr id="364" name="Google Shape;364;p36"/>
          <p:cNvSpPr txBox="1">
            <a:spLocks noGrp="1"/>
          </p:cNvSpPr>
          <p:nvPr>
            <p:ph type="subTitle" idx="1"/>
          </p:nvPr>
        </p:nvSpPr>
        <p:spPr>
          <a:xfrm>
            <a:off x="4670652" y="1815150"/>
            <a:ext cx="2088900" cy="1513200"/>
          </a:xfrm>
          <a:prstGeom prst="rect">
            <a:avLst/>
          </a:prstGeom>
        </p:spPr>
        <p:txBody>
          <a:bodyPr spcFirstLastPara="1" wrap="square" lIns="68575" tIns="34275" rIns="68575" bIns="34275" anchor="ctr" anchorCtr="0">
            <a:noAutofit/>
          </a:bodyPr>
          <a:lstStyle/>
          <a:p>
            <a:pPr marL="0" lvl="0" indent="0" algn="l" rtl="0">
              <a:spcBef>
                <a:spcPts val="800"/>
              </a:spcBef>
              <a:spcAft>
                <a:spcPts val="0"/>
              </a:spcAft>
              <a:buNone/>
            </a:pPr>
            <a:r>
              <a:rPr lang="en-US" dirty="0"/>
              <a:t>Basically, counts the occurrences of repeating characters.</a:t>
            </a:r>
          </a:p>
          <a:p>
            <a:pPr marL="0" lvl="0" indent="0" algn="l" rtl="0">
              <a:spcBef>
                <a:spcPts val="800"/>
              </a:spcBef>
              <a:spcAft>
                <a:spcPts val="0"/>
              </a:spcAft>
              <a:buNone/>
            </a:pPr>
            <a:r>
              <a:rPr lang="en-US" dirty="0"/>
              <a:t>Turns </a:t>
            </a:r>
            <a:r>
              <a:rPr lang="en-US" u="sng" dirty="0"/>
              <a:t>BANNANA ADDICT </a:t>
            </a:r>
            <a:r>
              <a:rPr lang="en-US" dirty="0"/>
              <a:t>to </a:t>
            </a:r>
            <a:r>
              <a:rPr lang="en-US" u="sng" dirty="0"/>
              <a:t>1B1A2N1A1N2A2D1I1C1T</a:t>
            </a:r>
            <a:endParaRPr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flipH="1">
            <a:off x="5976938" y="827965"/>
            <a:ext cx="2308500" cy="34839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1800"/>
              <a:buFont typeface="Nunito Sans Black"/>
              <a:buNone/>
            </a:pPr>
            <a:r>
              <a:rPr lang="es-ES" b="0" dirty="0">
                <a:solidFill>
                  <a:srgbClr val="FFFFFF"/>
                </a:solidFill>
              </a:rPr>
              <a:t>The use of these two transforms together is fairly common as the BW Transform facilitates a good way to increase the number of repeating characters in the RLE phase.</a:t>
            </a:r>
            <a:endParaRPr b="0" dirty="0">
              <a:solidFill>
                <a:srgbClr val="FFFFFF"/>
              </a:solidFill>
            </a:endParaRPr>
          </a:p>
        </p:txBody>
      </p:sp>
      <p:sp>
        <p:nvSpPr>
          <p:cNvPr id="370" name="Google Shape;370;p37"/>
          <p:cNvSpPr txBox="1">
            <a:spLocks noGrp="1"/>
          </p:cNvSpPr>
          <p:nvPr>
            <p:ph type="subTitle" idx="1"/>
          </p:nvPr>
        </p:nvSpPr>
        <p:spPr>
          <a:xfrm flipH="1">
            <a:off x="825228" y="2221490"/>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a:t>Burrows-Wheeler</a:t>
            </a:r>
          </a:p>
          <a:p>
            <a:pPr marL="0" lvl="0" indent="0" algn="ctr" rtl="0">
              <a:spcBef>
                <a:spcPts val="800"/>
              </a:spcBef>
              <a:spcAft>
                <a:spcPts val="0"/>
              </a:spcAft>
              <a:buNone/>
            </a:pPr>
            <a:r>
              <a:rPr lang="es-ES" sz="800" b="0" dirty="0"/>
              <a:t>(in three easy steps)</a:t>
            </a:r>
            <a:endParaRPr sz="800" b="0" dirty="0"/>
          </a:p>
        </p:txBody>
      </p:sp>
      <p:sp>
        <p:nvSpPr>
          <p:cNvPr id="371" name="Google Shape;371;p37"/>
          <p:cNvSpPr txBox="1">
            <a:spLocks noGrp="1"/>
          </p:cNvSpPr>
          <p:nvPr>
            <p:ph type="subTitle" idx="2"/>
          </p:nvPr>
        </p:nvSpPr>
        <p:spPr>
          <a:xfrm>
            <a:off x="922578" y="2567513"/>
            <a:ext cx="2130900" cy="894600"/>
          </a:xfrm>
          <a:prstGeom prst="rect">
            <a:avLst/>
          </a:prstGeom>
        </p:spPr>
        <p:txBody>
          <a:bodyPr spcFirstLastPara="1" wrap="square" lIns="68575" tIns="34275" rIns="68575" bIns="34275" anchor="t" anchorCtr="0">
            <a:noAutofit/>
          </a:bodyPr>
          <a:lstStyle/>
          <a:p>
            <a:pPr marL="228600" lvl="0" indent="-228600" algn="l" rtl="0">
              <a:lnSpc>
                <a:spcPct val="90000"/>
              </a:lnSpc>
              <a:spcBef>
                <a:spcPts val="0"/>
              </a:spcBef>
              <a:spcAft>
                <a:spcPts val="0"/>
              </a:spcAft>
              <a:buAutoNum type="arabicPeriod"/>
            </a:pPr>
            <a:r>
              <a:rPr lang="en-US" sz="1100" dirty="0"/>
              <a:t>Generate all rotations of the word and store them in a table</a:t>
            </a:r>
          </a:p>
          <a:p>
            <a:pPr marL="228600" lvl="0" indent="-228600" algn="l" rtl="0">
              <a:lnSpc>
                <a:spcPct val="90000"/>
              </a:lnSpc>
              <a:spcBef>
                <a:spcPts val="0"/>
              </a:spcBef>
              <a:spcAft>
                <a:spcPts val="0"/>
              </a:spcAft>
              <a:buAutoNum type="arabicPeriod"/>
            </a:pPr>
            <a:r>
              <a:rPr lang="en-US" sz="1100" dirty="0"/>
              <a:t>Sort these lines/rotations in lexical order</a:t>
            </a:r>
          </a:p>
          <a:p>
            <a:pPr marL="228600" lvl="0" indent="-228600" algn="l" rtl="0">
              <a:lnSpc>
                <a:spcPct val="90000"/>
              </a:lnSpc>
              <a:spcBef>
                <a:spcPts val="0"/>
              </a:spcBef>
              <a:spcAft>
                <a:spcPts val="0"/>
              </a:spcAft>
              <a:buAutoNum type="arabicPeriod"/>
            </a:pPr>
            <a:r>
              <a:rPr lang="en-US" sz="1100" dirty="0"/>
              <a:t>The result is the word consisting of the last column of the sorted table</a:t>
            </a:r>
          </a:p>
          <a:p>
            <a:pPr marL="228600" lvl="0" indent="-228600" algn="l" rtl="0">
              <a:lnSpc>
                <a:spcPct val="90000"/>
              </a:lnSpc>
              <a:spcBef>
                <a:spcPts val="0"/>
              </a:spcBef>
              <a:spcAft>
                <a:spcPts val="0"/>
              </a:spcAft>
              <a:buAutoNum type="arabicPeriod"/>
            </a:pPr>
            <a:endParaRPr sz="1100" dirty="0"/>
          </a:p>
        </p:txBody>
      </p:sp>
      <p:sp>
        <p:nvSpPr>
          <p:cNvPr id="372" name="Google Shape;372;p37"/>
          <p:cNvSpPr txBox="1">
            <a:spLocks noGrp="1"/>
          </p:cNvSpPr>
          <p:nvPr>
            <p:ph type="subTitle" idx="3"/>
          </p:nvPr>
        </p:nvSpPr>
        <p:spPr>
          <a:xfrm flipH="1">
            <a:off x="3631549" y="2199217"/>
            <a:ext cx="2325600" cy="233700"/>
          </a:xfrm>
          <a:prstGeom prst="rect">
            <a:avLst/>
          </a:prstGeom>
        </p:spPr>
        <p:txBody>
          <a:bodyPr spcFirstLastPara="1" wrap="square" lIns="68575" tIns="34275" rIns="68575" bIns="34275" anchor="b" anchorCtr="0">
            <a:noAutofit/>
          </a:bodyPr>
          <a:lstStyle/>
          <a:p>
            <a:pPr marL="0" lvl="0" indent="0" algn="ctr" rtl="0">
              <a:spcBef>
                <a:spcPts val="800"/>
              </a:spcBef>
              <a:spcAft>
                <a:spcPts val="0"/>
              </a:spcAft>
              <a:buNone/>
            </a:pPr>
            <a:r>
              <a:rPr lang="es-ES" sz="1400" b="0" dirty="0"/>
              <a:t>Run-Length</a:t>
            </a:r>
            <a:endParaRPr lang="en-US" dirty="0"/>
          </a:p>
          <a:p>
            <a:pPr marL="0" lvl="0" indent="0" algn="ctr" rtl="0">
              <a:spcBef>
                <a:spcPts val="800"/>
              </a:spcBef>
              <a:spcAft>
                <a:spcPts val="0"/>
              </a:spcAft>
              <a:buNone/>
            </a:pPr>
            <a:r>
              <a:rPr lang="en-US" sz="800" b="0" dirty="0"/>
              <a:t>(in </a:t>
            </a:r>
            <a:r>
              <a:rPr lang="en-US" sz="800" dirty="0"/>
              <a:t>two</a:t>
            </a:r>
            <a:r>
              <a:rPr lang="en-US" sz="800" b="0" dirty="0"/>
              <a:t> </a:t>
            </a:r>
            <a:r>
              <a:rPr lang="en-US" sz="800" dirty="0"/>
              <a:t>easy steps)</a:t>
            </a:r>
            <a:endParaRPr lang="es-ES" sz="800" b="0" dirty="0"/>
          </a:p>
        </p:txBody>
      </p:sp>
      <p:sp>
        <p:nvSpPr>
          <p:cNvPr id="373" name="Google Shape;373;p37"/>
          <p:cNvSpPr txBox="1">
            <a:spLocks noGrp="1"/>
          </p:cNvSpPr>
          <p:nvPr>
            <p:ph type="subTitle" idx="4"/>
          </p:nvPr>
        </p:nvSpPr>
        <p:spPr>
          <a:xfrm>
            <a:off x="3748688" y="2564176"/>
            <a:ext cx="2130900" cy="894600"/>
          </a:xfrm>
          <a:prstGeom prst="rect">
            <a:avLst/>
          </a:prstGeom>
        </p:spPr>
        <p:txBody>
          <a:bodyPr spcFirstLastPara="1" wrap="square" lIns="68575" tIns="34275" rIns="68575" bIns="34275" anchor="t" anchorCtr="0">
            <a:noAutofit/>
          </a:bodyPr>
          <a:lstStyle/>
          <a:p>
            <a:pPr marL="228600" lvl="0" indent="-228600" algn="l" rtl="0">
              <a:lnSpc>
                <a:spcPct val="90000"/>
              </a:lnSpc>
              <a:spcBef>
                <a:spcPts val="0"/>
              </a:spcBef>
              <a:spcAft>
                <a:spcPts val="0"/>
              </a:spcAft>
              <a:buAutoNum type="arabicPeriod"/>
            </a:pPr>
            <a:r>
              <a:rPr lang="en-US" sz="1100" dirty="0"/>
              <a:t>Replace the repeating character with the character itself and the number of linked occurrences</a:t>
            </a:r>
          </a:p>
          <a:p>
            <a:pPr marL="228600" lvl="0" indent="-228600" algn="l" rtl="0">
              <a:lnSpc>
                <a:spcPct val="90000"/>
              </a:lnSpc>
              <a:spcBef>
                <a:spcPts val="0"/>
              </a:spcBef>
              <a:spcAft>
                <a:spcPts val="0"/>
              </a:spcAft>
              <a:buAutoNum type="arabicPeriod"/>
            </a:pPr>
            <a:r>
              <a:rPr lang="en-US" sz="1100" dirty="0"/>
              <a:t>???</a:t>
            </a:r>
            <a:endParaRPr sz="1100" dirty="0"/>
          </a:p>
        </p:txBody>
      </p:sp>
      <p:grpSp>
        <p:nvGrpSpPr>
          <p:cNvPr id="374" name="Google Shape;374;p37"/>
          <p:cNvGrpSpPr/>
          <p:nvPr/>
        </p:nvGrpSpPr>
        <p:grpSpPr>
          <a:xfrm>
            <a:off x="1808687" y="1634441"/>
            <a:ext cx="3151586" cy="331851"/>
            <a:chOff x="1822974" y="1801128"/>
            <a:chExt cx="3151586" cy="331851"/>
          </a:xfrm>
        </p:grpSpPr>
        <p:grpSp>
          <p:nvGrpSpPr>
            <p:cNvPr id="375" name="Google Shape;375;p37"/>
            <p:cNvGrpSpPr/>
            <p:nvPr/>
          </p:nvGrpSpPr>
          <p:grpSpPr>
            <a:xfrm>
              <a:off x="1822974" y="1801158"/>
              <a:ext cx="330964" cy="331821"/>
              <a:chOff x="-50523475" y="2316000"/>
              <a:chExt cx="299325" cy="300100"/>
            </a:xfrm>
          </p:grpSpPr>
          <p:sp>
            <p:nvSpPr>
              <p:cNvPr id="376" name="Google Shape;376;p3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37"/>
            <p:cNvGrpSpPr/>
            <p:nvPr/>
          </p:nvGrpSpPr>
          <p:grpSpPr>
            <a:xfrm>
              <a:off x="4642739" y="1801128"/>
              <a:ext cx="331821" cy="331848"/>
              <a:chOff x="-50154850" y="2316775"/>
              <a:chExt cx="300100" cy="300125"/>
            </a:xfrm>
          </p:grpSpPr>
          <p:sp>
            <p:nvSpPr>
              <p:cNvPr id="379" name="Google Shape;379;p3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C2E3A"/>
            </a:gs>
            <a:gs pos="100000">
              <a:srgbClr val="110F16"/>
            </a:gs>
          </a:gsLst>
          <a:path path="circle">
            <a:fillToRect l="50000" t="50000" r="50000" b="50000"/>
          </a:path>
          <a:tileRect/>
        </a:gradFill>
        <a:effectLst/>
      </p:bgPr>
    </p:bg>
    <p:spTree>
      <p:nvGrpSpPr>
        <p:cNvPr id="1" name="Shape 425"/>
        <p:cNvGrpSpPr/>
        <p:nvPr/>
      </p:nvGrpSpPr>
      <p:grpSpPr>
        <a:xfrm>
          <a:off x="0" y="0"/>
          <a:ext cx="0" cy="0"/>
          <a:chOff x="0" y="0"/>
          <a:chExt cx="0" cy="0"/>
        </a:xfrm>
      </p:grpSpPr>
      <p:sp>
        <p:nvSpPr>
          <p:cNvPr id="426" name="Google Shape;426;p42"/>
          <p:cNvSpPr txBox="1">
            <a:spLocks noGrp="1"/>
          </p:cNvSpPr>
          <p:nvPr>
            <p:ph type="subTitle" idx="1"/>
          </p:nvPr>
        </p:nvSpPr>
        <p:spPr>
          <a:xfrm flipH="1">
            <a:off x="2143949" y="2211375"/>
            <a:ext cx="4756913" cy="72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US" dirty="0"/>
              <a:t>How does it behave on various inputs?</a:t>
            </a:r>
          </a:p>
        </p:txBody>
      </p:sp>
      <p:sp>
        <p:nvSpPr>
          <p:cNvPr id="427" name="Google Shape;427;p42"/>
          <p:cNvSpPr txBox="1">
            <a:spLocks noGrp="1"/>
          </p:cNvSpPr>
          <p:nvPr>
            <p:ph type="title"/>
          </p:nvPr>
        </p:nvSpPr>
        <p:spPr>
          <a:xfrm>
            <a:off x="2143975" y="1562675"/>
            <a:ext cx="1529700" cy="7233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s-ES" dirty="0"/>
              <a:t>02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5"/>
          <p:cNvSpPr txBox="1">
            <a:spLocks noGrp="1"/>
          </p:cNvSpPr>
          <p:nvPr>
            <p:ph type="ctrTitle"/>
          </p:nvPr>
        </p:nvSpPr>
        <p:spPr>
          <a:xfrm flipH="1">
            <a:off x="5181494" y="829800"/>
            <a:ext cx="2308500" cy="34839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dk1"/>
              </a:buClr>
              <a:buSzPts val="1800"/>
              <a:buFont typeface="Nunito Sans Black"/>
              <a:buNone/>
            </a:pPr>
            <a:r>
              <a:rPr lang="en-US" dirty="0"/>
              <a:t>The implementation encodes </a:t>
            </a:r>
            <a:r>
              <a:rPr lang="en-US" b="1" u="sng" dirty="0"/>
              <a:t>each line individually</a:t>
            </a:r>
            <a:r>
              <a:rPr lang="en-US" dirty="0"/>
              <a:t>.</a:t>
            </a:r>
            <a:br>
              <a:rPr lang="en-US" dirty="0"/>
            </a:br>
            <a:r>
              <a:rPr lang="en-US" dirty="0"/>
              <a:t>As discussed earlier, the BW Transform has a sorting phase. For this, I’ve gone with a </a:t>
            </a:r>
            <a:r>
              <a:rPr lang="en-US" i="1" dirty="0"/>
              <a:t>Quicksort </a:t>
            </a:r>
            <a:r>
              <a:rPr lang="en-US" dirty="0"/>
              <a:t>approach.</a:t>
            </a:r>
            <a:endParaRPr i="1" dirty="0"/>
          </a:p>
        </p:txBody>
      </p:sp>
      <p:sp>
        <p:nvSpPr>
          <p:cNvPr id="474" name="Google Shape;474;p45"/>
          <p:cNvSpPr txBox="1">
            <a:spLocks noGrp="1"/>
          </p:cNvSpPr>
          <p:nvPr>
            <p:ph type="subTitle" idx="4294967295"/>
          </p:nvPr>
        </p:nvSpPr>
        <p:spPr>
          <a:xfrm>
            <a:off x="1984338" y="1246826"/>
            <a:ext cx="2307653" cy="832176"/>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ES" sz="1100" dirty="0">
                <a:solidFill>
                  <a:srgbClr val="FFFFFF"/>
                </a:solidFill>
              </a:rPr>
              <a:t>This impacts the multithreaded sorting phase, as there aren’t many rotations to sort.</a:t>
            </a:r>
            <a:endParaRPr sz="1100" dirty="0">
              <a:solidFill>
                <a:srgbClr val="FFFFFF"/>
              </a:solidFill>
            </a:endParaRPr>
          </a:p>
        </p:txBody>
      </p:sp>
      <p:sp>
        <p:nvSpPr>
          <p:cNvPr id="476" name="Google Shape;476;p45"/>
          <p:cNvSpPr txBox="1">
            <a:spLocks noGrp="1"/>
          </p:cNvSpPr>
          <p:nvPr>
            <p:ph type="subTitle" idx="4294967295"/>
          </p:nvPr>
        </p:nvSpPr>
        <p:spPr>
          <a:xfrm>
            <a:off x="1984337" y="3337774"/>
            <a:ext cx="2307653" cy="558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ES" sz="1100" dirty="0">
                <a:solidFill>
                  <a:srgbClr val="FFFFFF"/>
                </a:solidFill>
              </a:rPr>
              <a:t>Every thread has much work to do. Should scale better!</a:t>
            </a:r>
            <a:endParaRPr sz="1100" dirty="0">
              <a:solidFill>
                <a:srgbClr val="FFFFFF"/>
              </a:solidFill>
            </a:endParaRPr>
          </a:p>
        </p:txBody>
      </p:sp>
      <p:grpSp>
        <p:nvGrpSpPr>
          <p:cNvPr id="478" name="Google Shape;478;p45"/>
          <p:cNvGrpSpPr/>
          <p:nvPr/>
        </p:nvGrpSpPr>
        <p:grpSpPr>
          <a:xfrm>
            <a:off x="1310681" y="601235"/>
            <a:ext cx="3099348" cy="1619008"/>
            <a:chOff x="909206" y="933413"/>
            <a:chExt cx="2007719" cy="1286829"/>
          </a:xfrm>
        </p:grpSpPr>
        <p:grpSp>
          <p:nvGrpSpPr>
            <p:cNvPr id="479" name="Google Shape;479;p45"/>
            <p:cNvGrpSpPr/>
            <p:nvPr/>
          </p:nvGrpSpPr>
          <p:grpSpPr>
            <a:xfrm>
              <a:off x="909206" y="933413"/>
              <a:ext cx="2007719" cy="1286829"/>
              <a:chOff x="909206" y="933413"/>
              <a:chExt cx="2007719" cy="1286829"/>
            </a:xfrm>
          </p:grpSpPr>
          <p:sp>
            <p:nvSpPr>
              <p:cNvPr id="480" name="Google Shape;480;p45"/>
              <p:cNvSpPr/>
              <p:nvPr/>
            </p:nvSpPr>
            <p:spPr>
              <a:xfrm flipH="1">
                <a:off x="909206" y="1334284"/>
                <a:ext cx="359923" cy="885957"/>
              </a:xfrm>
              <a:custGeom>
                <a:avLst/>
                <a:gdLst/>
                <a:ahLst/>
                <a:cxnLst/>
                <a:rect l="l" t="t" r="r" b="b"/>
                <a:pathLst>
                  <a:path w="9486" h="23350" extrusionOk="0">
                    <a:moveTo>
                      <a:pt x="0" y="1"/>
                    </a:moveTo>
                    <a:lnTo>
                      <a:pt x="0" y="23349"/>
                    </a:lnTo>
                    <a:lnTo>
                      <a:pt x="9485" y="23349"/>
                    </a:lnTo>
                    <a:lnTo>
                      <a:pt x="9485" y="1"/>
                    </a:lnTo>
                    <a:close/>
                  </a:path>
                </a:pathLst>
              </a:custGeom>
              <a:solidFill>
                <a:srgbClr val="FFFFFF">
                  <a:alpha val="4846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flipH="1">
                <a:off x="909236" y="933413"/>
                <a:ext cx="2007689" cy="400900"/>
              </a:xfrm>
              <a:custGeom>
                <a:avLst/>
                <a:gdLst/>
                <a:ahLst/>
                <a:cxnLst/>
                <a:rect l="l" t="t" r="r" b="b"/>
                <a:pathLst>
                  <a:path w="52914" h="10566" extrusionOk="0">
                    <a:moveTo>
                      <a:pt x="5487" y="1"/>
                    </a:moveTo>
                    <a:cubicBezTo>
                      <a:pt x="2569" y="1"/>
                      <a:pt x="1" y="2540"/>
                      <a:pt x="1" y="5459"/>
                    </a:cubicBezTo>
                    <a:cubicBezTo>
                      <a:pt x="1" y="8377"/>
                      <a:pt x="2569" y="10566"/>
                      <a:pt x="5487" y="10566"/>
                    </a:cubicBezTo>
                    <a:lnTo>
                      <a:pt x="52913" y="10566"/>
                    </a:lnTo>
                    <a:lnTo>
                      <a:pt x="42319"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45"/>
            <p:cNvGrpSpPr/>
            <p:nvPr/>
          </p:nvGrpSpPr>
          <p:grpSpPr>
            <a:xfrm>
              <a:off x="2404848" y="994213"/>
              <a:ext cx="264603" cy="265288"/>
              <a:chOff x="-50523475" y="2316000"/>
              <a:chExt cx="299325" cy="300100"/>
            </a:xfrm>
          </p:grpSpPr>
          <p:sp>
            <p:nvSpPr>
              <p:cNvPr id="483" name="Google Shape;483;p45"/>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5"/>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0" name="Google Shape;500;p45"/>
          <p:cNvGrpSpPr/>
          <p:nvPr/>
        </p:nvGrpSpPr>
        <p:grpSpPr>
          <a:xfrm>
            <a:off x="1310681" y="2614614"/>
            <a:ext cx="3099394" cy="1595454"/>
            <a:chOff x="909206" y="2923238"/>
            <a:chExt cx="2007719" cy="1286829"/>
          </a:xfrm>
        </p:grpSpPr>
        <p:grpSp>
          <p:nvGrpSpPr>
            <p:cNvPr id="501" name="Google Shape;501;p45"/>
            <p:cNvGrpSpPr/>
            <p:nvPr/>
          </p:nvGrpSpPr>
          <p:grpSpPr>
            <a:xfrm>
              <a:off x="909206" y="2923238"/>
              <a:ext cx="2007719" cy="1286829"/>
              <a:chOff x="909206" y="2923238"/>
              <a:chExt cx="2007719" cy="1286829"/>
            </a:xfrm>
          </p:grpSpPr>
          <p:sp>
            <p:nvSpPr>
              <p:cNvPr id="502" name="Google Shape;502;p45"/>
              <p:cNvSpPr/>
              <p:nvPr/>
            </p:nvSpPr>
            <p:spPr>
              <a:xfrm flipH="1">
                <a:off x="909206" y="3324109"/>
                <a:ext cx="359923" cy="885957"/>
              </a:xfrm>
              <a:custGeom>
                <a:avLst/>
                <a:gdLst/>
                <a:ahLst/>
                <a:cxnLst/>
                <a:rect l="l" t="t" r="r" b="b"/>
                <a:pathLst>
                  <a:path w="9486" h="23350" extrusionOk="0">
                    <a:moveTo>
                      <a:pt x="0" y="1"/>
                    </a:moveTo>
                    <a:lnTo>
                      <a:pt x="0" y="23349"/>
                    </a:lnTo>
                    <a:lnTo>
                      <a:pt x="9485" y="23349"/>
                    </a:lnTo>
                    <a:lnTo>
                      <a:pt x="9485" y="1"/>
                    </a:lnTo>
                    <a:close/>
                  </a:path>
                </a:pathLst>
              </a:custGeom>
              <a:solidFill>
                <a:srgbClr val="FFFFFF">
                  <a:alpha val="4846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flipH="1">
                <a:off x="909236" y="2923238"/>
                <a:ext cx="2007689" cy="400900"/>
              </a:xfrm>
              <a:custGeom>
                <a:avLst/>
                <a:gdLst/>
                <a:ahLst/>
                <a:cxnLst/>
                <a:rect l="l" t="t" r="r" b="b"/>
                <a:pathLst>
                  <a:path w="52914" h="10566" extrusionOk="0">
                    <a:moveTo>
                      <a:pt x="5487" y="1"/>
                    </a:moveTo>
                    <a:cubicBezTo>
                      <a:pt x="2569" y="1"/>
                      <a:pt x="1" y="2540"/>
                      <a:pt x="1" y="5459"/>
                    </a:cubicBezTo>
                    <a:cubicBezTo>
                      <a:pt x="1" y="8377"/>
                      <a:pt x="2569" y="10566"/>
                      <a:pt x="5487" y="10566"/>
                    </a:cubicBezTo>
                    <a:lnTo>
                      <a:pt x="52913" y="10566"/>
                    </a:lnTo>
                    <a:lnTo>
                      <a:pt x="42319"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45"/>
            <p:cNvSpPr/>
            <p:nvPr/>
          </p:nvSpPr>
          <p:spPr>
            <a:xfrm>
              <a:off x="2403150" y="2993653"/>
              <a:ext cx="265996" cy="265288"/>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45"/>
          <p:cNvSpPr txBox="1">
            <a:spLocks noGrp="1"/>
          </p:cNvSpPr>
          <p:nvPr>
            <p:ph type="subTitle" idx="4294967295"/>
          </p:nvPr>
        </p:nvSpPr>
        <p:spPr>
          <a:xfrm flipH="1">
            <a:off x="1805667" y="670711"/>
            <a:ext cx="1895824" cy="365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US" sz="1800" dirty="0">
                <a:solidFill>
                  <a:srgbClr val="FFFFFF"/>
                </a:solidFill>
                <a:latin typeface="Squada One"/>
                <a:ea typeface="Squada One"/>
                <a:cs typeface="Squada One"/>
                <a:sym typeface="Squada One"/>
              </a:rPr>
              <a:t>Many short lines</a:t>
            </a:r>
            <a:endParaRPr sz="1800" dirty="0">
              <a:solidFill>
                <a:srgbClr val="FFFFFF"/>
              </a:solidFill>
              <a:latin typeface="Squada One"/>
              <a:ea typeface="Squada One"/>
              <a:cs typeface="Squada One"/>
              <a:sym typeface="Squada One"/>
            </a:endParaRPr>
          </a:p>
        </p:txBody>
      </p:sp>
      <p:sp>
        <p:nvSpPr>
          <p:cNvPr id="507" name="Google Shape;507;p45"/>
          <p:cNvSpPr txBox="1">
            <a:spLocks noGrp="1"/>
          </p:cNvSpPr>
          <p:nvPr>
            <p:ph type="subTitle" idx="4294967295"/>
          </p:nvPr>
        </p:nvSpPr>
        <p:spPr>
          <a:xfrm flipH="1">
            <a:off x="1818093" y="2661121"/>
            <a:ext cx="1798825" cy="365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s-ES" sz="1800" dirty="0">
                <a:solidFill>
                  <a:srgbClr val="FFFFFF"/>
                </a:solidFill>
                <a:latin typeface="Squada One"/>
                <a:ea typeface="Squada One"/>
                <a:cs typeface="Squada One"/>
                <a:sym typeface="Squada One"/>
              </a:rPr>
              <a:t>Less but huge lines</a:t>
            </a:r>
            <a:endParaRPr sz="1800" dirty="0">
              <a:solidFill>
                <a:srgbClr val="FFFFFF"/>
              </a:solidFill>
              <a:latin typeface="Squada One"/>
              <a:ea typeface="Squada One"/>
              <a:cs typeface="Squada One"/>
              <a:sym typeface="Squada One"/>
            </a:endParaRPr>
          </a:p>
        </p:txBody>
      </p:sp>
    </p:spTree>
  </p:cSld>
  <p:clrMapOvr>
    <a:masterClrMapping/>
  </p:clrMapOvr>
</p:sld>
</file>

<file path=ppt/theme/theme1.xml><?xml version="1.0" encoding="utf-8"?>
<a:theme xmlns:a="http://schemas.openxmlformats.org/drawingml/2006/main" name="Elegant waves by slidesgo">
  <a:themeElements>
    <a:clrScheme name="Personalizado 1">
      <a:dk1>
        <a:srgbClr val="00072D"/>
      </a:dk1>
      <a:lt1>
        <a:srgbClr val="FFFFFF"/>
      </a:lt1>
      <a:dk2>
        <a:srgbClr val="FFFFFF"/>
      </a:dk2>
      <a:lt2>
        <a:srgbClr val="FFFFFF"/>
      </a:lt2>
      <a:accent1>
        <a:srgbClr val="0C2E3A"/>
      </a:accent1>
      <a:accent2>
        <a:srgbClr val="110F16"/>
      </a:accent2>
      <a:accent3>
        <a:srgbClr val="0A2472"/>
      </a:accent3>
      <a:accent4>
        <a:srgbClr val="001C55"/>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1063</Words>
  <Application>Microsoft Office PowerPoint</Application>
  <PresentationFormat>Expunere pe ecran (16:9)</PresentationFormat>
  <Paragraphs>153</Paragraphs>
  <Slides>20</Slides>
  <Notes>20</Notes>
  <HiddenSlides>0</HiddenSlides>
  <MMClips>0</MMClips>
  <ScaleCrop>false</ScaleCrop>
  <HeadingPairs>
    <vt:vector size="6" baseType="variant">
      <vt:variant>
        <vt:lpstr>Fonturi utilizate</vt:lpstr>
      </vt:variant>
      <vt:variant>
        <vt:i4>9</vt:i4>
      </vt:variant>
      <vt:variant>
        <vt:lpstr>Temă</vt:lpstr>
      </vt:variant>
      <vt:variant>
        <vt:i4>1</vt:i4>
      </vt:variant>
      <vt:variant>
        <vt:lpstr>Titluri diapozitive</vt:lpstr>
      </vt:variant>
      <vt:variant>
        <vt:i4>20</vt:i4>
      </vt:variant>
    </vt:vector>
  </HeadingPairs>
  <TitlesOfParts>
    <vt:vector size="30" baseType="lpstr">
      <vt:lpstr>Nunito Sans Black</vt:lpstr>
      <vt:lpstr>Roboto Slab Regular</vt:lpstr>
      <vt:lpstr>Arial</vt:lpstr>
      <vt:lpstr>Roboto</vt:lpstr>
      <vt:lpstr>Squada One</vt:lpstr>
      <vt:lpstr>Nunito Sans SemiBold</vt:lpstr>
      <vt:lpstr>Ubuntu Light</vt:lpstr>
      <vt:lpstr>Calibri</vt:lpstr>
      <vt:lpstr>Nunito Sans ExtraBold</vt:lpstr>
      <vt:lpstr>Elegant waves by slidesgo</vt:lpstr>
      <vt:lpstr>PERFORMANCE ANALYSIS</vt:lpstr>
      <vt:lpstr>TABLE OF CONTENTS</vt:lpstr>
      <vt:lpstr>Prezentare PowerPoint</vt:lpstr>
      <vt:lpstr>What does the algorithm do?</vt:lpstr>
      <vt:lpstr>Burrows-Wheeler algorithm</vt:lpstr>
      <vt:lpstr>Run-Length Encoding</vt:lpstr>
      <vt:lpstr>The use of these two transforms together is fairly common as the BW Transform facilitates a good way to increase the number of repeating characters in the RLE phase.</vt:lpstr>
      <vt:lpstr>02</vt:lpstr>
      <vt:lpstr>The implementation encodes each line individually. As discussed earlier, the BW Transform has a sorting phase. For this, I’ve gone with a Quicksort approach.</vt:lpstr>
      <vt:lpstr>APPROACHES TAKEN</vt:lpstr>
      <vt:lpstr>Very Long Lines: 93 lines to encode 18,500 average bytes/line  Many Lines: 999,600 lines to encode 44 average bytes/line  The presented times are measured using the bash’s time  tool and interpreting the ‘real’ value given</vt:lpstr>
      <vt:lpstr>What can we learn from the execution times?</vt:lpstr>
      <vt:lpstr>What do these times mean?</vt:lpstr>
      <vt:lpstr>We’ve debunked the problem with the Many Lines  scenario, therefore we’ll continue with the Very Long Lines  story.  Plotting the execution times doesn’t show us more than we already know: OpenMP &amp; PThreads take the lead against the message passing approach, at least for the lesser number of threads.</vt:lpstr>
      <vt:lpstr>Presented is the SPEEDUP and we can observe that as we increase the number of threads, the MPI based implementations tend to take the lead.  We have an almost perfect speedup for two threads but it rapidly starts to deteriorate as we increase the number of threads. This is an expected behavior, increasing the number of threads will soon become an overkill for the application.  Even tough the MPI seems to gain some ground in the many-core race, all implementations tend to flatline at some point.</vt:lpstr>
      <vt:lpstr>Having computed the speedup, now we can visualize the EFFICIENCY.   The conclusions taken at the speedup graph are still visible here. For a lower number of threads, the thread-level parallelization of the algorithm is superior; the message-passing approach tends to do better with a higher number of cores (Boss-Worker model may influence this outcome), but at the end, all implementations tend to degrade in speedup, therefore in efficiency too. </vt:lpstr>
      <vt:lpstr>8</vt:lpstr>
      <vt:lpstr>04</vt:lpstr>
      <vt:lpstr>WIND-UP</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dc:title>
  <dc:creator>Unguru Dragos</dc:creator>
  <cp:lastModifiedBy>Dragoş-Gabriel UNGURU (94480)</cp:lastModifiedBy>
  <cp:revision>25</cp:revision>
  <dcterms:modified xsi:type="dcterms:W3CDTF">2021-01-17T17:37:25Z</dcterms:modified>
</cp:coreProperties>
</file>