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150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F1 Stuff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2"/>
                <c:pt idx="0">
                  <c:v>AAPL</c:v>
                </c:pt>
                <c:pt idx="1">
                  <c:v>TSLA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9B-4C27-8F3E-2757BE9A410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F2 Stuff2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2"/>
                <c:pt idx="0">
                  <c:v>AAPL</c:v>
                </c:pt>
                <c:pt idx="1">
                  <c:v>TSLA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9B-4C27-8F3E-2757BE9A4103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F3 Stuff22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2"/>
                <c:pt idx="0">
                  <c:v>AAPL</c:v>
                </c:pt>
                <c:pt idx="1">
                  <c:v>TSLA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15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9B-4C27-8F3E-2757BE9A4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91232"/>
        <c:axId val="14883744"/>
      </c:barChart>
      <c:catAx>
        <c:axId val="1489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14883744"/>
        <c:crosses val="autoZero"/>
        <c:auto val="1"/>
        <c:lblAlgn val="ctr"/>
        <c:lblOffset val="100"/>
        <c:noMultiLvlLbl val="0"/>
      </c:catAx>
      <c:valAx>
        <c:axId val="1488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1489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150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150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15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15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23A5-5E09-4755-8318-50BF5907C270}" type="datetimeFigureOut">
              <a:rPr lang="en-150" smtClean="0"/>
              <a:t>13/05/2021</a:t>
            </a:fld>
            <a:endParaRPr lang="en-15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783F-41FE-4D4D-808C-118DC0024D63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0234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15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15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23A5-5E09-4755-8318-50BF5907C270}" type="datetimeFigureOut">
              <a:rPr lang="en-150" smtClean="0"/>
              <a:t>13/05/2021</a:t>
            </a:fld>
            <a:endParaRPr lang="en-15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783F-41FE-4D4D-808C-118DC0024D63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9697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15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15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23A5-5E09-4755-8318-50BF5907C270}" type="datetimeFigureOut">
              <a:rPr lang="en-150" smtClean="0"/>
              <a:t>13/05/2021</a:t>
            </a:fld>
            <a:endParaRPr lang="en-15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783F-41FE-4D4D-808C-118DC0024D63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5849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15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15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23A5-5E09-4755-8318-50BF5907C270}" type="datetimeFigureOut">
              <a:rPr lang="en-150" smtClean="0"/>
              <a:t>13/05/2021</a:t>
            </a:fld>
            <a:endParaRPr lang="en-15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783F-41FE-4D4D-808C-118DC0024D63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9668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15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23A5-5E09-4755-8318-50BF5907C270}" type="datetimeFigureOut">
              <a:rPr lang="en-150" smtClean="0"/>
              <a:t>13/05/2021</a:t>
            </a:fld>
            <a:endParaRPr lang="en-15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783F-41FE-4D4D-808C-118DC0024D63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0968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15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15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15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23A5-5E09-4755-8318-50BF5907C270}" type="datetimeFigureOut">
              <a:rPr lang="en-150" smtClean="0"/>
              <a:t>13/05/2021</a:t>
            </a:fld>
            <a:endParaRPr lang="en-15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783F-41FE-4D4D-808C-118DC0024D63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5651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15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15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15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23A5-5E09-4755-8318-50BF5907C270}" type="datetimeFigureOut">
              <a:rPr lang="en-150" smtClean="0"/>
              <a:t>13/05/2021</a:t>
            </a:fld>
            <a:endParaRPr lang="en-15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783F-41FE-4D4D-808C-118DC0024D63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6828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15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23A5-5E09-4755-8318-50BF5907C270}" type="datetimeFigureOut">
              <a:rPr lang="en-150" smtClean="0"/>
              <a:t>13/05/2021</a:t>
            </a:fld>
            <a:endParaRPr lang="en-15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783F-41FE-4D4D-808C-118DC0024D63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5588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23A5-5E09-4755-8318-50BF5907C270}" type="datetimeFigureOut">
              <a:rPr lang="en-150" smtClean="0"/>
              <a:t>13/05/2021</a:t>
            </a:fld>
            <a:endParaRPr lang="en-15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783F-41FE-4D4D-808C-118DC0024D63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6204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15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15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23A5-5E09-4755-8318-50BF5907C270}" type="datetimeFigureOut">
              <a:rPr lang="en-150" smtClean="0"/>
              <a:t>13/05/2021</a:t>
            </a:fld>
            <a:endParaRPr lang="en-15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783F-41FE-4D4D-808C-118DC0024D63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7830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15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23A5-5E09-4755-8318-50BF5907C270}" type="datetimeFigureOut">
              <a:rPr lang="en-150" smtClean="0"/>
              <a:t>13/05/2021</a:t>
            </a:fld>
            <a:endParaRPr lang="en-15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783F-41FE-4D4D-808C-118DC0024D63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8389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15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15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23A5-5E09-4755-8318-50BF5907C270}" type="datetimeFigureOut">
              <a:rPr lang="en-150" smtClean="0"/>
              <a:t>13/05/2021</a:t>
            </a:fld>
            <a:endParaRPr lang="en-15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2783F-41FE-4D4D-808C-118DC0024D63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091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96092" y="200297"/>
            <a:ext cx="1792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Yahoo </a:t>
            </a:r>
            <a:r>
              <a:rPr lang="de-DE" b="1" dirty="0" err="1" smtClean="0"/>
              <a:t>Finance</a:t>
            </a:r>
            <a:endParaRPr lang="de-DE" b="1" dirty="0" smtClean="0"/>
          </a:p>
          <a:p>
            <a:r>
              <a:rPr lang="de-DE" dirty="0" smtClean="0"/>
              <a:t>Date: 13.05.2021</a:t>
            </a:r>
            <a:endParaRPr lang="en-150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774"/>
              </p:ext>
            </p:extLst>
          </p:nvPr>
        </p:nvGraphicFramePr>
        <p:xfrm>
          <a:off x="2841897" y="44970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925084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39282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21082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9145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Company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F1.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Stuff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F2.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Stuff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F3. </a:t>
                      </a:r>
                      <a:r>
                        <a:rPr lang="de-DE" dirty="0" err="1" smtClean="0"/>
                        <a:t>Stuff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6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AAPL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8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TSLA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35506"/>
                  </a:ext>
                </a:extLst>
              </a:tr>
            </a:tbl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025999699"/>
              </p:ext>
            </p:extLst>
          </p:nvPr>
        </p:nvGraphicFramePr>
        <p:xfrm>
          <a:off x="2952205" y="1776548"/>
          <a:ext cx="8017691" cy="4335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88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Dragos Josan</dc:creator>
  <cp:lastModifiedBy>Dragos Josan</cp:lastModifiedBy>
  <cp:revision>5</cp:revision>
  <dcterms:created xsi:type="dcterms:W3CDTF">2021-05-13T07:35:33Z</dcterms:created>
  <dcterms:modified xsi:type="dcterms:W3CDTF">2021-05-14T17:25:29Z</dcterms:modified>
</cp:coreProperties>
</file>