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rgbClr val="D0D3D3"/>
          </a:solidFill>
        </a:fill>
      </a:tcStyle>
    </a:wholeTbl>
    <a:band2H>
      <a:tcTxStyle b="def" i="def"/>
      <a:tcStyle>
        <a:tcBdr/>
        <a:fill>
          <a:solidFill>
            <a:srgbClr val="E9EAEA"/>
          </a:solidFill>
        </a:fill>
      </a:tcStyle>
    </a:band2H>
    <a:firstCol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381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381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rgbClr val="E8EFF1"/>
          </a:solidFill>
        </a:fill>
      </a:tcStyle>
    </a:wholeTbl>
    <a:band2H>
      <a:tcTxStyle b="def" i="def"/>
      <a:tcStyle>
        <a:tcBdr/>
        <a:fill>
          <a:solidFill>
            <a:srgbClr val="F4F7F8"/>
          </a:solidFill>
        </a:fill>
      </a:tcStyle>
    </a:band2H>
    <a:firstCol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381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381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rgbClr val="ECD0CD"/>
          </a:solidFill>
        </a:fill>
      </a:tcStyle>
    </a:wholeTbl>
    <a:band2H>
      <a:tcTxStyle b="def" i="def"/>
      <a:tcStyle>
        <a:tcBdr/>
        <a:fill>
          <a:solidFill>
            <a:srgbClr val="F5E9E8"/>
          </a:solidFill>
        </a:fill>
      </a:tcStyle>
    </a:band2H>
    <a:firstCol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381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381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EAF1F2"/>
          </a:solidFill>
        </a:fill>
      </a:tcStyle>
    </a:band2H>
    <a:firstCol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F1F2"/>
          </a:solidFill>
        </a:fill>
      </a:tcStyle>
    </a:lastRow>
    <a:firstRow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38100" cap="flat">
              <a:solidFill>
                <a:srgbClr val="EAF1F2"/>
              </a:solidFill>
              <a:prstDash val="solid"/>
              <a:round/>
            </a:ln>
          </a:top>
          <a:bottom>
            <a:ln w="127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EAF1F2"/>
        </a:fontRef>
        <a:srgbClr val="EAF1F2"/>
      </a:tcTxStyle>
      <a:tcStyle>
        <a:tcBdr>
          <a:left>
            <a:ln w="12700" cap="flat">
              <a:solidFill>
                <a:srgbClr val="EAF1F2"/>
              </a:solidFill>
              <a:prstDash val="solid"/>
              <a:round/>
            </a:ln>
          </a:left>
          <a:right>
            <a:ln w="12700" cap="flat">
              <a:solidFill>
                <a:srgbClr val="EAF1F2"/>
              </a:solidFill>
              <a:prstDash val="solid"/>
              <a:round/>
            </a:ln>
          </a:right>
          <a:top>
            <a:ln w="12700" cap="flat">
              <a:solidFill>
                <a:srgbClr val="EAF1F2"/>
              </a:solidFill>
              <a:prstDash val="solid"/>
              <a:round/>
            </a:ln>
          </a:top>
          <a:bottom>
            <a:ln w="38100" cap="flat">
              <a:solidFill>
                <a:srgbClr val="EAF1F2"/>
              </a:solidFill>
              <a:prstDash val="solid"/>
              <a:round/>
            </a:ln>
          </a:bottom>
          <a:insideH>
            <a:ln w="12700" cap="flat">
              <a:solidFill>
                <a:srgbClr val="EAF1F2"/>
              </a:solidFill>
              <a:prstDash val="solid"/>
              <a:round/>
            </a:ln>
          </a:insideH>
          <a:insideV>
            <a:ln w="12700" cap="flat">
              <a:solidFill>
                <a:srgbClr val="EAF1F2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1">
    <p:bg>
      <p:bgPr>
        <a:solidFill>
          <a:srgbClr val="4063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D5E3E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15" name="Straight Connector 2"/>
          <p:cNvSpPr/>
          <p:nvPr/>
        </p:nvSpPr>
        <p:spPr>
          <a:xfrm flipH="1">
            <a:off x="896628" y="0"/>
            <a:ext cx="1" cy="6858000"/>
          </a:xfrm>
          <a:prstGeom prst="line">
            <a:avLst/>
          </a:prstGeom>
          <a:ln w="19050">
            <a:solidFill>
              <a:srgbClr val="F3EDE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Rectangle 6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5E3E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17" name="Click to add title"/>
          <p:cNvSpPr txBox="1"/>
          <p:nvPr>
            <p:ph type="title" hasCustomPrompt="1"/>
          </p:nvPr>
        </p:nvSpPr>
        <p:spPr>
          <a:xfrm>
            <a:off x="1317615" y="690511"/>
            <a:ext cx="5185822" cy="5253090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Click to add title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Table">
    <p:bg>
      <p:bgPr>
        <a:solidFill>
          <a:srgbClr val="F3E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D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113" name="Straight Connector 5"/>
          <p:cNvSpPr/>
          <p:nvPr/>
        </p:nvSpPr>
        <p:spPr>
          <a:xfrm flipH="1">
            <a:off x="896628" y="0"/>
            <a:ext cx="1" cy="5943600"/>
          </a:xfrm>
          <a:prstGeom prst="line">
            <a:avLst/>
          </a:prstGeom>
          <a:ln w="19050">
            <a:solidFill>
              <a:srgbClr val="DF998B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Click to add title"/>
          <p:cNvSpPr txBox="1"/>
          <p:nvPr>
            <p:ph type="title" hasCustomPrompt="1"/>
          </p:nvPr>
        </p:nvSpPr>
        <p:spPr>
          <a:xfrm>
            <a:off x="1468814" y="503850"/>
            <a:ext cx="9808775" cy="1427588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Click to add title</a:t>
            </a:r>
          </a:p>
        </p:txBody>
      </p:sp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468814" y="2057400"/>
            <a:ext cx="3091029" cy="38675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</a:lvl1pPr>
            <a:lvl2pPr marL="800100" indent="-342900">
              <a:lnSpc>
                <a:spcPct val="100000"/>
              </a:lnSpc>
              <a:spcBef>
                <a:spcPts val="1200"/>
              </a:spcBef>
            </a:lvl2pPr>
            <a:lvl3pPr marL="1257300" indent="-342900">
              <a:lnSpc>
                <a:spcPct val="100000"/>
              </a:lnSpc>
              <a:spcBef>
                <a:spcPts val="1200"/>
              </a:spcBef>
            </a:lvl3pPr>
            <a:lvl4pPr marL="1714500" indent="-342900">
              <a:lnSpc>
                <a:spcPct val="100000"/>
              </a:lnSpc>
              <a:spcBef>
                <a:spcPts val="1200"/>
              </a:spcBef>
            </a:lvl4pPr>
            <a:lvl5pPr marL="2171700" indent="-342900">
              <a:lnSpc>
                <a:spcPct val="100000"/>
              </a:lnSpc>
              <a:spcBef>
                <a:spcPts val="1200"/>
              </a:spcBef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740750" y="6134938"/>
            <a:ext cx="311755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2 Content 2">
    <p:bg>
      <p:bgPr>
        <a:solidFill>
          <a:srgbClr val="F3E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D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124" name="Straight Connector 5"/>
          <p:cNvSpPr/>
          <p:nvPr/>
        </p:nvSpPr>
        <p:spPr>
          <a:xfrm flipH="1">
            <a:off x="896628" y="0"/>
            <a:ext cx="1" cy="5943600"/>
          </a:xfrm>
          <a:prstGeom prst="line">
            <a:avLst/>
          </a:prstGeom>
          <a:ln w="19050">
            <a:solidFill>
              <a:srgbClr val="DF998B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Click to add title"/>
          <p:cNvSpPr txBox="1"/>
          <p:nvPr>
            <p:ph type="title" hasCustomPrompt="1"/>
          </p:nvPr>
        </p:nvSpPr>
        <p:spPr>
          <a:xfrm>
            <a:off x="1468814" y="503850"/>
            <a:ext cx="9808775" cy="1427588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Click to add title</a:t>
            </a:r>
          </a:p>
        </p:txBody>
      </p:sp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468814" y="2066731"/>
            <a:ext cx="6452876" cy="3867538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1000"/>
              </a:spcBef>
              <a:buSzPct val="100000"/>
              <a:buFont typeface="Arial"/>
              <a:buChar char="•"/>
            </a:lvl1pPr>
            <a:lvl2pPr marL="685800" indent="-228600">
              <a:lnSpc>
                <a:spcPct val="100000"/>
              </a:lnSpc>
              <a:spcBef>
                <a:spcPts val="1000"/>
              </a:spcBef>
              <a:buFont typeface="Arial"/>
            </a:lvl2pPr>
            <a:lvl3pPr>
              <a:lnSpc>
                <a:spcPct val="100000"/>
              </a:lnSpc>
              <a:spcBef>
                <a:spcPts val="1000"/>
              </a:spcBef>
              <a:buFont typeface="Arial"/>
            </a:lvl3pPr>
            <a:lvl4pPr marL="1600200" indent="-228600">
              <a:lnSpc>
                <a:spcPct val="100000"/>
              </a:lnSpc>
              <a:spcBef>
                <a:spcPts val="1000"/>
              </a:spcBef>
              <a:buFont typeface="Arial"/>
            </a:lvl4pPr>
            <a:lvl5pPr marL="2057400" indent="-228600">
              <a:lnSpc>
                <a:spcPct val="100000"/>
              </a:lnSpc>
              <a:spcBef>
                <a:spcPts val="1000"/>
              </a:spcBef>
              <a:buFont typeface="Arial"/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740750" y="6134938"/>
            <a:ext cx="311755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Table">
    <p:bg>
      <p:bgPr>
        <a:solidFill>
          <a:srgbClr val="F3E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D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135" name="Straight Connector 5"/>
          <p:cNvSpPr/>
          <p:nvPr/>
        </p:nvSpPr>
        <p:spPr>
          <a:xfrm flipH="1">
            <a:off x="896628" y="0"/>
            <a:ext cx="1" cy="5943600"/>
          </a:xfrm>
          <a:prstGeom prst="line">
            <a:avLst/>
          </a:prstGeom>
          <a:ln w="19050">
            <a:solidFill>
              <a:srgbClr val="DF998B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Click to add title"/>
          <p:cNvSpPr txBox="1"/>
          <p:nvPr>
            <p:ph type="title" hasCustomPrompt="1"/>
          </p:nvPr>
        </p:nvSpPr>
        <p:spPr>
          <a:xfrm>
            <a:off x="1468814" y="503850"/>
            <a:ext cx="9808775" cy="1427588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Click to add title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740750" y="6134938"/>
            <a:ext cx="311755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ank you 1">
    <p:bg>
      <p:bgPr>
        <a:solidFill>
          <a:srgbClr val="4063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"/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D5E3E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145" name="Straight Connector 2"/>
          <p:cNvSpPr/>
          <p:nvPr/>
        </p:nvSpPr>
        <p:spPr>
          <a:xfrm flipH="1">
            <a:off x="896628" y="0"/>
            <a:ext cx="1" cy="6858000"/>
          </a:xfrm>
          <a:prstGeom prst="line">
            <a:avLst/>
          </a:prstGeom>
          <a:ln w="19050">
            <a:solidFill>
              <a:srgbClr val="F3EDE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Rectangle 6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5E3E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147" name="Click to add title"/>
          <p:cNvSpPr txBox="1"/>
          <p:nvPr>
            <p:ph type="title" hasCustomPrompt="1"/>
          </p:nvPr>
        </p:nvSpPr>
        <p:spPr>
          <a:xfrm>
            <a:off x="1317612" y="690511"/>
            <a:ext cx="4964674" cy="5253090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Click to add title</a:t>
            </a:r>
          </a:p>
        </p:txBody>
      </p:sp>
      <p:sp>
        <p:nvSpPr>
          <p:cNvPr id="148" name="Body Level One…"/>
          <p:cNvSpPr txBox="1"/>
          <p:nvPr>
            <p:ph type="body" sz="half" idx="1" hasCustomPrompt="1"/>
          </p:nvPr>
        </p:nvSpPr>
        <p:spPr>
          <a:xfrm>
            <a:off x="6282285" y="690464"/>
            <a:ext cx="4784374" cy="525309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1200"/>
              </a:spcBef>
              <a:defRPr>
                <a:solidFill>
                  <a:srgbClr val="FFFFFF"/>
                </a:solidFill>
              </a:defRPr>
            </a:lvl1pPr>
            <a:lvl2pPr marL="774700" indent="-317500">
              <a:lnSpc>
                <a:spcPct val="100000"/>
              </a:lnSpc>
              <a:spcBef>
                <a:spcPts val="1200"/>
              </a:spcBef>
              <a:defRPr>
                <a:solidFill>
                  <a:srgbClr val="FFFFFF"/>
                </a:solidFill>
              </a:defRPr>
            </a:lvl2pPr>
            <a:lvl3pPr marL="1271587" indent="-357187">
              <a:lnSpc>
                <a:spcPct val="100000"/>
              </a:lnSpc>
              <a:spcBef>
                <a:spcPts val="1200"/>
              </a:spcBef>
              <a:defRPr>
                <a:solidFill>
                  <a:srgbClr val="FFFFFF"/>
                </a:solidFill>
              </a:defRPr>
            </a:lvl3pPr>
            <a:lvl4pPr marL="1779814" indent="-408214">
              <a:lnSpc>
                <a:spcPct val="100000"/>
              </a:lnSpc>
              <a:spcBef>
                <a:spcPts val="1200"/>
              </a:spcBef>
              <a:defRPr>
                <a:solidFill>
                  <a:srgbClr val="FFFFFF"/>
                </a:solidFill>
              </a:defRPr>
            </a:lvl4pPr>
            <a:lvl5pPr marL="2237014" indent="-408214">
              <a:lnSpc>
                <a:spcPct val="100000"/>
              </a:lnSpc>
              <a:spcBef>
                <a:spcPts val="1200"/>
              </a:spcBef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lick to add title"/>
          <p:cNvSpPr txBox="1"/>
          <p:nvPr>
            <p:ph type="title" hasCustomPrompt="1"/>
          </p:nvPr>
        </p:nvSpPr>
        <p:spPr>
          <a:xfrm>
            <a:off x="1455581" y="737114"/>
            <a:ext cx="4640421" cy="5407093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Click to add title</a:t>
            </a:r>
          </a:p>
        </p:txBody>
      </p:sp>
      <p:sp>
        <p:nvSpPr>
          <p:cNvPr id="26" name="Body Level One…"/>
          <p:cNvSpPr txBox="1"/>
          <p:nvPr>
            <p:ph type="body" sz="half" idx="1" hasCustomPrompt="1"/>
          </p:nvPr>
        </p:nvSpPr>
        <p:spPr>
          <a:xfrm>
            <a:off x="6388460" y="737114"/>
            <a:ext cx="4449713" cy="5407093"/>
          </a:xfrm>
          <a:prstGeom prst="rect">
            <a:avLst/>
          </a:prstGeom>
        </p:spPr>
        <p:txBody>
          <a:bodyPr lIns="0" tIns="0" rIns="0" bIns="0" anchor="ctr"/>
          <a:lstStyle>
            <a:lvl1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lvl1pPr>
            <a:lvl2pPr marL="685800" indent="-228600">
              <a:lnSpc>
                <a:spcPct val="100000"/>
              </a:lnSpc>
              <a:spcBef>
                <a:spcPts val="1200"/>
              </a:spcBef>
              <a:buFont typeface="Arial"/>
            </a:lvl2pPr>
            <a:lvl3pPr>
              <a:lnSpc>
                <a:spcPct val="100000"/>
              </a:lnSpc>
              <a:spcBef>
                <a:spcPts val="1200"/>
              </a:spcBef>
              <a:buFont typeface="Arial"/>
            </a:lvl3pPr>
            <a:lvl4pPr marL="1600200" indent="-228600">
              <a:lnSpc>
                <a:spcPct val="100000"/>
              </a:lnSpc>
              <a:spcBef>
                <a:spcPts val="1200"/>
              </a:spcBef>
              <a:buFont typeface="Arial"/>
            </a:lvl4pPr>
            <a:lvl5pPr marL="2057400" indent="-228600">
              <a:lnSpc>
                <a:spcPct val="100000"/>
              </a:lnSpc>
              <a:spcBef>
                <a:spcPts val="1200"/>
              </a:spcBef>
              <a:buFont typeface="Arial"/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" name="Straight Connector 2"/>
          <p:cNvSpPr/>
          <p:nvPr/>
        </p:nvSpPr>
        <p:spPr>
          <a:xfrm flipH="1">
            <a:off x="896628" y="0"/>
            <a:ext cx="1" cy="5943600"/>
          </a:xfrm>
          <a:prstGeom prst="line">
            <a:avLst/>
          </a:prstGeom>
          <a:ln w="19050">
            <a:solidFill>
              <a:srgbClr val="4063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" name="Rectangle 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5E3E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740750" y="6134938"/>
            <a:ext cx="311755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lick to add title"/>
          <p:cNvSpPr txBox="1"/>
          <p:nvPr>
            <p:ph type="title" hasCustomPrompt="1"/>
          </p:nvPr>
        </p:nvSpPr>
        <p:spPr>
          <a:xfrm>
            <a:off x="1353825" y="1278293"/>
            <a:ext cx="5000320" cy="4904143"/>
          </a:xfrm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37" name="Picture Placeholder 11"/>
          <p:cNvSpPr/>
          <p:nvPr>
            <p:ph type="pic" sz="half" idx="21"/>
          </p:nvPr>
        </p:nvSpPr>
        <p:spPr>
          <a:xfrm>
            <a:off x="6642168" y="-3"/>
            <a:ext cx="4635428" cy="685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lick to add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</a:t>
            </a:r>
          </a:p>
        </p:txBody>
      </p:sp>
      <p:sp>
        <p:nvSpPr>
          <p:cNvPr id="46" name="Picture Placeholder 11"/>
          <p:cNvSpPr/>
          <p:nvPr>
            <p:ph type="pic" idx="21"/>
          </p:nvPr>
        </p:nvSpPr>
        <p:spPr>
          <a:xfrm>
            <a:off x="915600" y="0"/>
            <a:ext cx="10361995" cy="3429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ick to add title"/>
          <p:cNvSpPr txBox="1"/>
          <p:nvPr>
            <p:ph type="title" hasCustomPrompt="1"/>
          </p:nvPr>
        </p:nvSpPr>
        <p:spPr>
          <a:xfrm>
            <a:off x="1468814" y="503850"/>
            <a:ext cx="9150677" cy="1427588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Click to add title</a:t>
            </a:r>
          </a:p>
        </p:txBody>
      </p:sp>
      <p:sp>
        <p:nvSpPr>
          <p:cNvPr id="56" name="Body Level One…"/>
          <p:cNvSpPr txBox="1"/>
          <p:nvPr>
            <p:ph type="body" idx="1" hasCustomPrompt="1"/>
          </p:nvPr>
        </p:nvSpPr>
        <p:spPr>
          <a:xfrm>
            <a:off x="1450151" y="2108722"/>
            <a:ext cx="8552266" cy="4119463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00000"/>
              </a:lnSpc>
              <a:spcBef>
                <a:spcPts val="1200"/>
              </a:spcBef>
              <a:buSzPct val="100000"/>
              <a:buFont typeface="Arial"/>
              <a:buChar char="•"/>
            </a:lvl1pPr>
            <a:lvl2pPr marL="685800" indent="-228600">
              <a:lnSpc>
                <a:spcPct val="100000"/>
              </a:lnSpc>
              <a:spcBef>
                <a:spcPts val="1200"/>
              </a:spcBef>
              <a:buFont typeface="Arial"/>
            </a:lvl2pPr>
            <a:lvl3pPr>
              <a:lnSpc>
                <a:spcPct val="100000"/>
              </a:lnSpc>
              <a:spcBef>
                <a:spcPts val="1200"/>
              </a:spcBef>
              <a:buFont typeface="Arial"/>
            </a:lvl3pPr>
            <a:lvl4pPr marL="1600200" indent="-228600">
              <a:lnSpc>
                <a:spcPct val="100000"/>
              </a:lnSpc>
              <a:spcBef>
                <a:spcPts val="1200"/>
              </a:spcBef>
              <a:buFont typeface="Arial"/>
            </a:lvl4pPr>
            <a:lvl5pPr marL="2057400" indent="-228600">
              <a:lnSpc>
                <a:spcPct val="100000"/>
              </a:lnSpc>
              <a:spcBef>
                <a:spcPts val="1200"/>
              </a:spcBef>
              <a:buFont typeface="Arial"/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Straight Connector 2"/>
          <p:cNvSpPr/>
          <p:nvPr/>
        </p:nvSpPr>
        <p:spPr>
          <a:xfrm flipH="1">
            <a:off x="896628" y="0"/>
            <a:ext cx="1" cy="5943600"/>
          </a:xfrm>
          <a:prstGeom prst="line">
            <a:avLst/>
          </a:prstGeom>
          <a:ln w="19050">
            <a:solidFill>
              <a:srgbClr val="4063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Rectangle 7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5E3E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740750" y="6134938"/>
            <a:ext cx="311755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lick to add title"/>
          <p:cNvSpPr txBox="1"/>
          <p:nvPr>
            <p:ph type="title" hasCustomPrompt="1"/>
          </p:nvPr>
        </p:nvSpPr>
        <p:spPr>
          <a:xfrm>
            <a:off x="1038031" y="1068169"/>
            <a:ext cx="10115940" cy="2681549"/>
          </a:xfrm>
          <a:prstGeom prst="rect">
            <a:avLst/>
          </a:prstGeom>
        </p:spPr>
        <p:txBody>
          <a:bodyPr/>
          <a:lstStyle>
            <a:lvl1pPr algn="ctr">
              <a:defRPr sz="4400">
                <a:solidFill>
                  <a:srgbClr val="FFFFFF"/>
                </a:solidFill>
              </a:defRPr>
            </a:lvl1pPr>
          </a:lstStyle>
          <a:p>
            <a:pPr/>
            <a:r>
              <a:t>Click to add title</a:t>
            </a:r>
          </a:p>
        </p:txBody>
      </p:sp>
      <p:sp>
        <p:nvSpPr>
          <p:cNvPr id="67" name="Rectangle 4"/>
          <p:cNvSpPr/>
          <p:nvPr/>
        </p:nvSpPr>
        <p:spPr>
          <a:xfrm>
            <a:off x="914400" y="914400"/>
            <a:ext cx="10363200" cy="5029200"/>
          </a:xfrm>
          <a:prstGeom prst="rect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68" name="Rectangle 5"/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F4DD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69" name="Rectangle 6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D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70" name="Body Level One…"/>
          <p:cNvSpPr txBox="1"/>
          <p:nvPr>
            <p:ph type="body" sz="half" idx="1" hasCustomPrompt="1"/>
          </p:nvPr>
        </p:nvSpPr>
        <p:spPr>
          <a:xfrm>
            <a:off x="1038031" y="4027046"/>
            <a:ext cx="10115940" cy="176278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  <a:lvl2pPr algn="ctr">
              <a:defRPr>
                <a:solidFill>
                  <a:srgbClr val="FFFFFF"/>
                </a:solidFill>
              </a:defRPr>
            </a:lvl2pPr>
            <a:lvl3pPr algn="ctr">
              <a:defRPr>
                <a:solidFill>
                  <a:srgbClr val="FFFFFF"/>
                </a:solidFill>
              </a:defRPr>
            </a:lvl3pPr>
            <a:lvl4pPr algn="ctr">
              <a:defRPr>
                <a:solidFill>
                  <a:srgbClr val="FFFFFF"/>
                </a:solidFill>
              </a:defRPr>
            </a:lvl4pPr>
            <a:lvl5pPr algn="ctr"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Click to add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2 Content ">
    <p:bg>
      <p:bgPr>
        <a:solidFill>
          <a:srgbClr val="F3E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D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79" name="Straight Connector 5"/>
          <p:cNvSpPr/>
          <p:nvPr/>
        </p:nvSpPr>
        <p:spPr>
          <a:xfrm flipH="1">
            <a:off x="896628" y="0"/>
            <a:ext cx="1" cy="5943600"/>
          </a:xfrm>
          <a:prstGeom prst="line">
            <a:avLst/>
          </a:prstGeom>
          <a:ln w="19050">
            <a:solidFill>
              <a:srgbClr val="DF998B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" name="Click to add title"/>
          <p:cNvSpPr txBox="1"/>
          <p:nvPr>
            <p:ph type="title" hasCustomPrompt="1"/>
          </p:nvPr>
        </p:nvSpPr>
        <p:spPr>
          <a:xfrm>
            <a:off x="1468814" y="503850"/>
            <a:ext cx="9808775" cy="1427588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Click to add title</a:t>
            </a:r>
          </a:p>
        </p:txBody>
      </p:sp>
      <p:sp>
        <p:nvSpPr>
          <p:cNvPr id="81" name="Body Level One…"/>
          <p:cNvSpPr txBox="1"/>
          <p:nvPr>
            <p:ph type="body" sz="half" idx="1" hasCustomPrompt="1"/>
          </p:nvPr>
        </p:nvSpPr>
        <p:spPr>
          <a:xfrm>
            <a:off x="1468814" y="2057400"/>
            <a:ext cx="4627187" cy="411946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</a:lvl1pPr>
            <a:lvl2pPr marL="228600" indent="-228600">
              <a:lnSpc>
                <a:spcPct val="100000"/>
              </a:lnSpc>
              <a:spcBef>
                <a:spcPts val="1200"/>
              </a:spcBef>
            </a:lvl2pPr>
            <a:lvl3pPr marL="685800">
              <a:lnSpc>
                <a:spcPct val="100000"/>
              </a:lnSpc>
              <a:spcBef>
                <a:spcPts val="1200"/>
              </a:spcBef>
            </a:lvl3pPr>
            <a:lvl4pPr marL="1143000" indent="-228600">
              <a:lnSpc>
                <a:spcPct val="100000"/>
              </a:lnSpc>
              <a:spcBef>
                <a:spcPts val="1200"/>
              </a:spcBef>
            </a:lvl4pPr>
            <a:lvl5pPr marL="1600200" indent="-228600">
              <a:lnSpc>
                <a:spcPct val="100000"/>
              </a:lnSpc>
              <a:spcBef>
                <a:spcPts val="1200"/>
              </a:spcBef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740750" y="6134938"/>
            <a:ext cx="311755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2 Content 3">
    <p:bg>
      <p:bgPr>
        <a:solidFill>
          <a:srgbClr val="F3E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D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90" name="Straight Connector 5"/>
          <p:cNvSpPr/>
          <p:nvPr/>
        </p:nvSpPr>
        <p:spPr>
          <a:xfrm flipH="1">
            <a:off x="896628" y="0"/>
            <a:ext cx="1" cy="5943600"/>
          </a:xfrm>
          <a:prstGeom prst="line">
            <a:avLst/>
          </a:prstGeom>
          <a:ln w="19050">
            <a:solidFill>
              <a:srgbClr val="DF998B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Click to add title"/>
          <p:cNvSpPr txBox="1"/>
          <p:nvPr>
            <p:ph type="title" hasCustomPrompt="1"/>
          </p:nvPr>
        </p:nvSpPr>
        <p:spPr>
          <a:xfrm>
            <a:off x="1468814" y="503850"/>
            <a:ext cx="9808775" cy="1427588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Click to add title</a:t>
            </a:r>
          </a:p>
        </p:txBody>
      </p:sp>
      <p:sp>
        <p:nvSpPr>
          <p:cNvPr id="92" name="Body Level One…"/>
          <p:cNvSpPr txBox="1"/>
          <p:nvPr>
            <p:ph type="body" sz="quarter" idx="1" hasCustomPrompt="1"/>
          </p:nvPr>
        </p:nvSpPr>
        <p:spPr>
          <a:xfrm>
            <a:off x="1468814" y="2057400"/>
            <a:ext cx="3068679" cy="4119465"/>
          </a:xfrm>
          <a:prstGeom prst="rect">
            <a:avLst/>
          </a:prstGeom>
        </p:spPr>
        <p:txBody>
          <a:bodyPr lIns="0" tIns="0" rIns="0" bIns="0"/>
          <a:lstStyle>
            <a:lvl1pPr marL="320040" indent="-320040">
              <a:lnSpc>
                <a:spcPct val="100000"/>
              </a:lnSpc>
              <a:spcBef>
                <a:spcPts val="1200"/>
              </a:spcBef>
              <a:buSzPct val="100000"/>
              <a:buAutoNum type="arabicPeriod" startAt="1"/>
            </a:lvl1pPr>
            <a:lvl2pPr marL="457200" indent="-320040">
              <a:lnSpc>
                <a:spcPct val="100000"/>
              </a:lnSpc>
              <a:spcBef>
                <a:spcPts val="1200"/>
              </a:spcBef>
              <a:buAutoNum type="alphaLcPeriod" startAt="1"/>
            </a:lvl2pPr>
            <a:lvl3pPr marL="914400" indent="-320040">
              <a:lnSpc>
                <a:spcPct val="100000"/>
              </a:lnSpc>
              <a:spcBef>
                <a:spcPts val="1200"/>
              </a:spcBef>
              <a:buAutoNum type="arabicParenR" startAt="1"/>
            </a:lvl3pPr>
            <a:lvl4pPr marL="1371600" indent="-320038">
              <a:lnSpc>
                <a:spcPct val="100000"/>
              </a:lnSpc>
              <a:spcBef>
                <a:spcPts val="1200"/>
              </a:spcBef>
              <a:buAutoNum type="alphaLcParenR" startAt="1"/>
            </a:lvl4pPr>
            <a:lvl5pPr marL="1828800" indent="-320038">
              <a:lnSpc>
                <a:spcPct val="100000"/>
              </a:lnSpc>
              <a:spcBef>
                <a:spcPts val="1200"/>
              </a:spcBef>
              <a:buAutoNum type="romanLcPeriod" startAt="1"/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740750" y="6134938"/>
            <a:ext cx="311755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Picture and Content">
    <p:bg>
      <p:bgPr>
        <a:solidFill>
          <a:srgbClr val="F3ED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4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F4DDD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101" name="Straight Connector 5"/>
          <p:cNvSpPr/>
          <p:nvPr/>
        </p:nvSpPr>
        <p:spPr>
          <a:xfrm flipH="1">
            <a:off x="896628" y="0"/>
            <a:ext cx="1" cy="5943600"/>
          </a:xfrm>
          <a:prstGeom prst="line">
            <a:avLst/>
          </a:prstGeom>
          <a:ln w="19050">
            <a:solidFill>
              <a:srgbClr val="DF998B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Click to add title"/>
          <p:cNvSpPr txBox="1"/>
          <p:nvPr>
            <p:ph type="title" hasCustomPrompt="1"/>
          </p:nvPr>
        </p:nvSpPr>
        <p:spPr>
          <a:xfrm>
            <a:off x="1468814" y="503850"/>
            <a:ext cx="9808775" cy="1427588"/>
          </a:xfrm>
          <a:prstGeom prst="rect">
            <a:avLst/>
          </a:prstGeom>
        </p:spPr>
        <p:txBody>
          <a:bodyPr lIns="0" tIns="0" rIns="0" bIns="0" anchor="ctr"/>
          <a:lstStyle/>
          <a:p>
            <a:pPr/>
            <a:r>
              <a:t>Click to add title</a:t>
            </a:r>
          </a:p>
        </p:txBody>
      </p:sp>
      <p:sp>
        <p:nvSpPr>
          <p:cNvPr id="103" name="Picture Placeholder 7"/>
          <p:cNvSpPr/>
          <p:nvPr>
            <p:ph type="pic" sz="half" idx="21"/>
          </p:nvPr>
        </p:nvSpPr>
        <p:spPr>
          <a:xfrm>
            <a:off x="1503362" y="2061967"/>
            <a:ext cx="4592640" cy="48053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" name="Body Level One…"/>
          <p:cNvSpPr txBox="1"/>
          <p:nvPr>
            <p:ph type="body" sz="half" idx="1" hasCustomPrompt="1"/>
          </p:nvPr>
        </p:nvSpPr>
        <p:spPr>
          <a:xfrm>
            <a:off x="6787260" y="2052734"/>
            <a:ext cx="4490322" cy="48006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</a:lvl1pPr>
            <a:lvl2pPr marL="800100" indent="-342900">
              <a:lnSpc>
                <a:spcPct val="100000"/>
              </a:lnSpc>
              <a:spcBef>
                <a:spcPts val="1200"/>
              </a:spcBef>
            </a:lvl2pPr>
            <a:lvl3pPr marL="1257300" indent="-342900">
              <a:lnSpc>
                <a:spcPct val="100000"/>
              </a:lnSpc>
              <a:spcBef>
                <a:spcPts val="1200"/>
              </a:spcBef>
            </a:lvl3pPr>
            <a:lvl4pPr marL="1714500" indent="-342900">
              <a:lnSpc>
                <a:spcPct val="100000"/>
              </a:lnSpc>
              <a:spcBef>
                <a:spcPts val="1200"/>
              </a:spcBef>
            </a:lvl4pPr>
            <a:lvl5pPr marL="2171700" indent="-342900">
              <a:lnSpc>
                <a:spcPct val="100000"/>
              </a:lnSpc>
              <a:spcBef>
                <a:spcPts val="1200"/>
              </a:spcBef>
            </a:lvl5pPr>
          </a:lstStyle>
          <a:p>
            <a:pPr/>
            <a:r>
              <a:t>Click to add content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740750" y="6134938"/>
            <a:ext cx="311755" cy="2692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EAF1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add title"/>
          <p:cNvSpPr txBox="1"/>
          <p:nvPr>
            <p:ph type="title" hasCustomPrompt="1"/>
          </p:nvPr>
        </p:nvSpPr>
        <p:spPr>
          <a:xfrm>
            <a:off x="1353825" y="3508311"/>
            <a:ext cx="9923773" cy="1438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Click to add title</a:t>
            </a:r>
          </a:p>
        </p:txBody>
      </p:sp>
      <p:sp>
        <p:nvSpPr>
          <p:cNvPr id="3" name="Rectangle 5"/>
          <p:cNvSpPr/>
          <p:nvPr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rgbClr val="D5E3E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4" name="Rectangle 6"/>
          <p:cNvSpPr/>
          <p:nvPr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rgbClr val="D5E3E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Univers Light"/>
                <a:ea typeface="Univers Light"/>
                <a:cs typeface="Univers Light"/>
                <a:sym typeface="Univers Light"/>
              </a:defRPr>
            </a:pPr>
          </a:p>
        </p:txBody>
      </p:sp>
      <p:sp>
        <p:nvSpPr>
          <p:cNvPr id="5" name="Straight Connector 7"/>
          <p:cNvSpPr/>
          <p:nvPr/>
        </p:nvSpPr>
        <p:spPr>
          <a:xfrm flipH="1">
            <a:off x="896628" y="0"/>
            <a:ext cx="1" cy="6858000"/>
          </a:xfrm>
          <a:prstGeom prst="line">
            <a:avLst/>
          </a:prstGeom>
          <a:ln w="19050">
            <a:solidFill>
              <a:srgbClr val="40636A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" name="Body Level One…"/>
          <p:cNvSpPr txBox="1"/>
          <p:nvPr>
            <p:ph type="body" idx="1" hasCustomPrompt="1"/>
          </p:nvPr>
        </p:nvSpPr>
        <p:spPr>
          <a:xfrm>
            <a:off x="1353828" y="5228487"/>
            <a:ext cx="9923772" cy="1368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Click to add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581723" y="6221731"/>
            <a:ext cx="3117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b="1" spc="150" sz="1200">
                <a:latin typeface="Univers Light"/>
                <a:ea typeface="Univers Light"/>
                <a:cs typeface="Univers Light"/>
                <a:sym typeface="Univer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isa Offc Serif Pro"/>
          <a:ea typeface="Tisa Offc Serif Pro"/>
          <a:cs typeface="Tisa Offc Serif Pro"/>
          <a:sym typeface="Tisa Offc Serif Pr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isa Offc Serif Pro"/>
          <a:ea typeface="Tisa Offc Serif Pro"/>
          <a:cs typeface="Tisa Offc Serif Pro"/>
          <a:sym typeface="Tisa Offc Serif Pr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isa Offc Serif Pro"/>
          <a:ea typeface="Tisa Offc Serif Pro"/>
          <a:cs typeface="Tisa Offc Serif Pro"/>
          <a:sym typeface="Tisa Offc Serif Pr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isa Offc Serif Pro"/>
          <a:ea typeface="Tisa Offc Serif Pro"/>
          <a:cs typeface="Tisa Offc Serif Pro"/>
          <a:sym typeface="Tisa Offc Serif Pr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isa Offc Serif Pro"/>
          <a:ea typeface="Tisa Offc Serif Pro"/>
          <a:cs typeface="Tisa Offc Serif Pro"/>
          <a:sym typeface="Tisa Offc Serif Pro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isa Offc Serif Pro"/>
          <a:ea typeface="Tisa Offc Serif Pro"/>
          <a:cs typeface="Tisa Offc Serif Pro"/>
          <a:sym typeface="Tisa Offc Serif Pro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isa Offc Serif Pro"/>
          <a:ea typeface="Tisa Offc Serif Pro"/>
          <a:cs typeface="Tisa Offc Serif Pro"/>
          <a:sym typeface="Tisa Offc Serif Pro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isa Offc Serif Pro"/>
          <a:ea typeface="Tisa Offc Serif Pro"/>
          <a:cs typeface="Tisa Offc Serif Pro"/>
          <a:sym typeface="Tisa Offc Serif Pro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Tisa Offc Serif Pro"/>
          <a:ea typeface="Tisa Offc Serif Pro"/>
          <a:cs typeface="Tisa Offc Serif Pro"/>
          <a:sym typeface="Tisa Offc Serif Pro"/>
        </a:defRPr>
      </a:lvl9pPr>
    </p:titleStyle>
    <p:body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Univers Light"/>
          <a:ea typeface="Univers Light"/>
          <a:cs typeface="Univers Light"/>
          <a:sym typeface="Univers Light"/>
        </a:defRPr>
      </a:lvl1pPr>
      <a:lvl2pPr marL="647700" marR="0" indent="-1905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Univers Light"/>
          <a:ea typeface="Univers Light"/>
          <a:cs typeface="Univers Light"/>
          <a:sym typeface="Univers Light"/>
        </a:defRPr>
      </a:lvl2pPr>
      <a:lvl3pPr marL="1143000" marR="0" indent="-2286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Univers Light"/>
          <a:ea typeface="Univers Light"/>
          <a:cs typeface="Univers Light"/>
          <a:sym typeface="Univers Light"/>
        </a:defRPr>
      </a:lvl3pPr>
      <a:lvl4pPr marL="1625600" marR="0" indent="-2540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Univers Light"/>
          <a:ea typeface="Univers Light"/>
          <a:cs typeface="Univers Light"/>
          <a:sym typeface="Univers Light"/>
        </a:defRPr>
      </a:lvl4pPr>
      <a:lvl5pPr marL="2082800" marR="0" indent="-2540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Univers Light"/>
          <a:ea typeface="Univers Light"/>
          <a:cs typeface="Univers Light"/>
          <a:sym typeface="Univers Light"/>
        </a:defRPr>
      </a:lvl5pPr>
      <a:lvl6pPr marL="2540000" marR="0" indent="-2540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Univers Light"/>
          <a:ea typeface="Univers Light"/>
          <a:cs typeface="Univers Light"/>
          <a:sym typeface="Univers Light"/>
        </a:defRPr>
      </a:lvl6pPr>
      <a:lvl7pPr marL="2997200" marR="0" indent="-2540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Univers Light"/>
          <a:ea typeface="Univers Light"/>
          <a:cs typeface="Univers Light"/>
          <a:sym typeface="Univers Light"/>
        </a:defRPr>
      </a:lvl7pPr>
      <a:lvl8pPr marL="3454400" marR="0" indent="-2540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Univers Light"/>
          <a:ea typeface="Univers Light"/>
          <a:cs typeface="Univers Light"/>
          <a:sym typeface="Univers Light"/>
        </a:defRPr>
      </a:lvl8pPr>
      <a:lvl9pPr marL="3911600" marR="0" indent="-2540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Univers Light"/>
          <a:ea typeface="Univers Light"/>
          <a:cs typeface="Univers Light"/>
          <a:sym typeface="Univers Ligh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Univers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Univers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Univers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Univers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Univers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Univers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Univers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Univers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15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Univers Light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xfrm>
            <a:off x="1317615" y="690511"/>
            <a:ext cx="5185822" cy="5253090"/>
          </a:xfrm>
          <a:prstGeom prst="rect">
            <a:avLst/>
          </a:prstGeom>
        </p:spPr>
        <p:txBody>
          <a:bodyPr/>
          <a:lstStyle/>
          <a:p>
            <a:r>
              <a:t>Presentation name from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1455581" y="737115"/>
            <a:ext cx="4640421" cy="5407091"/>
          </a:xfrm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61" name="Content Placeholder 2"/>
          <p:cNvSpPr txBox="1"/>
          <p:nvPr>
            <p:ph type="body" sz="half" idx="1"/>
          </p:nvPr>
        </p:nvSpPr>
        <p:spPr>
          <a:xfrm>
            <a:off x="6388460" y="737115"/>
            <a:ext cx="4449713" cy="5407091"/>
          </a:xfrm>
          <a:prstGeom prst="rect">
            <a:avLst/>
          </a:prstGeom>
        </p:spPr>
        <p:txBody>
          <a:bodyPr/>
          <a:lstStyle/>
          <a:p>
            <a:r>
              <a:t>Content from python</a:t>
            </a:r>
          </a:p>
          <a:p>
            <a:r>
              <a:t>Table from python</a:t>
            </a:r>
          </a:p>
          <a:p>
            <a:r>
              <a:t>Plot from python</a:t>
            </a:r>
          </a:p>
        </p:txBody>
      </p:sp>
      <p:sp>
        <p:nvSpPr>
          <p:cNvPr id="162" name="Slide Number Placeholder 3"/>
          <p:cNvSpPr txBox="1"/>
          <p:nvPr>
            <p:ph type="sldNum" sz="quarter" idx="4294967295"/>
          </p:nvPr>
        </p:nvSpPr>
        <p:spPr>
          <a:xfrm>
            <a:off x="792653" y="6134937"/>
            <a:ext cx="20794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xfrm>
            <a:off x="1468812" y="503852"/>
            <a:ext cx="9808776" cy="1427585"/>
          </a:xfrm>
          <a:prstGeom prst="rect">
            <a:avLst/>
          </a:prstGeom>
        </p:spPr>
        <p:txBody>
          <a:bodyPr/>
          <a:lstStyle/>
          <a:p>
            <a:r>
              <a:t>Python Programming Language</a:t>
            </a:r>
          </a:p>
        </p:txBody>
      </p:sp>
      <p:sp>
        <p:nvSpPr>
          <p:cNvPr id="165" name="Content Placeholder 5"/>
          <p:cNvSpPr txBox="1"/>
          <p:nvPr>
            <p:ph type="body" sz="half" idx="1"/>
          </p:nvPr>
        </p:nvSpPr>
        <p:spPr>
          <a:xfrm>
            <a:off x="1468812" y="2066731"/>
            <a:ext cx="6452880" cy="3867538"/>
          </a:xfrm>
          <a:prstGeom prst="rect">
            <a:avLst/>
          </a:prstGeom>
        </p:spPr>
        <p:txBody>
          <a:bodyPr/>
          <a:lstStyle/>
          <a:p>
            <a:r>
              <a:t>Python is the most popular programming language in the world</a:t>
            </a:r>
          </a:p>
        </p:txBody>
      </p:sp>
      <p:sp>
        <p:nvSpPr>
          <p:cNvPr id="166" name="Slide Number Placeholder 2"/>
          <p:cNvSpPr txBox="1"/>
          <p:nvPr>
            <p:ph type="sldNum" sz="quarter" idx="4294967295"/>
          </p:nvPr>
        </p:nvSpPr>
        <p:spPr>
          <a:xfrm>
            <a:off x="792653" y="6134937"/>
            <a:ext cx="20794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3"/>
          <p:cNvSpPr txBox="1"/>
          <p:nvPr>
            <p:ph type="title"/>
          </p:nvPr>
        </p:nvSpPr>
        <p:spPr>
          <a:xfrm>
            <a:off x="1468812" y="503852"/>
            <a:ext cx="9808776" cy="1427585"/>
          </a:xfrm>
          <a:prstGeom prst="rect">
            <a:avLst/>
          </a:prstGeom>
        </p:spPr>
        <p:txBody>
          <a:bodyPr/>
          <a:lstStyle/>
          <a:p>
            <a:r>
              <a:t>Our company bitcoin profit</a:t>
            </a:r>
          </a:p>
        </p:txBody>
      </p:sp>
      <p:graphicFrame>
        <p:nvGraphicFramePr>
          <p:cNvPr id="169" name="Table Placeholder 2"/>
          <p:cNvGraphicFramePr/>
          <p:nvPr/>
        </p:nvGraphicFramePr>
        <p:xfrm>
          <a:off x="1487487" y="2057400"/>
          <a:ext cx="9789997" cy="38862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3985709"/>
                <a:gridCol w="3318899"/>
                <a:gridCol w="1242693"/>
                <a:gridCol w="1242693"/>
              </a:tblGrid>
              <a:tr h="647700">
                <a:tc>
                  <a:txBody>
                    <a:bodyPr/>
                    <a:lstStyle/>
                    <a:p>
                      <a:r>
                        <a:t>Quarter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r>
                        <a:t>Price expected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r>
                        <a:t>Price actual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t>Q1 2025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r>
                        <a:t>$0.1M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r>
                        <a:t>$0.07M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r>
                        <a:t>$-0.03M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t>Q2 2025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$0.2M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$0.07M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$-1.03M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r>
                        <a:t>Q3 2025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r>
                        <a:t>$0.3M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r>
                        <a:t>$1.0M</a:t>
                      </a:r>
                    </a:p>
                  </a:txBody>
                  <a:tcPr marL="45720" marR="45720" marT="45720" marB="45720" anchor="ctr" anchorCtr="0" horzOverflow="overflow"/>
                </a:tc>
                <a:tc>
                  <a:txBody>
                    <a:bodyPr/>
                    <a:lstStyle/>
                    <a:p>
                      <a:r>
                        <a:t>$0.7M</a:t>
                      </a:r>
                    </a:p>
                  </a:txBody>
                  <a:tcPr marL="45720" marR="45720" marT="45720" marB="45720" anchor="ctr" anchorCtr="0" horzOverflow="overflow"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t>Q4 2025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$0.4M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$2.0M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$1.6M</a:t>
                      </a:r>
                    </a:p>
                  </a:txBody>
                  <a:tcPr marL="45720" marR="45720" marT="45720" marB="4572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70" name="Slide Number Placeholder 1"/>
          <p:cNvSpPr txBox="1"/>
          <p:nvPr>
            <p:ph type="sldNum" sz="quarter" idx="4294967295"/>
          </p:nvPr>
        </p:nvSpPr>
        <p:spPr>
          <a:xfrm>
            <a:off x="792653" y="6134937"/>
            <a:ext cx="20794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2"/>
          <p:cNvSpPr txBox="1"/>
          <p:nvPr>
            <p:ph type="title"/>
          </p:nvPr>
        </p:nvSpPr>
        <p:spPr>
          <a:xfrm>
            <a:off x="1468812" y="503852"/>
            <a:ext cx="9808776" cy="1427585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Bitcoin price 2025</a:t>
            </a:r>
          </a:p>
        </p:txBody>
      </p:sp>
      <p:pic>
        <p:nvPicPr>
          <p:cNvPr id="173" name="Picture 172" descr="my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552" y="1888848"/>
            <a:ext cx="5571564" cy="413803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2"/>
          <p:cNvSpPr txBox="1"/>
          <p:nvPr>
            <p:ph type="title"/>
          </p:nvPr>
        </p:nvSpPr>
        <p:spPr>
          <a:xfrm>
            <a:off x="1317612" y="690511"/>
            <a:ext cx="4964674" cy="5253090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76" name="Content Placeholder 1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Dragos Josan</a:t>
            </a:r>
          </a:p>
          <a:p>
            <a:pPr/>
            <a:r>
              <a:t>01773241760</a:t>
            </a:r>
          </a:p>
          <a:p>
            <a:pPr/>
            <a:r>
              <a:t>dragosjosan@gmail.com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">
      <a:dk1>
        <a:srgbClr val="000000"/>
      </a:dk1>
      <a:lt1>
        <a:srgbClr val="EAF1F2"/>
      </a:lt1>
      <a:dk2>
        <a:srgbClr val="A7A7A7"/>
      </a:dk2>
      <a:lt2>
        <a:srgbClr val="535353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000FF"/>
      </a:hlink>
      <a:folHlink>
        <a:srgbClr val="FF00FF"/>
      </a:folHlink>
    </a:clrScheme>
    <a:fontScheme name="Cust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F1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000FF"/>
      </a:hlink>
      <a:folHlink>
        <a:srgbClr val="FF00FF"/>
      </a:folHlink>
    </a:clrScheme>
    <a:fontScheme name="Cust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Cust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AF1F2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