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0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0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5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5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1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8B7F-697B-4247-AE1B-9EB76CA83950}" type="datetimeFigureOut">
              <a:rPr lang="fr-FR" smtClean="0"/>
              <a:t>27/07/2020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BAEE-C059-EF47-9424-12D9E9E9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33432"/>
            <a:ext cx="9144000" cy="2387600"/>
          </a:xfrm>
        </p:spPr>
        <p:txBody>
          <a:bodyPr/>
          <a:lstStyle/>
          <a:p>
            <a:r>
              <a:rPr lang="fr-FR" u="sng" dirty="0"/>
              <a:t>Soutenance Projet 04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263835"/>
            <a:ext cx="9144000" cy="1655762"/>
          </a:xfrm>
        </p:spPr>
        <p:txBody>
          <a:bodyPr/>
          <a:lstStyle/>
          <a:p>
            <a:r>
              <a:rPr lang="fr-FR" dirty="0"/>
              <a:t>Optimisez 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11537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0FF5824-7D31-5340-820C-6EC2684F4289}"/>
              </a:ext>
            </a:extLst>
          </p:cNvPr>
          <p:cNvSpPr txBox="1"/>
          <p:nvPr/>
        </p:nvSpPr>
        <p:spPr>
          <a:xfrm>
            <a:off x="864296" y="2116899"/>
            <a:ext cx="10196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Présentation du nouveau site optimisé.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Rapport d’analyse du SEO / Accessibilité du site actuel.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Les 10 recommandations SEO pour le nouveau site web.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 rapport d’optimisation – comparatif avant/après.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B76FDC-B51E-C444-8B61-D5B49BAFC2CF}"/>
              </a:ext>
            </a:extLst>
          </p:cNvPr>
          <p:cNvSpPr txBox="1"/>
          <p:nvPr/>
        </p:nvSpPr>
        <p:spPr>
          <a:xfrm>
            <a:off x="0" y="71398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Contenu de la réunion :</a:t>
            </a:r>
          </a:p>
        </p:txBody>
      </p:sp>
    </p:spTree>
    <p:extLst>
      <p:ext uri="{BB962C8B-B14F-4D97-AF65-F5344CB8AC3E}">
        <p14:creationId xmlns:p14="http://schemas.microsoft.com/office/powerpoint/2010/main" val="14261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8618" y="556452"/>
            <a:ext cx="1124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/>
              <a:t>Validation du code HTML et CSS -&gt; </a:t>
            </a:r>
            <a:r>
              <a:rPr lang="fr-FR" dirty="0">
                <a:effectLst/>
                <a:hlinkClick r:id="rId2"/>
              </a:rPr>
              <a:t>https://validator.w3.org/</a:t>
            </a:r>
            <a:endParaRPr lang="fr-FR" dirty="0">
              <a:effectLst/>
            </a:endParaRPr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38618" y="5285984"/>
            <a:ext cx="549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</a:t>
            </a:r>
            <a:r>
              <a:rPr lang="fr-FR" dirty="0">
                <a:solidFill>
                  <a:schemeClr val="accent5"/>
                </a:solidFill>
              </a:rPr>
              <a:t>HTML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293810" y="5285984"/>
            <a:ext cx="549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 </a:t>
            </a:r>
            <a:r>
              <a:rPr lang="fr-FR" dirty="0">
                <a:solidFill>
                  <a:schemeClr val="accent6"/>
                </a:solidFill>
              </a:rPr>
              <a:t>CSS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D97771-1453-3F4F-82E7-129BF2D0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7" y="1628383"/>
            <a:ext cx="5493181" cy="3452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0CB5D1-498F-FA48-8A7B-7665C4D3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810" y="1628383"/>
            <a:ext cx="5493181" cy="345273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988835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67</Words>
  <Application>Microsoft Macintosh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Soutenance Projet 04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02</dc:title>
  <dc:creator>Utilisateur de Microsoft Office</dc:creator>
  <cp:lastModifiedBy>JOANNES Robin</cp:lastModifiedBy>
  <cp:revision>49</cp:revision>
  <cp:lastPrinted>2020-05-16T16:45:11Z</cp:lastPrinted>
  <dcterms:created xsi:type="dcterms:W3CDTF">2020-05-11T14:40:41Z</dcterms:created>
  <dcterms:modified xsi:type="dcterms:W3CDTF">2020-07-27T14:19:59Z</dcterms:modified>
</cp:coreProperties>
</file>