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8E9E1-353C-40B7-A2DC-65C9D7D0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Bluto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032DAA-5E7E-401F-9F9E-F8E089C2E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Ralph </a:t>
            </a:r>
            <a:r>
              <a:rPr lang="en-US" dirty="0" err="1"/>
              <a:t>en</a:t>
            </a:r>
            <a:r>
              <a:rPr lang="en-US" dirty="0"/>
              <a:t> Eva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F3F4892-FFE5-4267-A2E6-7079B173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75" y="1517375"/>
            <a:ext cx="4495238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0F3FB-3FEE-421F-AB35-9614094B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13D3D3-05A4-4EDC-A172-E7B70157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</a:t>
            </a:r>
          </a:p>
          <a:p>
            <a:r>
              <a:rPr lang="en-US" dirty="0" err="1"/>
              <a:t>Onderzoek</a:t>
            </a:r>
            <a:endParaRPr lang="en-US" dirty="0"/>
          </a:p>
          <a:p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Testrapportage</a:t>
            </a:r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D3303A-5CF9-49D7-99AD-CB1F7372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66" y="872653"/>
            <a:ext cx="4495238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7E161-D9AA-4813-8E17-AE1B9D84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A36325-BA16-4400-B3E0-B28C562F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  <a:p>
            <a:r>
              <a:rPr lang="en-US" dirty="0"/>
              <a:t>Taken </a:t>
            </a:r>
            <a:r>
              <a:rPr lang="en-US" dirty="0" err="1"/>
              <a:t>verdelen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art </a:t>
            </a:r>
            <a:r>
              <a:rPr lang="en-US" dirty="0" err="1"/>
              <a:t>en</a:t>
            </a:r>
            <a:r>
              <a:rPr lang="en-US" dirty="0"/>
              <a:t> development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33D59D0-4D4F-41E8-A5B5-279E16A3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64" y="1410887"/>
            <a:ext cx="5219047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F859-E0E7-49AA-B503-3CD1747F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46587D-01E0-4914-8119-EFCF7CEB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</a:t>
            </a:r>
          </a:p>
          <a:p>
            <a:r>
              <a:rPr lang="en-US" dirty="0"/>
              <a:t>De style van de characters</a:t>
            </a:r>
          </a:p>
          <a:p>
            <a:pPr marL="0" indent="0">
              <a:buNone/>
            </a:pPr>
            <a:r>
              <a:rPr lang="en-US" dirty="0" err="1"/>
              <a:t>Meerdere</a:t>
            </a:r>
            <a:r>
              <a:rPr lang="en-US" dirty="0"/>
              <a:t> styles </a:t>
            </a:r>
            <a:r>
              <a:rPr lang="en-US" dirty="0" err="1"/>
              <a:t>geprobeerd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het </a:t>
            </a:r>
            <a:r>
              <a:rPr lang="en-US" dirty="0" err="1"/>
              <a:t>leukste</a:t>
            </a:r>
            <a:r>
              <a:rPr lang="en-US" dirty="0"/>
              <a:t>/</a:t>
            </a:r>
            <a:r>
              <a:rPr lang="en-US" dirty="0" err="1"/>
              <a:t>beste</a:t>
            </a:r>
            <a:r>
              <a:rPr lang="en-US" dirty="0"/>
              <a:t> was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</a:t>
            </a:r>
          </a:p>
          <a:p>
            <a:pPr lvl="0"/>
            <a:r>
              <a:rPr lang="nl-NL" dirty="0"/>
              <a:t>Hoe we de </a:t>
            </a:r>
            <a:r>
              <a:rPr lang="nl-NL" dirty="0" err="1"/>
              <a:t>Keypad</a:t>
            </a:r>
            <a:r>
              <a:rPr lang="nl-NL" dirty="0"/>
              <a:t> kunnen gebruiken.</a:t>
            </a:r>
          </a:p>
          <a:p>
            <a:pPr lvl="0"/>
            <a:r>
              <a:rPr lang="nl-NL" dirty="0"/>
              <a:t>Hoe wij deze knoppen op het toetsenbord kunnen laten intypen</a:t>
            </a:r>
          </a:p>
          <a:p>
            <a:pPr lvl="0"/>
            <a:r>
              <a:rPr lang="nl-NL" dirty="0"/>
              <a:t>Een beetje over hoe </a:t>
            </a:r>
            <a:r>
              <a:rPr lang="nl-NL" dirty="0" err="1"/>
              <a:t>Unreal</a:t>
            </a:r>
            <a:r>
              <a:rPr lang="nl-NL" dirty="0"/>
              <a:t> werkt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508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D8422-3D6B-4A1B-B315-2E64BAB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ED4831-2B0F-44FF-B8F6-C5A83D23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Numpad</a:t>
            </a:r>
            <a:endParaRPr lang="nl-NL" dirty="0"/>
          </a:p>
          <a:p>
            <a:r>
              <a:rPr lang="nl-NL" dirty="0" err="1"/>
              <a:t>Arduino</a:t>
            </a:r>
            <a:endParaRPr lang="nl-NL" dirty="0"/>
          </a:p>
          <a:p>
            <a:r>
              <a:rPr lang="nl-NL" dirty="0"/>
              <a:t>Space </a:t>
            </a:r>
            <a:r>
              <a:rPr lang="nl-NL" dirty="0" err="1"/>
              <a:t>shooter</a:t>
            </a:r>
            <a:r>
              <a:rPr lang="nl-NL" dirty="0"/>
              <a:t> like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invaders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87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F91A5-1823-42E6-A5EE-4AF043A8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testrapportage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D07B79-81B9-4B34-A5D5-B651413B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942029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Aangepast 15">
      <a:dk1>
        <a:srgbClr val="151515"/>
      </a:dk1>
      <a:lt1>
        <a:srgbClr val="FFFFFF"/>
      </a:lt1>
      <a:dk2>
        <a:srgbClr val="151515"/>
      </a:dk2>
      <a:lt2>
        <a:srgbClr val="DADADA"/>
      </a:lt2>
      <a:accent1>
        <a:srgbClr val="151515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7F229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48</TotalTime>
  <Words>69</Words>
  <Application>Microsoft Office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Condensspoor</vt:lpstr>
      <vt:lpstr>Space Bluto</vt:lpstr>
      <vt:lpstr>index</vt:lpstr>
      <vt:lpstr>scrum</vt:lpstr>
      <vt:lpstr>onderzoek</vt:lpstr>
      <vt:lpstr>ontwerp</vt:lpstr>
      <vt:lpstr>testrapportage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Bluto</dc:title>
  <dc:creator>hi hi</dc:creator>
  <cp:lastModifiedBy>hi hi</cp:lastModifiedBy>
  <cp:revision>4</cp:revision>
  <dcterms:created xsi:type="dcterms:W3CDTF">2019-06-13T06:44:44Z</dcterms:created>
  <dcterms:modified xsi:type="dcterms:W3CDTF">2019-06-13T07:33:35Z</dcterms:modified>
</cp:coreProperties>
</file>