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33"/>
            </a:gs>
            <a:gs pos="50000">
              <a:schemeClr val="bg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Красивая презентация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C:\Program Files\Microsoft Office\MEDIA\CAGCAT10\j02346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426" y="1988840"/>
            <a:ext cx="4061149" cy="39527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Красивая презентация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Красивая презентация</dc:title>
  <dc:creator>Турлюк Иван Дмитриевич</dc:creator>
  <cp:lastModifiedBy>Turliuk</cp:lastModifiedBy>
  <cp:revision>1</cp:revision>
  <dcterms:created xsi:type="dcterms:W3CDTF">2017-03-13T10:23:57Z</dcterms:created>
  <dcterms:modified xsi:type="dcterms:W3CDTF">2017-03-13T10:32:06Z</dcterms:modified>
</cp:coreProperties>
</file>