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6" r:id="rId2"/>
    <p:sldId id="471" r:id="rId3"/>
    <p:sldId id="472" r:id="rId4"/>
    <p:sldId id="473" r:id="rId5"/>
    <p:sldId id="474" r:id="rId6"/>
    <p:sldId id="475" r:id="rId7"/>
    <p:sldId id="476" r:id="rId8"/>
    <p:sldId id="478" r:id="rId9"/>
    <p:sldId id="477" r:id="rId10"/>
    <p:sldId id="481" r:id="rId11"/>
    <p:sldId id="480" r:id="rId12"/>
    <p:sldId id="479" r:id="rId13"/>
    <p:sldId id="485" r:id="rId14"/>
    <p:sldId id="482" r:id="rId15"/>
    <p:sldId id="483" r:id="rId16"/>
    <p:sldId id="487" r:id="rId17"/>
    <p:sldId id="484" r:id="rId18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EFBBEF-D004-4808-A9C6-C78CB367EF08}">
          <p14:sldIdLst>
            <p14:sldId id="286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81"/>
            <p14:sldId id="480"/>
            <p14:sldId id="479"/>
            <p14:sldId id="485"/>
            <p14:sldId id="482"/>
            <p14:sldId id="483"/>
            <p14:sldId id="487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5253" autoAdjust="0"/>
  </p:normalViewPr>
  <p:slideViewPr>
    <p:cSldViewPr>
      <p:cViewPr varScale="1">
        <p:scale>
          <a:sx n="87" d="100"/>
          <a:sy n="87" d="100"/>
        </p:scale>
        <p:origin x="2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8D5FB-007D-4BA6-95A6-23AE98B61839}" type="datetimeFigureOut">
              <a:rPr lang="ru-RU" smtClean="0"/>
              <a:t>26.04.2016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FA08-BD4F-4820-9166-8E6994F9BB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906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F2C24B-4F17-485C-B31B-3EA303B29C6C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D120C50-249F-4BDB-BAA8-B84D3AA2CC8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00400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4274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17CC-55EA-4518-B178-403FEF3981E2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551D-F4A6-4939-934F-AA1675E17F0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476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3E383-D892-48DB-83BF-E51223B42246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CC1E0-8319-47A1-8F91-860F9A2A3A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786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C54A8-2D79-45AF-A79C-FCBDBC54A633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9E3FF-0114-4989-BFD6-BC862BF4B6B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891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74DED-4B2A-4A41-9296-0D1C2ECF9521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765C5-A237-415C-95CC-AC747C1CEEA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066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322D3-AB5B-4763-AA82-720B77A3D029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475B-97CF-47BC-A90B-C2E3FB777C7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0756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4DF9-1D41-4384-89E7-216FF852E341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DF98-6616-4A21-9540-BAFEF32B02E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466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98B4D-1237-4738-80D0-AB7F631C6DA5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8733E-11FD-4501-83A7-211278F3781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762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A4DE2-36DA-439F-8449-CB2001A1F472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B20F2-4690-4E8C-90F3-F8E38B6B3CD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059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D67D7-78F1-496D-B957-62254BDB88A4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BF040-81FF-4BB3-A5FF-FD79996C8D7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685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0F037-A08A-496E-B71D-EAB30769BE04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B2302-12F0-47CC-B962-EB1D3A59AE4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474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DC144-58E3-42BA-82EC-0BCBDB870625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D7754-5394-4849-A99A-6B28ACA016E4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795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C2C27C-1AA6-43B8-B0B6-2486C69A0162}" type="datetimeFigureOut">
              <a:rPr lang="ru-RU"/>
              <a:pPr>
                <a:defRPr/>
              </a:pPr>
              <a:t>26.04.2016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CE5263-3D44-472C-AE7A-FA07666DE0A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ru-RU" altLang="ru-RU" sz="2800" dirty="0" smtClean="0">
                <a:latin typeface="Times New Roman" panose="02020603050405020304" pitchFamily="18" charset="0"/>
              </a:rPr>
              <a:t>Учебный курс</a:t>
            </a:r>
            <a:br>
              <a:rPr lang="ru-RU" altLang="ru-RU" sz="2800" dirty="0" smtClean="0">
                <a:latin typeface="Times New Roman" panose="02020603050405020304" pitchFamily="18" charset="0"/>
              </a:rPr>
            </a:br>
            <a:endParaRPr lang="ru-RU" altLang="ru-RU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725" y="1196975"/>
            <a:ext cx="7550150" cy="2044700"/>
          </a:xfrm>
        </p:spPr>
        <p:txBody>
          <a:bodyPr/>
          <a:lstStyle/>
          <a:p>
            <a:r>
              <a:rPr lang="ru-RU" altLang="ru-RU" sz="4400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Методы трансляции</a:t>
            </a:r>
          </a:p>
          <a:p>
            <a:pPr algn="l"/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/>
            </a:r>
            <a:b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algn="l"/>
            <a:endParaRPr lang="ru-RU" altLang="ru-RU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endParaRPr lang="ru-RU" altLang="ru-RU" sz="1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endParaRPr lang="ru-RU" altLang="ru-RU" sz="1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автоматизации построения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трансляторов</a:t>
            </a:r>
            <a:endParaRPr lang="en-US" alt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Шиманский Валерий Владимирович</a:t>
            </a:r>
          </a:p>
        </p:txBody>
      </p:sp>
      <p:pic>
        <p:nvPicPr>
          <p:cNvPr id="3076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4704"/>
            <a:ext cx="16396520" cy="65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9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532"/>
            <a:ext cx="11154987" cy="726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3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79"/>
            <a:ext cx="15028358" cy="75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8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" y="0"/>
            <a:ext cx="14454373" cy="7195683"/>
          </a:xfrm>
          <a:prstGeom prst="rect">
            <a:avLst/>
          </a:prstGeom>
        </p:spPr>
      </p:pic>
      <p:pic>
        <p:nvPicPr>
          <p:cNvPr id="4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59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" y="-16308"/>
            <a:ext cx="11916389" cy="69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9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69776" cy="33337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421" y="2924944"/>
            <a:ext cx="9211229" cy="35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8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055"/>
            <a:ext cx="11726864" cy="26147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924944"/>
            <a:ext cx="8682736" cy="32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6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66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" y="1268760"/>
            <a:ext cx="15183580" cy="51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3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12" y="1052736"/>
            <a:ext cx="11957392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9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696"/>
            <a:ext cx="12654650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1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36712"/>
            <a:ext cx="12897763" cy="58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2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" y="908720"/>
            <a:ext cx="14909885" cy="63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2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824"/>
            <a:ext cx="14844736" cy="41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025"/>
            <a:ext cx="13807139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2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33" y="908720"/>
            <a:ext cx="11840943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1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10247</TotalTime>
  <Words>4</Words>
  <Application>Microsoft Office PowerPoint</Application>
  <PresentationFormat>Экран (4:3)</PresentationFormat>
  <Paragraphs>8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Verdana</vt:lpstr>
      <vt:lpstr>Тема Office</vt:lpstr>
      <vt:lpstr>Учебный курс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I'm</dc:creator>
  <cp:lastModifiedBy>Valery Shimanski</cp:lastModifiedBy>
  <cp:revision>292</cp:revision>
  <cp:lastPrinted>2015-09-29T06:31:25Z</cp:lastPrinted>
  <dcterms:created xsi:type="dcterms:W3CDTF">2010-01-29T18:54:48Z</dcterms:created>
  <dcterms:modified xsi:type="dcterms:W3CDTF">2016-04-26T06:46:20Z</dcterms:modified>
</cp:coreProperties>
</file>