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0" r:id="rId3"/>
    <p:sldId id="291" r:id="rId4"/>
    <p:sldId id="321" r:id="rId5"/>
    <p:sldId id="323" r:id="rId6"/>
    <p:sldId id="324" r:id="rId7"/>
    <p:sldId id="325" r:id="rId8"/>
    <p:sldId id="322" r:id="rId9"/>
    <p:sldId id="326" r:id="rId10"/>
    <p:sldId id="327" r:id="rId11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56EFBBEF-D004-4808-A9C6-C78CB367EF08}">
          <p14:sldIdLst>
            <p14:sldId id="286"/>
            <p14:sldId id="290"/>
            <p14:sldId id="291"/>
            <p14:sldId id="321"/>
            <p14:sldId id="323"/>
            <p14:sldId id="324"/>
            <p14:sldId id="325"/>
            <p14:sldId id="322"/>
            <p14:sldId id="326"/>
            <p14:sldId id="327"/>
            <p14:sldId id="330"/>
            <p14:sldId id="329"/>
            <p14:sldId id="32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81" d="100"/>
          <a:sy n="81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7604-3D7F-47BC-A792-9FE965B92C44}" type="datetimeFigureOut">
              <a:rPr lang="ru-RU" smtClean="0"/>
              <a:pPr/>
              <a:t>02.12.2018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63122-F096-4BA6-99D5-287A255B9C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8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100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C9C48-38C1-459E-BAD4-CFA47383B39A}" type="slidenum">
              <a:rPr lang="ru-RU" altLang="ru-RU"/>
              <a:pPr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02.12.2018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550150" cy="2044700"/>
          </a:xfrm>
        </p:spPr>
        <p:txBody>
          <a:bodyPr/>
          <a:lstStyle/>
          <a:p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ru-RU" sz="3600" dirty="0" smtClean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Генерация кода</a:t>
            </a:r>
            <a:endParaRPr lang="en-US" alt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3131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258936"/>
            <a:ext cx="871296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Генератор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строит для программы на языке L эквивалентную машинную программу. На вход для генератора кода подается некоторое промежуточное представление программы.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Генерация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включает ряд специфических, относительно независимых подзадач: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памяти (в частности, распределение регистров),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команд,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генерацию объектного (или загрузочного) модуля.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Конечно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независимость этих подзадач относительна: например, при выборе команд нельзя не учитывать схему распределения памяти, и, наоборот, схема распределения памяти (регистров, в частности) ведет к генерации той или иной последовательности команд.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какой-то мере схема генератора кода зависит от формы промежуточного представления. Генерация кода из дерева отличается от генерации кода из троек, а генерация кода из префиксной записи отличается от генерации кода из ориентированного графа. В то же время все генераторы кода имеют много общего, и основные применяемые алгоритмы отличаются, как правило, только в деталях, связанных с используемым промежуточным представлением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0"/>
            <a:ext cx="8011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организация памяти на основе стека (магазина)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692696"/>
            <a:ext cx="11763396" cy="48245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03848" y="1556792"/>
            <a:ext cx="59401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    Динамическая </a:t>
            </a:r>
            <a:r>
              <a:rPr lang="ru-RU" sz="2200" dirty="0"/>
              <a:t>организация памяти - это организация памяти периода исполнения программы. </a:t>
            </a:r>
          </a:p>
          <a:p>
            <a:r>
              <a:rPr lang="ru-RU" sz="2200" dirty="0" smtClean="0"/>
              <a:t>    Оперативная </a:t>
            </a:r>
            <a:r>
              <a:rPr lang="ru-RU" sz="2200" dirty="0"/>
              <a:t>память программы обычно состоит из нескольких основных разделов:  </a:t>
            </a:r>
          </a:p>
          <a:p>
            <a:r>
              <a:rPr lang="ru-RU" sz="2200" dirty="0" smtClean="0"/>
              <a:t>     - </a:t>
            </a:r>
            <a:r>
              <a:rPr lang="ru-RU" sz="2200" dirty="0"/>
              <a:t>стек (магазин), </a:t>
            </a:r>
          </a:p>
          <a:p>
            <a:r>
              <a:rPr lang="ru-RU" sz="2200" dirty="0" smtClean="0"/>
              <a:t>     - </a:t>
            </a:r>
            <a:r>
              <a:rPr lang="ru-RU" sz="2200" dirty="0"/>
              <a:t>куча, </a:t>
            </a:r>
          </a:p>
          <a:p>
            <a:r>
              <a:rPr lang="ru-RU" sz="2200" dirty="0" smtClean="0"/>
              <a:t>     - </a:t>
            </a:r>
            <a:r>
              <a:rPr lang="ru-RU" sz="2200" dirty="0"/>
              <a:t>область статических данных (инициализированных и неинициализированных). </a:t>
            </a:r>
          </a:p>
          <a:p>
            <a:r>
              <a:rPr lang="ru-RU" sz="2200" dirty="0" smtClean="0"/>
              <a:t>     Наиболее </a:t>
            </a:r>
            <a:r>
              <a:rPr lang="ru-RU" sz="2200" dirty="0"/>
              <a:t>сложной является работа со стеком.</a:t>
            </a:r>
          </a:p>
        </p:txBody>
      </p:sp>
    </p:spTree>
    <p:extLst>
      <p:ext uri="{BB962C8B-B14F-4D97-AF65-F5344CB8AC3E}">
        <p14:creationId xmlns:p14="http://schemas.microsoft.com/office/powerpoint/2010/main" xmlns="" val="423730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3568" y="0"/>
            <a:ext cx="7704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Организация магазина со статической цепочкой</a:t>
            </a:r>
            <a:endParaRPr lang="ru-RU" sz="2200" b="1" dirty="0">
              <a:effectLst/>
              <a:latin typeface="Arial CYR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475511"/>
            <a:ext cx="6912768" cy="63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0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0"/>
            <a:ext cx="81003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Занесение фактических параметров в магазин  по команде JSR A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507282"/>
            <a:ext cx="5040560" cy="63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1"/>
            <a:ext cx="9036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При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вызове программы необходимо установить указатель статического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текущую программу, а при выходе - восстановить его на старое.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служат команды занесения фактических параметров в магазин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BP, LP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SUB Delta, LP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JSR A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Здесь Delta - размер локальных вызывающей подпрограммы плюс двойная длина слова. Магазин после этого принимает след. состояние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49377"/>
            <a:ext cx="6192688" cy="4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09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99792" y="10584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Магазин с дисплеем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9675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     Дисплей </a:t>
            </a:r>
            <a:r>
              <a:rPr lang="ru-RU" sz="2400" dirty="0"/>
              <a:t>- это массив (DISPLAY), i-й элемент которого представляет собой указатель на область активации последней вызванной подпрограммы i-го статического уровня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     Доступ </a:t>
            </a:r>
            <a:r>
              <a:rPr lang="ru-RU" sz="2400" dirty="0"/>
              <a:t>к переменным самой внутренней подпрограммы осуществляется через регистр BP. Дисплей может быть реализован либо через регистры (если их достаточно), либо через массив в памяти. </a:t>
            </a:r>
          </a:p>
          <a:p>
            <a:r>
              <a:rPr lang="ru-RU" sz="2400" dirty="0" smtClean="0"/>
              <a:t>      Отдельно </a:t>
            </a:r>
            <a:r>
              <a:rPr lang="ru-RU" sz="2400" dirty="0"/>
              <a:t>стоит вопрос о технике передачи фактических параметров. Например, при передаче массива целесообразнее сначала в подпрограмму передать адрес массива, а затем уже по адресу передать в магазин сам массив.</a:t>
            </a:r>
          </a:p>
        </p:txBody>
      </p:sp>
    </p:spTree>
    <p:extLst>
      <p:ext uri="{BB962C8B-B14F-4D97-AF65-F5344CB8AC3E}">
        <p14:creationId xmlns:p14="http://schemas.microsoft.com/office/powerpoint/2010/main" xmlns="" val="161718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602595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Назначение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переменным, параметрам и полям записей происходит при обработке соответствующих объявлений. В однопроходном трансляторе это может производиться вместе с построением основной таблицы символов и соответствующие адреса (или смещения) могут храниться в этой же таблице.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промежуточном представлении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объявления могут быть сохранены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делает это промежуточное представление машинно-независимым.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работы генератора кодов поддерживается таблица Table, в которой по этому номеру (входу) содержится следующая информация: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типа: его размер;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переменной: смещение в области процедуры (или глобальной области);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поля записи: смещение внутри записи;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процедуры: размер локальных параметров;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массива: размер массива, размер элемента, значение левой и правой границы.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105846"/>
            <a:ext cx="3336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Назначение адресов</a:t>
            </a:r>
          </a:p>
        </p:txBody>
      </p:sp>
    </p:spTree>
    <p:extLst>
      <p:ext uri="{BB962C8B-B14F-4D97-AF65-F5344CB8AC3E}">
        <p14:creationId xmlns:p14="http://schemas.microsoft.com/office/powerpoint/2010/main" xmlns="" val="23679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11760" y="105846"/>
            <a:ext cx="3675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Трансляция переменных</a:t>
            </a:r>
            <a:endParaRPr lang="ru-RU" sz="2400" b="1" dirty="0">
              <a:effectLst/>
              <a:latin typeface="Arial CYR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581025"/>
            <a:ext cx="819065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Переменные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отражают все многообразие механизмов доступа в языке. Переменная имеет синтезированный атрибут ADDRESS - это запись, описывающая адрес в команде ассемблера. Этот атрибут сопоставляется всем нетерминалам, представляющим значения. В системе команд много способов адресации, и они отражаются в структуре значения атрибута ADDRESS.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Доступ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переменным осуществляется в зависимости от их уровня: глобальные переменные адресуются с помощью абсолютной адресации; переменные в процедуре текущего уровня адресуются через регистр базы.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Если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организован с помощью статической цепочки, то переменные предыдущего статического уровня адресуются через заданный регистр; переменные остальных уровней адресуются «пробеганием» по статической цепочке с использованием вспомогательного регистра. Адрес переменной формируется при обработке структуры переменной слева направо и передается сначала сверху вниз как наследуемый атрибут нетерминала. </a:t>
            </a:r>
          </a:p>
        </p:txBody>
      </p:sp>
    </p:spTree>
    <p:extLst>
      <p:ext uri="{BB962C8B-B14F-4D97-AF65-F5344CB8AC3E}">
        <p14:creationId xmlns:p14="http://schemas.microsoft.com/office/powerpoint/2010/main" xmlns="" val="3175866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669</Words>
  <Application>Microsoft Office PowerPoint</Application>
  <PresentationFormat>Экран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Учебный курс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Valery Shimanski</cp:lastModifiedBy>
  <cp:revision>163</cp:revision>
  <cp:lastPrinted>2015-09-15T04:36:10Z</cp:lastPrinted>
  <dcterms:created xsi:type="dcterms:W3CDTF">2010-01-29T18:54:48Z</dcterms:created>
  <dcterms:modified xsi:type="dcterms:W3CDTF">2018-12-02T16:24:11Z</dcterms:modified>
</cp:coreProperties>
</file>