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D3F35-8B9B-4921-B57B-E303E623444E}" v="62" dt="2022-02-10T18:35:54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лег Драгун" userId="ba6fdd268e477cbe" providerId="LiveId" clId="{EA6D3F35-8B9B-4921-B57B-E303E623444E}"/>
    <pc:docChg chg="undo custSel addSld delSld modSld sldOrd">
      <pc:chgData name="Олег Драгун" userId="ba6fdd268e477cbe" providerId="LiveId" clId="{EA6D3F35-8B9B-4921-B57B-E303E623444E}" dt="2022-02-10T18:43:40.941" v="1129" actId="20577"/>
      <pc:docMkLst>
        <pc:docMk/>
      </pc:docMkLst>
      <pc:sldChg chg="modSp mod">
        <pc:chgData name="Олег Драгун" userId="ba6fdd268e477cbe" providerId="LiveId" clId="{EA6D3F35-8B9B-4921-B57B-E303E623444E}" dt="2022-02-10T18:14:14.884" v="6" actId="27636"/>
        <pc:sldMkLst>
          <pc:docMk/>
          <pc:sldMk cId="2584280759" sldId="257"/>
        </pc:sldMkLst>
        <pc:spChg chg="mod">
          <ac:chgData name="Олег Драгун" userId="ba6fdd268e477cbe" providerId="LiveId" clId="{EA6D3F35-8B9B-4921-B57B-E303E623444E}" dt="2022-02-10T18:14:14.884" v="6" actId="27636"/>
          <ac:spMkLst>
            <pc:docMk/>
            <pc:sldMk cId="2584280759" sldId="257"/>
            <ac:spMk id="2" creationId="{18C3B467-088C-4F3D-A9A7-105C4E1E20CD}"/>
          </ac:spMkLst>
        </pc:spChg>
        <pc:spChg chg="mod">
          <ac:chgData name="Олег Драгун" userId="ba6fdd268e477cbe" providerId="LiveId" clId="{EA6D3F35-8B9B-4921-B57B-E303E623444E}" dt="2022-02-10T18:13:55.518" v="2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addSp delSp del mod ord">
        <pc:chgData name="Олег Драгун" userId="ba6fdd268e477cbe" providerId="LiveId" clId="{EA6D3F35-8B9B-4921-B57B-E303E623444E}" dt="2022-02-10T18:31:44.944" v="140" actId="47"/>
        <pc:sldMkLst>
          <pc:docMk/>
          <pc:sldMk cId="183243182" sldId="261"/>
        </pc:sldMkLst>
        <pc:spChg chg="add del">
          <ac:chgData name="Олег Драгун" userId="ba6fdd268e477cbe" providerId="LiveId" clId="{EA6D3F35-8B9B-4921-B57B-E303E623444E}" dt="2022-02-10T18:16:22.898" v="10" actId="22"/>
          <ac:spMkLst>
            <pc:docMk/>
            <pc:sldMk cId="183243182" sldId="261"/>
            <ac:spMk id="6" creationId="{12F45364-4162-4007-B6AA-D973E8CAE2A5}"/>
          </ac:spMkLst>
        </pc:spChg>
      </pc:sldChg>
      <pc:sldChg chg="addSp delSp modSp add mod modClrScheme chgLayout">
        <pc:chgData name="Олег Драгун" userId="ba6fdd268e477cbe" providerId="LiveId" clId="{EA6D3F35-8B9B-4921-B57B-E303E623444E}" dt="2022-02-10T18:32:17.094" v="174" actId="113"/>
        <pc:sldMkLst>
          <pc:docMk/>
          <pc:sldMk cId="2681854214" sldId="263"/>
        </pc:sldMkLst>
        <pc:spChg chg="mod">
          <ac:chgData name="Олег Драгун" userId="ba6fdd268e477cbe" providerId="LiveId" clId="{EA6D3F35-8B9B-4921-B57B-E303E623444E}" dt="2022-02-10T18:32:17.094" v="174" actId="113"/>
          <ac:spMkLst>
            <pc:docMk/>
            <pc:sldMk cId="2681854214" sldId="263"/>
            <ac:spMk id="10" creationId="{4ECB4656-EC5E-4999-A80F-CE439C41A0B1}"/>
          </ac:spMkLst>
        </pc:spChg>
        <pc:spChg chg="add del mod">
          <ac:chgData name="Олег Драгун" userId="ba6fdd268e477cbe" providerId="LiveId" clId="{EA6D3F35-8B9B-4921-B57B-E303E623444E}" dt="2022-02-10T18:19:44.879" v="24" actId="478"/>
          <ac:spMkLst>
            <pc:docMk/>
            <pc:sldMk cId="2681854214" sldId="263"/>
            <ac:spMk id="15" creationId="{FE71786F-4813-464B-A736-EFC4694EB4B2}"/>
          </ac:spMkLst>
        </pc:spChg>
        <pc:graphicFrameChg chg="mod modGraphic">
          <ac:chgData name="Олег Драгун" userId="ba6fdd268e477cbe" providerId="LiveId" clId="{EA6D3F35-8B9B-4921-B57B-E303E623444E}" dt="2022-02-10T18:19:59.881" v="28" actId="14100"/>
          <ac:graphicFrameMkLst>
            <pc:docMk/>
            <pc:sldMk cId="2681854214" sldId="263"/>
            <ac:graphicFrameMk id="5" creationId="{91DB1382-7276-49FA-9632-38D558F457E3}"/>
          </ac:graphicFrameMkLst>
        </pc:graphicFrameChg>
      </pc:sldChg>
      <pc:sldChg chg="addSp delSp modSp add mod modClrScheme chgLayout">
        <pc:chgData name="Олег Драгун" userId="ba6fdd268e477cbe" providerId="LiveId" clId="{EA6D3F35-8B9B-4921-B57B-E303E623444E}" dt="2022-02-10T18:25:26.309" v="64" actId="478"/>
        <pc:sldMkLst>
          <pc:docMk/>
          <pc:sldMk cId="2339420721" sldId="264"/>
        </pc:sldMkLst>
        <pc:spChg chg="add del mod">
          <ac:chgData name="Олег Драгун" userId="ba6fdd268e477cbe" providerId="LiveId" clId="{EA6D3F35-8B9B-4921-B57B-E303E623444E}" dt="2022-02-10T18:20:43.984" v="35" actId="478"/>
          <ac:spMkLst>
            <pc:docMk/>
            <pc:sldMk cId="2339420721" sldId="264"/>
            <ac:spMk id="3" creationId="{B2E8AE67-27CD-4B56-AC1D-16E9D185C057}"/>
          </ac:spMkLst>
        </pc:spChg>
        <pc:spChg chg="add mod">
          <ac:chgData name="Олег Драгун" userId="ba6fdd268e477cbe" providerId="LiveId" clId="{EA6D3F35-8B9B-4921-B57B-E303E623444E}" dt="2022-02-10T18:25:14.403" v="62" actId="26606"/>
          <ac:spMkLst>
            <pc:docMk/>
            <pc:sldMk cId="2339420721" sldId="264"/>
            <ac:spMk id="6" creationId="{5B773BA9-10A5-4CAF-BEBD-C6143556991F}"/>
          </ac:spMkLst>
        </pc:spChg>
        <pc:spChg chg="mod">
          <ac:chgData name="Олег Драгун" userId="ba6fdd268e477cbe" providerId="LiveId" clId="{EA6D3F35-8B9B-4921-B57B-E303E623444E}" dt="2022-02-10T18:24:49.148" v="57" actId="26606"/>
          <ac:spMkLst>
            <pc:docMk/>
            <pc:sldMk cId="2339420721" sldId="264"/>
            <ac:spMk id="10" creationId="{4ECB4656-EC5E-4999-A80F-CE439C41A0B1}"/>
          </ac:spMkLst>
        </pc:spChg>
        <pc:spChg chg="add del mod">
          <ac:chgData name="Олег Драгун" userId="ba6fdd268e477cbe" providerId="LiveId" clId="{EA6D3F35-8B9B-4921-B57B-E303E623444E}" dt="2022-02-10T18:25:03.727" v="58"/>
          <ac:spMkLst>
            <pc:docMk/>
            <pc:sldMk cId="2339420721" sldId="264"/>
            <ac:spMk id="15" creationId="{7BD8B500-F19E-4037-AADA-076C7DE537BA}"/>
          </ac:spMkLst>
        </pc:spChg>
        <pc:spChg chg="add del mod ord">
          <ac:chgData name="Олег Драгун" userId="ba6fdd268e477cbe" providerId="LiveId" clId="{EA6D3F35-8B9B-4921-B57B-E303E623444E}" dt="2022-02-10T18:25:26.309" v="64" actId="478"/>
          <ac:spMkLst>
            <pc:docMk/>
            <pc:sldMk cId="2339420721" sldId="264"/>
            <ac:spMk id="17" creationId="{EBA84DD2-7550-4619-964D-287C3B05C1DE}"/>
          </ac:spMkLst>
        </pc:spChg>
        <pc:graphicFrameChg chg="add del mod">
          <ac:chgData name="Олег Драгун" userId="ba6fdd268e477cbe" providerId="LiveId" clId="{EA6D3F35-8B9B-4921-B57B-E303E623444E}" dt="2022-02-10T18:24:27.288" v="55" actId="478"/>
          <ac:graphicFrameMkLst>
            <pc:docMk/>
            <pc:sldMk cId="2339420721" sldId="264"/>
            <ac:graphicFrameMk id="5" creationId="{91DB1382-7276-49FA-9632-38D558F457E3}"/>
          </ac:graphicFrameMkLst>
        </pc:graphicFrameChg>
        <pc:picChg chg="add mod ord">
          <ac:chgData name="Олег Драгун" userId="ba6fdd268e477cbe" providerId="LiveId" clId="{EA6D3F35-8B9B-4921-B57B-E303E623444E}" dt="2022-02-10T18:25:14.404" v="63" actId="26606"/>
          <ac:picMkLst>
            <pc:docMk/>
            <pc:sldMk cId="2339420721" sldId="264"/>
            <ac:picMk id="11" creationId="{AAE67E07-A086-43DE-90B2-FF6A7AD4DFA5}"/>
          </ac:picMkLst>
        </pc:picChg>
      </pc:sldChg>
      <pc:sldChg chg="add del">
        <pc:chgData name="Олег Драгун" userId="ba6fdd268e477cbe" providerId="LiveId" clId="{EA6D3F35-8B9B-4921-B57B-E303E623444E}" dt="2022-02-10T18:16:32.770" v="16" actId="47"/>
        <pc:sldMkLst>
          <pc:docMk/>
          <pc:sldMk cId="3783724363" sldId="264"/>
        </pc:sldMkLst>
      </pc:sldChg>
      <pc:sldChg chg="addSp modSp add del mod">
        <pc:chgData name="Олег Драгун" userId="ba6fdd268e477cbe" providerId="LiveId" clId="{EA6D3F35-8B9B-4921-B57B-E303E623444E}" dt="2022-02-10T18:25:38.764" v="65" actId="47"/>
        <pc:sldMkLst>
          <pc:docMk/>
          <pc:sldMk cId="961701741" sldId="265"/>
        </pc:sldMkLst>
        <pc:graphicFrameChg chg="mod">
          <ac:chgData name="Олег Драгун" userId="ba6fdd268e477cbe" providerId="LiveId" clId="{EA6D3F35-8B9B-4921-B57B-E303E623444E}" dt="2022-02-10T18:23:01.520" v="43"/>
          <ac:graphicFrameMkLst>
            <pc:docMk/>
            <pc:sldMk cId="961701741" sldId="265"/>
            <ac:graphicFrameMk id="5" creationId="{91DB1382-7276-49FA-9632-38D558F457E3}"/>
          </ac:graphicFrameMkLst>
        </pc:graphicFrameChg>
        <pc:picChg chg="add mod">
          <ac:chgData name="Олег Драгун" userId="ba6fdd268e477cbe" providerId="LiveId" clId="{EA6D3F35-8B9B-4921-B57B-E303E623444E}" dt="2022-02-10T18:23:21.549" v="50" actId="1076"/>
          <ac:picMkLst>
            <pc:docMk/>
            <pc:sldMk cId="961701741" sldId="265"/>
            <ac:picMk id="2" creationId="{A454FCA9-E008-4B8F-8877-7B87F7E15926}"/>
          </ac:picMkLst>
        </pc:picChg>
      </pc:sldChg>
      <pc:sldChg chg="add del">
        <pc:chgData name="Олег Драгун" userId="ba6fdd268e477cbe" providerId="LiveId" clId="{EA6D3F35-8B9B-4921-B57B-E303E623444E}" dt="2022-02-10T18:16:34.144" v="17" actId="47"/>
        <pc:sldMkLst>
          <pc:docMk/>
          <pc:sldMk cId="3416655768" sldId="265"/>
        </pc:sldMkLst>
      </pc:sldChg>
      <pc:sldChg chg="addSp delSp modSp new mod modClrScheme chgLayout">
        <pc:chgData name="Олег Драгун" userId="ba6fdd268e477cbe" providerId="LiveId" clId="{EA6D3F35-8B9B-4921-B57B-E303E623444E}" dt="2022-02-10T18:26:52.021" v="72" actId="26606"/>
        <pc:sldMkLst>
          <pc:docMk/>
          <pc:sldMk cId="3841170808" sldId="265"/>
        </pc:sldMkLst>
        <pc:spChg chg="mod">
          <ac:chgData name="Олег Драгун" userId="ba6fdd268e477cbe" providerId="LiveId" clId="{EA6D3F35-8B9B-4921-B57B-E303E623444E}" dt="2022-02-10T18:26:52.021" v="72" actId="26606"/>
          <ac:spMkLst>
            <pc:docMk/>
            <pc:sldMk cId="3841170808" sldId="265"/>
            <ac:spMk id="2" creationId="{219E9486-FEEE-4C6F-BA72-068B2BE08315}"/>
          </ac:spMkLst>
        </pc:spChg>
        <pc:spChg chg="mod">
          <ac:chgData name="Олег Драгун" userId="ba6fdd268e477cbe" providerId="LiveId" clId="{EA6D3F35-8B9B-4921-B57B-E303E623444E}" dt="2022-02-10T18:26:52.021" v="72" actId="26606"/>
          <ac:spMkLst>
            <pc:docMk/>
            <pc:sldMk cId="3841170808" sldId="265"/>
            <ac:spMk id="3" creationId="{E8E69DCA-49F5-412C-99D1-06FAB6E53D29}"/>
          </ac:spMkLst>
        </pc:spChg>
        <pc:spChg chg="del">
          <ac:chgData name="Олег Драгун" userId="ba6fdd268e477cbe" providerId="LiveId" clId="{EA6D3F35-8B9B-4921-B57B-E303E623444E}" dt="2022-02-10T18:26:47.414" v="71"/>
          <ac:spMkLst>
            <pc:docMk/>
            <pc:sldMk cId="3841170808" sldId="265"/>
            <ac:spMk id="4" creationId="{6068B6D9-EA87-4D71-8AFA-D4C97CDB9C73}"/>
          </ac:spMkLst>
        </pc:spChg>
        <pc:spChg chg="mod ord">
          <ac:chgData name="Олег Драгун" userId="ba6fdd268e477cbe" providerId="LiveId" clId="{EA6D3F35-8B9B-4921-B57B-E303E623444E}" dt="2022-02-10T18:26:52.021" v="72" actId="26606"/>
          <ac:spMkLst>
            <pc:docMk/>
            <pc:sldMk cId="3841170808" sldId="265"/>
            <ac:spMk id="5" creationId="{486B8452-B62D-4056-9188-917F0FDD05D5}"/>
          </ac:spMkLst>
        </pc:spChg>
        <pc:picChg chg="add mod ord">
          <ac:chgData name="Олег Драгун" userId="ba6fdd268e477cbe" providerId="LiveId" clId="{EA6D3F35-8B9B-4921-B57B-E303E623444E}" dt="2022-02-10T18:26:52.021" v="72" actId="26606"/>
          <ac:picMkLst>
            <pc:docMk/>
            <pc:sldMk cId="3841170808" sldId="265"/>
            <ac:picMk id="1026" creationId="{49018517-2F61-4843-A852-73BA7774E056}"/>
          </ac:picMkLst>
        </pc:picChg>
      </pc:sldChg>
      <pc:sldChg chg="modSp new del mod">
        <pc:chgData name="Олег Драгун" userId="ba6fdd268e477cbe" providerId="LiveId" clId="{EA6D3F35-8B9B-4921-B57B-E303E623444E}" dt="2022-02-10T18:27:23.687" v="76" actId="47"/>
        <pc:sldMkLst>
          <pc:docMk/>
          <pc:sldMk cId="257341901" sldId="266"/>
        </pc:sldMkLst>
        <pc:spChg chg="mod">
          <ac:chgData name="Олег Драгун" userId="ba6fdd268e477cbe" providerId="LiveId" clId="{EA6D3F35-8B9B-4921-B57B-E303E623444E}" dt="2022-02-10T18:27:21.699" v="75"/>
          <ac:spMkLst>
            <pc:docMk/>
            <pc:sldMk cId="257341901" sldId="266"/>
            <ac:spMk id="4" creationId="{837BBEB9-82D8-408E-A1F2-9E5DE066A147}"/>
          </ac:spMkLst>
        </pc:spChg>
      </pc:sldChg>
      <pc:sldChg chg="add del">
        <pc:chgData name="Олег Драгун" userId="ba6fdd268e477cbe" providerId="LiveId" clId="{EA6D3F35-8B9B-4921-B57B-E303E623444E}" dt="2022-02-10T18:16:35.257" v="18" actId="47"/>
        <pc:sldMkLst>
          <pc:docMk/>
          <pc:sldMk cId="2881346076" sldId="266"/>
        </pc:sldMkLst>
      </pc:sldChg>
      <pc:sldChg chg="addSp delSp modSp new mod modClrScheme chgLayout">
        <pc:chgData name="Олег Драгун" userId="ba6fdd268e477cbe" providerId="LiveId" clId="{EA6D3F35-8B9B-4921-B57B-E303E623444E}" dt="2022-02-10T18:29:38.862" v="119" actId="20577"/>
        <pc:sldMkLst>
          <pc:docMk/>
          <pc:sldMk cId="3695256055" sldId="266"/>
        </pc:sldMkLst>
        <pc:spChg chg="add del">
          <ac:chgData name="Олег Драгун" userId="ba6fdd268e477cbe" providerId="LiveId" clId="{EA6D3F35-8B9B-4921-B57B-E303E623444E}" dt="2022-02-10T18:28:16.400" v="85" actId="26606"/>
          <ac:spMkLst>
            <pc:docMk/>
            <pc:sldMk cId="3695256055" sldId="266"/>
            <ac:spMk id="2" creationId="{609584EE-2351-4DCD-A66A-24C238E9A04C}"/>
          </ac:spMkLst>
        </pc:spChg>
        <pc:spChg chg="add del mod ord">
          <ac:chgData name="Олег Драгун" userId="ba6fdd268e477cbe" providerId="LiveId" clId="{EA6D3F35-8B9B-4921-B57B-E303E623444E}" dt="2022-02-10T18:28:23.680" v="87" actId="478"/>
          <ac:spMkLst>
            <pc:docMk/>
            <pc:sldMk cId="3695256055" sldId="266"/>
            <ac:spMk id="3" creationId="{C5AABD59-CAD2-45D2-A0CA-E5B90395EAA5}"/>
          </ac:spMkLst>
        </pc:spChg>
        <pc:spChg chg="mod">
          <ac:chgData name="Олег Драгун" userId="ba6fdd268e477cbe" providerId="LiveId" clId="{EA6D3F35-8B9B-4921-B57B-E303E623444E}" dt="2022-02-10T18:28:16.400" v="85" actId="26606"/>
          <ac:spMkLst>
            <pc:docMk/>
            <pc:sldMk cId="3695256055" sldId="266"/>
            <ac:spMk id="4" creationId="{8C2931A5-0F76-44C4-B882-3460EE2599B7}"/>
          </ac:spMkLst>
        </pc:spChg>
        <pc:spChg chg="add del mod">
          <ac:chgData name="Олег Драгун" userId="ba6fdd268e477cbe" providerId="LiveId" clId="{EA6D3F35-8B9B-4921-B57B-E303E623444E}" dt="2022-02-10T18:28:16.400" v="85" actId="26606"/>
          <ac:spMkLst>
            <pc:docMk/>
            <pc:sldMk cId="3695256055" sldId="266"/>
            <ac:spMk id="5" creationId="{5E99CD45-38D7-4E6D-A1D9-183CD8EAA5CF}"/>
          </ac:spMkLst>
        </pc:spChg>
        <pc:spChg chg="add del mod">
          <ac:chgData name="Олег Драгун" userId="ba6fdd268e477cbe" providerId="LiveId" clId="{EA6D3F35-8B9B-4921-B57B-E303E623444E}" dt="2022-02-10T18:28:13.378" v="84" actId="26606"/>
          <ac:spMkLst>
            <pc:docMk/>
            <pc:sldMk cId="3695256055" sldId="266"/>
            <ac:spMk id="9" creationId="{5E99CD45-38D7-4E6D-A1D9-183CD8EAA5CF}"/>
          </ac:spMkLst>
        </pc:spChg>
        <pc:spChg chg="add del mod">
          <ac:chgData name="Олег Драгун" userId="ba6fdd268e477cbe" providerId="LiveId" clId="{EA6D3F35-8B9B-4921-B57B-E303E623444E}" dt="2022-02-10T18:28:13.378" v="84" actId="26606"/>
          <ac:spMkLst>
            <pc:docMk/>
            <pc:sldMk cId="3695256055" sldId="266"/>
            <ac:spMk id="10" creationId="{094F2A6B-7CC0-4542-8EDC-ABBF54F550AB}"/>
          </ac:spMkLst>
        </pc:spChg>
        <pc:spChg chg="add del mod">
          <ac:chgData name="Олег Драгун" userId="ba6fdd268e477cbe" providerId="LiveId" clId="{EA6D3F35-8B9B-4921-B57B-E303E623444E}" dt="2022-02-10T18:28:13.378" v="84" actId="26606"/>
          <ac:spMkLst>
            <pc:docMk/>
            <pc:sldMk cId="3695256055" sldId="266"/>
            <ac:spMk id="12" creationId="{C0A73E01-39CD-4300-BD1E-BA06D2B91BA0}"/>
          </ac:spMkLst>
        </pc:spChg>
        <pc:spChg chg="add del mod">
          <ac:chgData name="Олег Драгун" userId="ba6fdd268e477cbe" providerId="LiveId" clId="{EA6D3F35-8B9B-4921-B57B-E303E623444E}" dt="2022-02-10T18:28:13.378" v="84" actId="26606"/>
          <ac:spMkLst>
            <pc:docMk/>
            <pc:sldMk cId="3695256055" sldId="266"/>
            <ac:spMk id="14" creationId="{52340210-E648-451D-A872-90EA2034B04A}"/>
          </ac:spMkLst>
        </pc:spChg>
        <pc:graphicFrameChg chg="add del">
          <ac:chgData name="Олег Драгун" userId="ba6fdd268e477cbe" providerId="LiveId" clId="{EA6D3F35-8B9B-4921-B57B-E303E623444E}" dt="2022-02-10T18:28:11.327" v="82" actId="26606"/>
          <ac:graphicFrameMkLst>
            <pc:docMk/>
            <pc:sldMk cId="3695256055" sldId="266"/>
            <ac:graphicFrameMk id="7" creationId="{ECDBE682-BB7C-4B77-9A51-5655807CEF49}"/>
          </ac:graphicFrameMkLst>
        </pc:graphicFrameChg>
        <pc:graphicFrameChg chg="add mod">
          <ac:chgData name="Олег Драгун" userId="ba6fdd268e477cbe" providerId="LiveId" clId="{EA6D3F35-8B9B-4921-B57B-E303E623444E}" dt="2022-02-10T18:29:38.862" v="119" actId="20577"/>
          <ac:graphicFrameMkLst>
            <pc:docMk/>
            <pc:sldMk cId="3695256055" sldId="266"/>
            <ac:graphicFrameMk id="8" creationId="{ECDBE682-BB7C-4B77-9A51-5655807CEF49}"/>
          </ac:graphicFrameMkLst>
        </pc:graphicFrameChg>
      </pc:sldChg>
      <pc:sldChg chg="addSp delSp modSp new mod modClrScheme chgLayout">
        <pc:chgData name="Олег Драгун" userId="ba6fdd268e477cbe" providerId="LiveId" clId="{EA6D3F35-8B9B-4921-B57B-E303E623444E}" dt="2022-02-10T18:30:25.588" v="127"/>
        <pc:sldMkLst>
          <pc:docMk/>
          <pc:sldMk cId="1791058520" sldId="267"/>
        </pc:sldMkLst>
        <pc:spChg chg="mod">
          <ac:chgData name="Олег Драгун" userId="ba6fdd268e477cbe" providerId="LiveId" clId="{EA6D3F35-8B9B-4921-B57B-E303E623444E}" dt="2022-02-10T18:30:14.137" v="125" actId="26606"/>
          <ac:spMkLst>
            <pc:docMk/>
            <pc:sldMk cId="1791058520" sldId="267"/>
            <ac:spMk id="2" creationId="{488150F7-0A88-4D0D-ABD1-CAC064B8B04D}"/>
          </ac:spMkLst>
        </pc:spChg>
        <pc:spChg chg="mod">
          <ac:chgData name="Олег Драгун" userId="ba6fdd268e477cbe" providerId="LiveId" clId="{EA6D3F35-8B9B-4921-B57B-E303E623444E}" dt="2022-02-10T18:30:24.437" v="126" actId="21"/>
          <ac:spMkLst>
            <pc:docMk/>
            <pc:sldMk cId="1791058520" sldId="267"/>
            <ac:spMk id="3" creationId="{DF1FA370-20B6-4FF4-9E27-26DBD7D43F1F}"/>
          </ac:spMkLst>
        </pc:spChg>
        <pc:spChg chg="mod">
          <ac:chgData name="Олег Драгун" userId="ba6fdd268e477cbe" providerId="LiveId" clId="{EA6D3F35-8B9B-4921-B57B-E303E623444E}" dt="2022-02-10T18:30:14.137" v="125" actId="26606"/>
          <ac:spMkLst>
            <pc:docMk/>
            <pc:sldMk cId="1791058520" sldId="267"/>
            <ac:spMk id="4" creationId="{0025D7A2-7562-4040-AC0B-0531F5A40A07}"/>
          </ac:spMkLst>
        </pc:spChg>
        <pc:spChg chg="add del mod">
          <ac:chgData name="Олег Драгун" userId="ba6fdd268e477cbe" providerId="LiveId" clId="{EA6D3F35-8B9B-4921-B57B-E303E623444E}" dt="2022-02-10T18:30:14.132" v="124" actId="26606"/>
          <ac:spMkLst>
            <pc:docMk/>
            <pc:sldMk cId="1791058520" sldId="267"/>
            <ac:spMk id="9" creationId="{535366A1-0C4B-4475-8103-2E9DF50BFE9C}"/>
          </ac:spMkLst>
        </pc:spChg>
        <pc:spChg chg="add mod">
          <ac:chgData name="Олег Драгун" userId="ba6fdd268e477cbe" providerId="LiveId" clId="{EA6D3F35-8B9B-4921-B57B-E303E623444E}" dt="2022-02-10T18:30:25.588" v="127"/>
          <ac:spMkLst>
            <pc:docMk/>
            <pc:sldMk cId="1791058520" sldId="267"/>
            <ac:spMk id="11" creationId="{29AA437B-6FE9-42B4-99C3-5C80870294FD}"/>
          </ac:spMkLst>
        </pc:spChg>
      </pc:sldChg>
      <pc:sldChg chg="addSp delSp modSp new mod">
        <pc:chgData name="Олег Драгун" userId="ba6fdd268e477cbe" providerId="LiveId" clId="{EA6D3F35-8B9B-4921-B57B-E303E623444E}" dt="2022-02-10T18:31:41.509" v="139" actId="26606"/>
        <pc:sldMkLst>
          <pc:docMk/>
          <pc:sldMk cId="2062053573" sldId="268"/>
        </pc:sldMkLst>
        <pc:spChg chg="mod">
          <ac:chgData name="Олег Драгун" userId="ba6fdd268e477cbe" providerId="LiveId" clId="{EA6D3F35-8B9B-4921-B57B-E303E623444E}" dt="2022-02-10T18:31:41.509" v="139" actId="26606"/>
          <ac:spMkLst>
            <pc:docMk/>
            <pc:sldMk cId="2062053573" sldId="268"/>
            <ac:spMk id="2" creationId="{F1526DFE-FA30-4238-B1B9-9581C9BBAC75}"/>
          </ac:spMkLst>
        </pc:spChg>
        <pc:spChg chg="mod">
          <ac:chgData name="Олег Драгун" userId="ba6fdd268e477cbe" providerId="LiveId" clId="{EA6D3F35-8B9B-4921-B57B-E303E623444E}" dt="2022-02-10T18:31:41.509" v="139" actId="26606"/>
          <ac:spMkLst>
            <pc:docMk/>
            <pc:sldMk cId="2062053573" sldId="268"/>
            <ac:spMk id="3" creationId="{6A2B4808-63CC-4B9F-A2D7-2A75D59AB717}"/>
          </ac:spMkLst>
        </pc:spChg>
        <pc:spChg chg="del mod">
          <ac:chgData name="Олег Драгун" userId="ba6fdd268e477cbe" providerId="LiveId" clId="{EA6D3F35-8B9B-4921-B57B-E303E623444E}" dt="2022-02-10T18:31:31.979" v="134"/>
          <ac:spMkLst>
            <pc:docMk/>
            <pc:sldMk cId="2062053573" sldId="268"/>
            <ac:spMk id="4" creationId="{3066C2C3-51DF-4086-AB0F-2CDE8093C216}"/>
          </ac:spMkLst>
        </pc:spChg>
        <pc:spChg chg="mod ord">
          <ac:chgData name="Олег Драгун" userId="ba6fdd268e477cbe" providerId="LiveId" clId="{EA6D3F35-8B9B-4921-B57B-E303E623444E}" dt="2022-02-10T18:31:41.509" v="139" actId="26606"/>
          <ac:spMkLst>
            <pc:docMk/>
            <pc:sldMk cId="2062053573" sldId="268"/>
            <ac:spMk id="5" creationId="{FD450561-DF71-4F4D-B61E-F4402BA11ED6}"/>
          </ac:spMkLst>
        </pc:spChg>
        <pc:picChg chg="add mod ord">
          <ac:chgData name="Олег Драгун" userId="ba6fdd268e477cbe" providerId="LiveId" clId="{EA6D3F35-8B9B-4921-B57B-E303E623444E}" dt="2022-02-10T18:31:41.509" v="139" actId="26606"/>
          <ac:picMkLst>
            <pc:docMk/>
            <pc:sldMk cId="2062053573" sldId="268"/>
            <ac:picMk id="2050" creationId="{CB47FB91-9DDD-4B65-BBE9-521F7AF5652A}"/>
          </ac:picMkLst>
        </pc:picChg>
      </pc:sldChg>
      <pc:sldChg chg="addSp delSp modSp new mod">
        <pc:chgData name="Олег Драгун" userId="ba6fdd268e477cbe" providerId="LiveId" clId="{EA6D3F35-8B9B-4921-B57B-E303E623444E}" dt="2022-02-10T18:34:37.286" v="192" actId="3626"/>
        <pc:sldMkLst>
          <pc:docMk/>
          <pc:sldMk cId="3433012941" sldId="269"/>
        </pc:sldMkLst>
        <pc:spChg chg="mod">
          <ac:chgData name="Олег Драгун" userId="ba6fdd268e477cbe" providerId="LiveId" clId="{EA6D3F35-8B9B-4921-B57B-E303E623444E}" dt="2022-02-10T18:33:55.129" v="187"/>
          <ac:spMkLst>
            <pc:docMk/>
            <pc:sldMk cId="3433012941" sldId="269"/>
            <ac:spMk id="2" creationId="{4E5B9C20-FEE9-40F5-9F67-E83969C8C60D}"/>
          </ac:spMkLst>
        </pc:spChg>
        <pc:spChg chg="del">
          <ac:chgData name="Олег Драгун" userId="ba6fdd268e477cbe" providerId="LiveId" clId="{EA6D3F35-8B9B-4921-B57B-E303E623444E}" dt="2022-02-10T18:34:00.543" v="188"/>
          <ac:spMkLst>
            <pc:docMk/>
            <pc:sldMk cId="3433012941" sldId="269"/>
            <ac:spMk id="3" creationId="{E015324F-2E82-42B5-A298-04A77521211D}"/>
          </ac:spMkLst>
        </pc:spChg>
        <pc:spChg chg="mod">
          <ac:chgData name="Олег Драгун" userId="ba6fdd268e477cbe" providerId="LiveId" clId="{EA6D3F35-8B9B-4921-B57B-E303E623444E}" dt="2022-02-10T18:34:37.286" v="192" actId="3626"/>
          <ac:spMkLst>
            <pc:docMk/>
            <pc:sldMk cId="3433012941" sldId="269"/>
            <ac:spMk id="4" creationId="{3A6D5FEE-D3CD-4BBF-B149-01E2DB47FED6}"/>
          </ac:spMkLst>
        </pc:spChg>
        <pc:picChg chg="add mod">
          <ac:chgData name="Олег Драгун" userId="ba6fdd268e477cbe" providerId="LiveId" clId="{EA6D3F35-8B9B-4921-B57B-E303E623444E}" dt="2022-02-10T18:34:00.543" v="188"/>
          <ac:picMkLst>
            <pc:docMk/>
            <pc:sldMk cId="3433012941" sldId="269"/>
            <ac:picMk id="3074" creationId="{AA9313E7-0D72-406F-A19D-F71C48543099}"/>
          </ac:picMkLst>
        </pc:picChg>
      </pc:sldChg>
      <pc:sldChg chg="addSp delSp modSp new mod">
        <pc:chgData name="Олег Драгун" userId="ba6fdd268e477cbe" providerId="LiveId" clId="{EA6D3F35-8B9B-4921-B57B-E303E623444E}" dt="2022-02-10T18:36:38.030" v="214" actId="20577"/>
        <pc:sldMkLst>
          <pc:docMk/>
          <pc:sldMk cId="713578061" sldId="270"/>
        </pc:sldMkLst>
        <pc:spChg chg="mod">
          <ac:chgData name="Олег Драгун" userId="ba6fdd268e477cbe" providerId="LiveId" clId="{EA6D3F35-8B9B-4921-B57B-E303E623444E}" dt="2022-02-10T18:35:48.381" v="202" actId="20577"/>
          <ac:spMkLst>
            <pc:docMk/>
            <pc:sldMk cId="713578061" sldId="270"/>
            <ac:spMk id="2" creationId="{6E1E249A-9B52-42DF-9867-BAB58DC09ADE}"/>
          </ac:spMkLst>
        </pc:spChg>
        <pc:spChg chg="mod">
          <ac:chgData name="Олег Драгун" userId="ba6fdd268e477cbe" providerId="LiveId" clId="{EA6D3F35-8B9B-4921-B57B-E303E623444E}" dt="2022-02-10T18:36:38.030" v="214" actId="20577"/>
          <ac:spMkLst>
            <pc:docMk/>
            <pc:sldMk cId="713578061" sldId="270"/>
            <ac:spMk id="3" creationId="{D00DA446-BB8C-4B11-9729-0F9112406563}"/>
          </ac:spMkLst>
        </pc:spChg>
        <pc:spChg chg="del">
          <ac:chgData name="Олег Драгун" userId="ba6fdd268e477cbe" providerId="LiveId" clId="{EA6D3F35-8B9B-4921-B57B-E303E623444E}" dt="2022-02-10T18:35:54.022" v="203"/>
          <ac:spMkLst>
            <pc:docMk/>
            <pc:sldMk cId="713578061" sldId="270"/>
            <ac:spMk id="4" creationId="{D28AC52E-C832-45E8-9645-52C9C8AAADCC}"/>
          </ac:spMkLst>
        </pc:spChg>
        <pc:spChg chg="add mod">
          <ac:chgData name="Олег Драгун" userId="ba6fdd268e477cbe" providerId="LiveId" clId="{EA6D3F35-8B9B-4921-B57B-E303E623444E}" dt="2022-02-10T18:36:31.605" v="212" actId="20577"/>
          <ac:spMkLst>
            <pc:docMk/>
            <pc:sldMk cId="713578061" sldId="270"/>
            <ac:spMk id="8" creationId="{58A49ADA-4B6F-4DCC-91E4-C80BEE8C496F}"/>
          </ac:spMkLst>
        </pc:spChg>
        <pc:picChg chg="add mod">
          <ac:chgData name="Олег Драгун" userId="ba6fdd268e477cbe" providerId="LiveId" clId="{EA6D3F35-8B9B-4921-B57B-E303E623444E}" dt="2022-02-10T18:35:54.022" v="203"/>
          <ac:picMkLst>
            <pc:docMk/>
            <pc:sldMk cId="713578061" sldId="270"/>
            <ac:picMk id="4098" creationId="{277AD1C3-DFEB-48C4-BB63-871A4ED9738B}"/>
          </ac:picMkLst>
        </pc:picChg>
      </pc:sldChg>
      <pc:sldChg chg="modSp new mod">
        <pc:chgData name="Олег Драгун" userId="ba6fdd268e477cbe" providerId="LiveId" clId="{EA6D3F35-8B9B-4921-B57B-E303E623444E}" dt="2022-02-10T18:43:40.941" v="1129" actId="20577"/>
        <pc:sldMkLst>
          <pc:docMk/>
          <pc:sldMk cId="1310443187" sldId="271"/>
        </pc:sldMkLst>
        <pc:spChg chg="mod">
          <ac:chgData name="Олег Драгун" userId="ba6fdd268e477cbe" providerId="LiveId" clId="{EA6D3F35-8B9B-4921-B57B-E303E623444E}" dt="2022-02-10T18:38:01.173" v="339" actId="20577"/>
          <ac:spMkLst>
            <pc:docMk/>
            <pc:sldMk cId="1310443187" sldId="271"/>
            <ac:spMk id="2" creationId="{1DC844D0-D33C-4878-8AB8-95E6E501C9C3}"/>
          </ac:spMkLst>
        </pc:spChg>
        <pc:spChg chg="mod">
          <ac:chgData name="Олег Драгун" userId="ba6fdd268e477cbe" providerId="LiveId" clId="{EA6D3F35-8B9B-4921-B57B-E303E623444E}" dt="2022-02-10T18:42:42.821" v="1027"/>
          <ac:spMkLst>
            <pc:docMk/>
            <pc:sldMk cId="1310443187" sldId="271"/>
            <ac:spMk id="3" creationId="{72A18A8D-CC15-4EE7-9162-C94508DA26E5}"/>
          </ac:spMkLst>
        </pc:spChg>
        <pc:spChg chg="mod">
          <ac:chgData name="Олег Драгун" userId="ba6fdd268e477cbe" providerId="LiveId" clId="{EA6D3F35-8B9B-4921-B57B-E303E623444E}" dt="2022-02-10T18:43:40.941" v="1129" actId="20577"/>
          <ac:spMkLst>
            <pc:docMk/>
            <pc:sldMk cId="1310443187" sldId="271"/>
            <ac:spMk id="4" creationId="{C78423C0-B876-487E-B568-75FA25F6BD0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Коронавирус привел к стагнации приложений в одних категориях, а другие наоборот, переживали феноменальный рост.</a:t>
          </a:r>
          <a:endParaRPr lang="ru" dirty="0"/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1C383F32-22E8-4F62-A3E0-BDC3D5F48992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Мы собрали наиболее заметные тенденции рынка мобильных приложений, которые должны учитывать разработчики и издатели в 2021 году.</a:t>
          </a:r>
          <a:endParaRPr lang="ru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defRPr cap="all"/>
          </a:pPr>
          <a:r>
            <a:rPr lang="ru-RU" b="0" i="0" dirty="0"/>
            <a:t>В то же время появляются инновации и новые тенденции, позволяющие последним раздвинуть границы, а первым — получить новые шансы в борьбе.</a:t>
          </a:r>
          <a:endParaRPr lang="ru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42F9735D-9F3D-420A-9805-D2EF396ED849}" type="pres">
      <dgm:prSet presAssocID="{01A66772-F185-4D58-B8BB-E9370D7A7A2B}" presName="vert0" presStyleCnt="0">
        <dgm:presLayoutVars>
          <dgm:dir/>
          <dgm:animOne val="branch"/>
          <dgm:animLvl val="lvl"/>
        </dgm:presLayoutVars>
      </dgm:prSet>
      <dgm:spPr/>
    </dgm:pt>
    <dgm:pt modelId="{871A9B0E-BB82-4C38-8CFA-2FF43EEE4FD7}" type="pres">
      <dgm:prSet presAssocID="{40FC4FFE-8987-4A26-B7F4-8A516F18ADAE}" presName="thickLine" presStyleLbl="alignNode1" presStyleIdx="0" presStyleCnt="3"/>
      <dgm:spPr/>
    </dgm:pt>
    <dgm:pt modelId="{33BCB4FC-7D5B-490A-8349-BFE931DEB62B}" type="pres">
      <dgm:prSet presAssocID="{40FC4FFE-8987-4A26-B7F4-8A516F18ADAE}" presName="horz1" presStyleCnt="0"/>
      <dgm:spPr/>
    </dgm:pt>
    <dgm:pt modelId="{3561D72E-F7C0-40B5-A82A-5B6356CF7F44}" type="pres">
      <dgm:prSet presAssocID="{40FC4FFE-8987-4A26-B7F4-8A516F18ADAE}" presName="tx1" presStyleLbl="revTx" presStyleIdx="0" presStyleCnt="3"/>
      <dgm:spPr/>
    </dgm:pt>
    <dgm:pt modelId="{16905D1A-B2DC-4DEF-9279-5DCA276829BD}" type="pres">
      <dgm:prSet presAssocID="{40FC4FFE-8987-4A26-B7F4-8A516F18ADAE}" presName="vert1" presStyleCnt="0"/>
      <dgm:spPr/>
    </dgm:pt>
    <dgm:pt modelId="{08AF47A2-24F7-48ED-845D-C43FA5D60C9F}" type="pres">
      <dgm:prSet presAssocID="{49225C73-1633-42F1-AB3B-7CB183E5F8B8}" presName="thickLine" presStyleLbl="alignNode1" presStyleIdx="1" presStyleCnt="3"/>
      <dgm:spPr/>
    </dgm:pt>
    <dgm:pt modelId="{D63B5336-8515-4079-9642-C4F2CB0D5D33}" type="pres">
      <dgm:prSet presAssocID="{49225C73-1633-42F1-AB3B-7CB183E5F8B8}" presName="horz1" presStyleCnt="0"/>
      <dgm:spPr/>
    </dgm:pt>
    <dgm:pt modelId="{6C4835AA-A9B5-440B-A753-4E0003AC86A2}" type="pres">
      <dgm:prSet presAssocID="{49225C73-1633-42F1-AB3B-7CB183E5F8B8}" presName="tx1" presStyleLbl="revTx" presStyleIdx="1" presStyleCnt="3"/>
      <dgm:spPr/>
    </dgm:pt>
    <dgm:pt modelId="{9865D965-2210-4F5D-98D7-D9CD1118C7A4}" type="pres">
      <dgm:prSet presAssocID="{49225C73-1633-42F1-AB3B-7CB183E5F8B8}" presName="vert1" presStyleCnt="0"/>
      <dgm:spPr/>
    </dgm:pt>
    <dgm:pt modelId="{EA22879B-EAC8-4B91-AC60-F1538537AC2D}" type="pres">
      <dgm:prSet presAssocID="{1C383F32-22E8-4F62-A3E0-BDC3D5F48992}" presName="thickLine" presStyleLbl="alignNode1" presStyleIdx="2" presStyleCnt="3"/>
      <dgm:spPr/>
    </dgm:pt>
    <dgm:pt modelId="{1BD7F10E-033A-4B5F-BB12-6FD59360FD89}" type="pres">
      <dgm:prSet presAssocID="{1C383F32-22E8-4F62-A3E0-BDC3D5F48992}" presName="horz1" presStyleCnt="0"/>
      <dgm:spPr/>
    </dgm:pt>
    <dgm:pt modelId="{1535EA09-133D-425F-871D-14AA32CD8CB0}" type="pres">
      <dgm:prSet presAssocID="{1C383F32-22E8-4F62-A3E0-BDC3D5F48992}" presName="tx1" presStyleLbl="revTx" presStyleIdx="2" presStyleCnt="3"/>
      <dgm:spPr/>
    </dgm:pt>
    <dgm:pt modelId="{045CB232-F939-4E69-9CDC-7614F53508BF}" type="pres">
      <dgm:prSet presAssocID="{1C383F32-22E8-4F62-A3E0-BDC3D5F48992}" presName="vert1" presStyleCnt="0"/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0182D2F-2A05-4340-9F67-65A61E44FE0B}" type="presOf" srcId="{40FC4FFE-8987-4A26-B7F4-8A516F18ADAE}" destId="{3561D72E-F7C0-40B5-A82A-5B6356CF7F44}" srcOrd="0" destOrd="0" presId="urn:microsoft.com/office/officeart/2008/layout/Lined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BACDD84-8446-4FE7-BFA2-D20742BF2505}" type="presOf" srcId="{1C383F32-22E8-4F62-A3E0-BDC3D5F48992}" destId="{1535EA09-133D-425F-871D-14AA32CD8CB0}" srcOrd="0" destOrd="0" presId="urn:microsoft.com/office/officeart/2008/layout/LinedList"/>
    <dgm:cxn modelId="{DCCC3E85-7AA5-4F6C-96CC-71B6A938E7EF}" type="presOf" srcId="{49225C73-1633-42F1-AB3B-7CB183E5F8B8}" destId="{6C4835AA-A9B5-440B-A753-4E0003AC86A2}" srcOrd="0" destOrd="0" presId="urn:microsoft.com/office/officeart/2008/layout/LinedList"/>
    <dgm:cxn modelId="{F3CEB287-1F60-4444-B675-30B58A8CB6C0}" type="presOf" srcId="{01A66772-F185-4D58-B8BB-E9370D7A7A2B}" destId="{42F9735D-9F3D-420A-9805-D2EF396ED849}" srcOrd="0" destOrd="0" presId="urn:microsoft.com/office/officeart/2008/layout/LinedList"/>
    <dgm:cxn modelId="{F87103E0-8123-4A09-B3CC-5A30389BC667}" type="presParOf" srcId="{42F9735D-9F3D-420A-9805-D2EF396ED849}" destId="{871A9B0E-BB82-4C38-8CFA-2FF43EEE4FD7}" srcOrd="0" destOrd="0" presId="urn:microsoft.com/office/officeart/2008/layout/LinedList"/>
    <dgm:cxn modelId="{66626EEA-2A50-4153-B6B6-BA5C7C68D4D4}" type="presParOf" srcId="{42F9735D-9F3D-420A-9805-D2EF396ED849}" destId="{33BCB4FC-7D5B-490A-8349-BFE931DEB62B}" srcOrd="1" destOrd="0" presId="urn:microsoft.com/office/officeart/2008/layout/LinedList"/>
    <dgm:cxn modelId="{C7F62861-50DC-4A70-8EC3-3044A9C0B951}" type="presParOf" srcId="{33BCB4FC-7D5B-490A-8349-BFE931DEB62B}" destId="{3561D72E-F7C0-40B5-A82A-5B6356CF7F44}" srcOrd="0" destOrd="0" presId="urn:microsoft.com/office/officeart/2008/layout/LinedList"/>
    <dgm:cxn modelId="{9899402C-71D2-4C2E-A475-2FF2CB4C984A}" type="presParOf" srcId="{33BCB4FC-7D5B-490A-8349-BFE931DEB62B}" destId="{16905D1A-B2DC-4DEF-9279-5DCA276829BD}" srcOrd="1" destOrd="0" presId="urn:microsoft.com/office/officeart/2008/layout/LinedList"/>
    <dgm:cxn modelId="{8B9EB95B-1400-494F-8795-119EE3A3C962}" type="presParOf" srcId="{42F9735D-9F3D-420A-9805-D2EF396ED849}" destId="{08AF47A2-24F7-48ED-845D-C43FA5D60C9F}" srcOrd="2" destOrd="0" presId="urn:microsoft.com/office/officeart/2008/layout/LinedList"/>
    <dgm:cxn modelId="{8C4D05BD-A367-47C1-87B6-34A7936DB901}" type="presParOf" srcId="{42F9735D-9F3D-420A-9805-D2EF396ED849}" destId="{D63B5336-8515-4079-9642-C4F2CB0D5D33}" srcOrd="3" destOrd="0" presId="urn:microsoft.com/office/officeart/2008/layout/LinedList"/>
    <dgm:cxn modelId="{3A544761-F6E7-4C97-85CE-21447276CF9C}" type="presParOf" srcId="{D63B5336-8515-4079-9642-C4F2CB0D5D33}" destId="{6C4835AA-A9B5-440B-A753-4E0003AC86A2}" srcOrd="0" destOrd="0" presId="urn:microsoft.com/office/officeart/2008/layout/LinedList"/>
    <dgm:cxn modelId="{BEF4B4B9-6288-4890-A1E7-3134C9574AF3}" type="presParOf" srcId="{D63B5336-8515-4079-9642-C4F2CB0D5D33}" destId="{9865D965-2210-4F5D-98D7-D9CD1118C7A4}" srcOrd="1" destOrd="0" presId="urn:microsoft.com/office/officeart/2008/layout/LinedList"/>
    <dgm:cxn modelId="{67F74995-44B3-4B96-B657-01766D6A3E80}" type="presParOf" srcId="{42F9735D-9F3D-420A-9805-D2EF396ED849}" destId="{EA22879B-EAC8-4B91-AC60-F1538537AC2D}" srcOrd="4" destOrd="0" presId="urn:microsoft.com/office/officeart/2008/layout/LinedList"/>
    <dgm:cxn modelId="{927F1E85-DCE8-4DBE-BDF0-1B658C030729}" type="presParOf" srcId="{42F9735D-9F3D-420A-9805-D2EF396ED849}" destId="{1BD7F10E-033A-4B5F-BB12-6FD59360FD89}" srcOrd="5" destOrd="0" presId="urn:microsoft.com/office/officeart/2008/layout/LinedList"/>
    <dgm:cxn modelId="{06BD5C87-EA67-43AC-9175-7FA47A479934}" type="presParOf" srcId="{1BD7F10E-033A-4B5F-BB12-6FD59360FD89}" destId="{1535EA09-133D-425F-871D-14AA32CD8CB0}" srcOrd="0" destOrd="0" presId="urn:microsoft.com/office/officeart/2008/layout/LinedList"/>
    <dgm:cxn modelId="{66D56E8D-CA38-40EB-B719-339E5450F039}" type="presParOf" srcId="{1BD7F10E-033A-4B5F-BB12-6FD59360FD89}" destId="{045CB232-F939-4E69-9CDC-7614F53508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3ACFD9-C6CC-4536-8C43-B6AA5C42FEB2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62872-D766-432B-B8F6-5117700A62D3}">
      <dgm:prSet/>
      <dgm:spPr/>
      <dgm:t>
        <a:bodyPr/>
        <a:lstStyle/>
        <a:p>
          <a:r>
            <a:rPr lang="ru-RU" b="0" i="0" dirty="0"/>
            <a:t>Еще один след, оставленный коронавирусом, — это закрытие офисов и университетов. Компании переосмысливают важность офисной работы, позволяя своим сотрудникам работать удаленно столько, сколько они хотят. Многие университеты и другие образовательные учреждения временно закрыли свои двери</a:t>
          </a:r>
          <a:endParaRPr lang="en-US" dirty="0"/>
        </a:p>
      </dgm:t>
    </dgm:pt>
    <dgm:pt modelId="{B0AB658F-E272-4EFE-9676-E50934C53FF1}" type="parTrans" cxnId="{00D47A0C-D224-4FC0-92AE-D28B7C252985}">
      <dgm:prSet/>
      <dgm:spPr/>
      <dgm:t>
        <a:bodyPr/>
        <a:lstStyle/>
        <a:p>
          <a:endParaRPr lang="en-US"/>
        </a:p>
      </dgm:t>
    </dgm:pt>
    <dgm:pt modelId="{58CC81D3-1015-4A55-8735-2C853E7ACBA9}" type="sibTrans" cxnId="{00D47A0C-D224-4FC0-92AE-D28B7C252985}">
      <dgm:prSet/>
      <dgm:spPr/>
      <dgm:t>
        <a:bodyPr/>
        <a:lstStyle/>
        <a:p>
          <a:endParaRPr lang="en-US"/>
        </a:p>
      </dgm:t>
    </dgm:pt>
    <dgm:pt modelId="{566806F3-6012-4DD1-AC48-5F8C293F37CB}">
      <dgm:prSet/>
      <dgm:spPr/>
      <dgm:t>
        <a:bodyPr/>
        <a:lstStyle/>
        <a:p>
          <a:r>
            <a:rPr lang="ru-RU" b="0" i="0" dirty="0"/>
            <a:t>В то время как работа</a:t>
          </a:r>
          <a:r>
            <a:rPr lang="en-US" b="0" i="0" dirty="0"/>
            <a:t>/</a:t>
          </a:r>
          <a:r>
            <a:rPr lang="ru-RU" b="0" i="0" dirty="0"/>
            <a:t>учеба на дому становится новой нормой, люди ищут решения для удаленной работы и онлайн-общения с коллегами. Пандемия вызвала настоящую революцию у приложений для работы на дому — загрузки увеличились более, чем в 2 раза. Тренд сохранится и в 2022 году.</a:t>
          </a:r>
          <a:endParaRPr lang="en-US" dirty="0"/>
        </a:p>
      </dgm:t>
    </dgm:pt>
    <dgm:pt modelId="{24163857-25A8-4B85-909F-F6D41EF49E32}" type="parTrans" cxnId="{2BEB6EAF-6CDF-44B2-BF6A-51163C99EE2D}">
      <dgm:prSet/>
      <dgm:spPr/>
      <dgm:t>
        <a:bodyPr/>
        <a:lstStyle/>
        <a:p>
          <a:endParaRPr lang="en-US"/>
        </a:p>
      </dgm:t>
    </dgm:pt>
    <dgm:pt modelId="{50BC6AC8-686E-4E61-A6D5-0D159E7E9E00}" type="sibTrans" cxnId="{2BEB6EAF-6CDF-44B2-BF6A-51163C99EE2D}">
      <dgm:prSet/>
      <dgm:spPr/>
      <dgm:t>
        <a:bodyPr/>
        <a:lstStyle/>
        <a:p>
          <a:endParaRPr lang="en-US"/>
        </a:p>
      </dgm:t>
    </dgm:pt>
    <dgm:pt modelId="{5FB76233-59DF-4A5D-BDFB-6F76C8FD2A20}" type="pres">
      <dgm:prSet presAssocID="{6A3ACFD9-C6CC-4536-8C43-B6AA5C42FE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0CE97E-6290-4571-A5DC-3A1FBCE4893C}" type="pres">
      <dgm:prSet presAssocID="{6F062872-D766-432B-B8F6-5117700A62D3}" presName="hierRoot1" presStyleCnt="0"/>
      <dgm:spPr/>
    </dgm:pt>
    <dgm:pt modelId="{93AD04E4-8375-4676-A90B-DD72B4FA7B52}" type="pres">
      <dgm:prSet presAssocID="{6F062872-D766-432B-B8F6-5117700A62D3}" presName="composite" presStyleCnt="0"/>
      <dgm:spPr/>
    </dgm:pt>
    <dgm:pt modelId="{86195EF8-A46C-44BB-B9D3-0A2BC369E464}" type="pres">
      <dgm:prSet presAssocID="{6F062872-D766-432B-B8F6-5117700A62D3}" presName="background" presStyleLbl="node0" presStyleIdx="0" presStyleCnt="2"/>
      <dgm:spPr/>
    </dgm:pt>
    <dgm:pt modelId="{D3183C01-C84B-4609-A814-98978EBA9DFB}" type="pres">
      <dgm:prSet presAssocID="{6F062872-D766-432B-B8F6-5117700A62D3}" presName="text" presStyleLbl="fgAcc0" presStyleIdx="0" presStyleCnt="2">
        <dgm:presLayoutVars>
          <dgm:chPref val="3"/>
        </dgm:presLayoutVars>
      </dgm:prSet>
      <dgm:spPr/>
    </dgm:pt>
    <dgm:pt modelId="{B7A38B74-514B-4371-8DC5-2B171DA597E0}" type="pres">
      <dgm:prSet presAssocID="{6F062872-D766-432B-B8F6-5117700A62D3}" presName="hierChild2" presStyleCnt="0"/>
      <dgm:spPr/>
    </dgm:pt>
    <dgm:pt modelId="{7FBD96DA-5D96-4C0B-BCB0-65E7C2B23A4C}" type="pres">
      <dgm:prSet presAssocID="{566806F3-6012-4DD1-AC48-5F8C293F37CB}" presName="hierRoot1" presStyleCnt="0"/>
      <dgm:spPr/>
    </dgm:pt>
    <dgm:pt modelId="{83711F49-CDDB-4B1A-BF73-E8EE42DEB2E2}" type="pres">
      <dgm:prSet presAssocID="{566806F3-6012-4DD1-AC48-5F8C293F37CB}" presName="composite" presStyleCnt="0"/>
      <dgm:spPr/>
    </dgm:pt>
    <dgm:pt modelId="{AC60F496-1342-4FC5-8D93-7C9C866C6A42}" type="pres">
      <dgm:prSet presAssocID="{566806F3-6012-4DD1-AC48-5F8C293F37CB}" presName="background" presStyleLbl="node0" presStyleIdx="1" presStyleCnt="2"/>
      <dgm:spPr/>
    </dgm:pt>
    <dgm:pt modelId="{DC789E63-4A00-47A2-9571-6948CA0B1D5A}" type="pres">
      <dgm:prSet presAssocID="{566806F3-6012-4DD1-AC48-5F8C293F37CB}" presName="text" presStyleLbl="fgAcc0" presStyleIdx="1" presStyleCnt="2">
        <dgm:presLayoutVars>
          <dgm:chPref val="3"/>
        </dgm:presLayoutVars>
      </dgm:prSet>
      <dgm:spPr/>
    </dgm:pt>
    <dgm:pt modelId="{55964669-F6BF-4D18-B635-34F891F6AC3E}" type="pres">
      <dgm:prSet presAssocID="{566806F3-6012-4DD1-AC48-5F8C293F37CB}" presName="hierChild2" presStyleCnt="0"/>
      <dgm:spPr/>
    </dgm:pt>
  </dgm:ptLst>
  <dgm:cxnLst>
    <dgm:cxn modelId="{00D47A0C-D224-4FC0-92AE-D28B7C252985}" srcId="{6A3ACFD9-C6CC-4536-8C43-B6AA5C42FEB2}" destId="{6F062872-D766-432B-B8F6-5117700A62D3}" srcOrd="0" destOrd="0" parTransId="{B0AB658F-E272-4EFE-9676-E50934C53FF1}" sibTransId="{58CC81D3-1015-4A55-8735-2C853E7ACBA9}"/>
    <dgm:cxn modelId="{ABDB5B62-DFE2-4F26-837F-07A8B9460D74}" type="presOf" srcId="{6F062872-D766-432B-B8F6-5117700A62D3}" destId="{D3183C01-C84B-4609-A814-98978EBA9DFB}" srcOrd="0" destOrd="0" presId="urn:microsoft.com/office/officeart/2005/8/layout/hierarchy1"/>
    <dgm:cxn modelId="{4E6D376E-8007-4299-8D7D-1F1FF3724029}" type="presOf" srcId="{566806F3-6012-4DD1-AC48-5F8C293F37CB}" destId="{DC789E63-4A00-47A2-9571-6948CA0B1D5A}" srcOrd="0" destOrd="0" presId="urn:microsoft.com/office/officeart/2005/8/layout/hierarchy1"/>
    <dgm:cxn modelId="{00285F99-0384-4603-A5FC-8C8AEF3AD295}" type="presOf" srcId="{6A3ACFD9-C6CC-4536-8C43-B6AA5C42FEB2}" destId="{5FB76233-59DF-4A5D-BDFB-6F76C8FD2A20}" srcOrd="0" destOrd="0" presId="urn:microsoft.com/office/officeart/2005/8/layout/hierarchy1"/>
    <dgm:cxn modelId="{2BEB6EAF-6CDF-44B2-BF6A-51163C99EE2D}" srcId="{6A3ACFD9-C6CC-4536-8C43-B6AA5C42FEB2}" destId="{566806F3-6012-4DD1-AC48-5F8C293F37CB}" srcOrd="1" destOrd="0" parTransId="{24163857-25A8-4B85-909F-F6D41EF49E32}" sibTransId="{50BC6AC8-686E-4E61-A6D5-0D159E7E9E00}"/>
    <dgm:cxn modelId="{2C6431E2-C204-432B-987F-6E1AB76018B0}" type="presParOf" srcId="{5FB76233-59DF-4A5D-BDFB-6F76C8FD2A20}" destId="{9F0CE97E-6290-4571-A5DC-3A1FBCE4893C}" srcOrd="0" destOrd="0" presId="urn:microsoft.com/office/officeart/2005/8/layout/hierarchy1"/>
    <dgm:cxn modelId="{CE58C26E-9B54-4EA5-9F8B-EB32473BFBC5}" type="presParOf" srcId="{9F0CE97E-6290-4571-A5DC-3A1FBCE4893C}" destId="{93AD04E4-8375-4676-A90B-DD72B4FA7B52}" srcOrd="0" destOrd="0" presId="urn:microsoft.com/office/officeart/2005/8/layout/hierarchy1"/>
    <dgm:cxn modelId="{075BAE8A-2AA5-4BDA-BA06-26738A309B32}" type="presParOf" srcId="{93AD04E4-8375-4676-A90B-DD72B4FA7B52}" destId="{86195EF8-A46C-44BB-B9D3-0A2BC369E464}" srcOrd="0" destOrd="0" presId="urn:microsoft.com/office/officeart/2005/8/layout/hierarchy1"/>
    <dgm:cxn modelId="{6D34DA6E-FD33-4649-AC80-2CE533A762E8}" type="presParOf" srcId="{93AD04E4-8375-4676-A90B-DD72B4FA7B52}" destId="{D3183C01-C84B-4609-A814-98978EBA9DFB}" srcOrd="1" destOrd="0" presId="urn:microsoft.com/office/officeart/2005/8/layout/hierarchy1"/>
    <dgm:cxn modelId="{9188F7B1-8083-40EF-B3A7-1866507906BD}" type="presParOf" srcId="{9F0CE97E-6290-4571-A5DC-3A1FBCE4893C}" destId="{B7A38B74-514B-4371-8DC5-2B171DA597E0}" srcOrd="1" destOrd="0" presId="urn:microsoft.com/office/officeart/2005/8/layout/hierarchy1"/>
    <dgm:cxn modelId="{84270DA3-39CE-49C3-A424-113192D77B9D}" type="presParOf" srcId="{5FB76233-59DF-4A5D-BDFB-6F76C8FD2A20}" destId="{7FBD96DA-5D96-4C0B-BCB0-65E7C2B23A4C}" srcOrd="1" destOrd="0" presId="urn:microsoft.com/office/officeart/2005/8/layout/hierarchy1"/>
    <dgm:cxn modelId="{8217F06E-A02F-4E20-87F3-EE3598EDF65D}" type="presParOf" srcId="{7FBD96DA-5D96-4C0B-BCB0-65E7C2B23A4C}" destId="{83711F49-CDDB-4B1A-BF73-E8EE42DEB2E2}" srcOrd="0" destOrd="0" presId="urn:microsoft.com/office/officeart/2005/8/layout/hierarchy1"/>
    <dgm:cxn modelId="{9AB963DA-2783-4042-98DB-9F9FA70F760C}" type="presParOf" srcId="{83711F49-CDDB-4B1A-BF73-E8EE42DEB2E2}" destId="{AC60F496-1342-4FC5-8D93-7C9C866C6A42}" srcOrd="0" destOrd="0" presId="urn:microsoft.com/office/officeart/2005/8/layout/hierarchy1"/>
    <dgm:cxn modelId="{C49BFF2B-B2E6-427A-A78E-CB037B5426DC}" type="presParOf" srcId="{83711F49-CDDB-4B1A-BF73-E8EE42DEB2E2}" destId="{DC789E63-4A00-47A2-9571-6948CA0B1D5A}" srcOrd="1" destOrd="0" presId="urn:microsoft.com/office/officeart/2005/8/layout/hierarchy1"/>
    <dgm:cxn modelId="{CA1D0356-5C7A-4DA6-9805-78176EA4171A}" type="presParOf" srcId="{7FBD96DA-5D96-4C0B-BCB0-65E7C2B23A4C}" destId="{55964669-F6BF-4D18-B635-34F891F6AC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A9B0E-BB82-4C38-8CFA-2FF43EEE4FD7}">
      <dsp:nvSpPr>
        <dsp:cNvPr id="0" name=""/>
        <dsp:cNvSpPr/>
      </dsp:nvSpPr>
      <dsp:spPr>
        <a:xfrm>
          <a:off x="0" y="2178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1D72E-F7C0-40B5-A82A-5B6356CF7F44}">
      <dsp:nvSpPr>
        <dsp:cNvPr id="0" name=""/>
        <dsp:cNvSpPr/>
      </dsp:nvSpPr>
      <dsp:spPr>
        <a:xfrm>
          <a:off x="0" y="2178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b="0" i="0" kern="1200" dirty="0"/>
            <a:t>Коронавирус привел к стагнации приложений в одних категориях, а другие наоборот, переживали феноменальный рост.</a:t>
          </a:r>
          <a:endParaRPr lang="ru" sz="2500" kern="1200" dirty="0"/>
        </a:p>
      </dsp:txBody>
      <dsp:txXfrm>
        <a:off x="0" y="2178"/>
        <a:ext cx="10058399" cy="1485971"/>
      </dsp:txXfrm>
    </dsp:sp>
    <dsp:sp modelId="{08AF47A2-24F7-48ED-845D-C43FA5D60C9F}">
      <dsp:nvSpPr>
        <dsp:cNvPr id="0" name=""/>
        <dsp:cNvSpPr/>
      </dsp:nvSpPr>
      <dsp:spPr>
        <a:xfrm>
          <a:off x="0" y="1488150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835AA-A9B5-440B-A753-4E0003AC86A2}">
      <dsp:nvSpPr>
        <dsp:cNvPr id="0" name=""/>
        <dsp:cNvSpPr/>
      </dsp:nvSpPr>
      <dsp:spPr>
        <a:xfrm>
          <a:off x="0" y="1488150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b="0" i="0" kern="1200" dirty="0"/>
            <a:t>В то же время появляются инновации и новые тенденции, позволяющие последним раздвинуть границы, а первым — получить новые шансы в борьбе.</a:t>
          </a:r>
          <a:endParaRPr lang="ru" sz="2500" kern="1200" dirty="0"/>
        </a:p>
      </dsp:txBody>
      <dsp:txXfrm>
        <a:off x="0" y="1488150"/>
        <a:ext cx="10058399" cy="1485971"/>
      </dsp:txXfrm>
    </dsp:sp>
    <dsp:sp modelId="{EA22879B-EAC8-4B91-AC60-F1538537AC2D}">
      <dsp:nvSpPr>
        <dsp:cNvPr id="0" name=""/>
        <dsp:cNvSpPr/>
      </dsp:nvSpPr>
      <dsp:spPr>
        <a:xfrm>
          <a:off x="0" y="2974121"/>
          <a:ext cx="1005839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5EA09-133D-425F-871D-14AA32CD8CB0}">
      <dsp:nvSpPr>
        <dsp:cNvPr id="0" name=""/>
        <dsp:cNvSpPr/>
      </dsp:nvSpPr>
      <dsp:spPr>
        <a:xfrm>
          <a:off x="0" y="2974121"/>
          <a:ext cx="10058399" cy="1485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rtlCol="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500" b="0" i="0" kern="1200" dirty="0"/>
            <a:t>Мы собрали наиболее заметные тенденции рынка мобильных приложений, которые должны учитывать разработчики и издатели в 2021 году.</a:t>
          </a:r>
          <a:endParaRPr lang="ru" sz="2500" kern="1200" dirty="0"/>
        </a:p>
      </dsp:txBody>
      <dsp:txXfrm>
        <a:off x="0" y="2974121"/>
        <a:ext cx="10058399" cy="148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95EF8-A46C-44BB-B9D3-0A2BC369E464}">
      <dsp:nvSpPr>
        <dsp:cNvPr id="0" name=""/>
        <dsp:cNvSpPr/>
      </dsp:nvSpPr>
      <dsp:spPr>
        <a:xfrm>
          <a:off x="1227" y="32902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183C01-C84B-4609-A814-98978EBA9DFB}">
      <dsp:nvSpPr>
        <dsp:cNvPr id="0" name=""/>
        <dsp:cNvSpPr/>
      </dsp:nvSpPr>
      <dsp:spPr>
        <a:xfrm>
          <a:off x="480082" y="78394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Еще один след, оставленный коронавирусом, — это закрытие офисов и университетов. Компании переосмысливают важность офисной работы, позволяя своим сотрудникам работать удаленно столько, сколько они хотят. Многие университеты и другие образовательные учреждения временно закрыли свои двери</a:t>
          </a:r>
          <a:endParaRPr lang="en-US" sz="1700" kern="1200" dirty="0"/>
        </a:p>
      </dsp:txBody>
      <dsp:txXfrm>
        <a:off x="560236" y="864095"/>
        <a:ext cx="4149382" cy="2576345"/>
      </dsp:txXfrm>
    </dsp:sp>
    <dsp:sp modelId="{AC60F496-1342-4FC5-8D93-7C9C866C6A42}">
      <dsp:nvSpPr>
        <dsp:cNvPr id="0" name=""/>
        <dsp:cNvSpPr/>
      </dsp:nvSpPr>
      <dsp:spPr>
        <a:xfrm>
          <a:off x="5268627" y="32902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789E63-4A00-47A2-9571-6948CA0B1D5A}">
      <dsp:nvSpPr>
        <dsp:cNvPr id="0" name=""/>
        <dsp:cNvSpPr/>
      </dsp:nvSpPr>
      <dsp:spPr>
        <a:xfrm>
          <a:off x="5747481" y="78394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 dirty="0"/>
            <a:t>В то время как работа</a:t>
          </a:r>
          <a:r>
            <a:rPr lang="en-US" sz="1700" b="0" i="0" kern="1200" dirty="0"/>
            <a:t>/</a:t>
          </a:r>
          <a:r>
            <a:rPr lang="ru-RU" sz="1700" b="0" i="0" kern="1200" dirty="0"/>
            <a:t>учеба на дому становится новой нормой, люди ищут решения для удаленной работы и онлайн-общения с коллегами. Пандемия вызвала настоящую революцию у приложений для работы на дому — загрузки увеличились более, чем в 2 раза. Тренд сохранится и в 2022 году.</a:t>
          </a:r>
          <a:endParaRPr lang="en-US" sz="1700" kern="1200" dirty="0"/>
        </a:p>
      </dsp:txBody>
      <dsp:txXfrm>
        <a:off x="5827635" y="86409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10.02.2022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10.02.2022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10.02.2022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10.02.2022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10.02.2022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10.02.2022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10.02.2022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10.02.2022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10.02.2022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10.02.2022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dviser.ru/index.php/%D0%9F%D1%80%D0%BE%D0%B4%D1%83%D0%BA%D1%82:App_Store" TargetMode="External"/><Relationship Id="rId2" Type="http://schemas.openxmlformats.org/officeDocument/2006/relationships/hyperlink" Target="https://www.tadviser.ru/index.php/%D0%98%D0%BD%D0%B4%D0%B8%D1%8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hyperlink" Target="https://www.tadviser.ru/index.php/%D0%91%D1%80%D0%B0%D0%B7%D0%B8%D0%BB%D0%B8%D1%8F" TargetMode="External"/><Relationship Id="rId4" Type="http://schemas.openxmlformats.org/officeDocument/2006/relationships/hyperlink" Target="https://www.tadviser.ru/index.php/%D0%A1%D0%A8%D0%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</a:rPr>
              <a:t>Маркетинговые исследования в сфере ИКТ и ПО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ru-RU" dirty="0">
                <a:solidFill>
                  <a:schemeClr val="tx1"/>
                </a:solidFill>
              </a:rPr>
              <a:t>ПЗ 3, Олег Драгун, зач.кн.2520050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844D0-D33C-4878-8AB8-95E6E501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18A8D-CC15-4EE7-9162-C94508DA2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Индия с растущим ВВП есть пример того, как страны 3го мира будут входить пользователями мобильных телефонов</a:t>
            </a:r>
          </a:p>
          <a:p>
            <a:r>
              <a:rPr lang="ru-RU" dirty="0"/>
              <a:t>Пандемия показала лучшие отрасли: мобильные игры, здоровье, развлечения</a:t>
            </a:r>
          </a:p>
          <a:p>
            <a:r>
              <a:rPr lang="ru-RU" dirty="0"/>
              <a:t>Для инвесторов с огромным бюджетом можно рекомендовать большую команду разработчиков для создания мобильных игр</a:t>
            </a:r>
          </a:p>
          <a:p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8423C0-B876-487E-B568-75FA25F6B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Для меньшего бюджета </a:t>
            </a:r>
            <a:r>
              <a:rPr lang="en-US" dirty="0" err="1"/>
              <a:t>heathcare</a:t>
            </a:r>
            <a:r>
              <a:rPr lang="en-US" dirty="0"/>
              <a:t> </a:t>
            </a:r>
            <a:r>
              <a:rPr lang="ru-RU" dirty="0"/>
              <a:t>сфера выглядит привлекательной, медитация, спорт, </a:t>
            </a:r>
            <a:r>
              <a:rPr lang="en-US" dirty="0"/>
              <a:t>etc.</a:t>
            </a:r>
          </a:p>
          <a:p>
            <a:r>
              <a:rPr lang="ru-RU" dirty="0"/>
              <a:t>Онлайн-общение уже достаточно насыщено за 2 года пандемии, момент упущен</a:t>
            </a:r>
          </a:p>
          <a:p>
            <a:r>
              <a:rPr lang="ru-RU" dirty="0"/>
              <a:t>Онлайн-образование тоже выглядит как вагон, в который мы уже </a:t>
            </a:r>
            <a:r>
              <a:rPr lang="ru-RU" dirty="0" err="1"/>
              <a:t>опозадли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2AE22-5FEE-4970-BB7D-6B5F3D67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16848F-27AD-43B9-904C-1CF05D24EB3C}" type="datetime1">
              <a:rPr lang="ru-RU" smtClean="0"/>
              <a:t>10.02.2022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dirty="0"/>
              <a:t>Анализ рынка мобильных приложений</a:t>
            </a:r>
            <a:endParaRPr lang="en-US" sz="3100" b="1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225576"/>
              </p:ext>
            </p:extLst>
          </p:nvPr>
        </p:nvGraphicFramePr>
        <p:xfrm>
          <a:off x="1066800" y="1892808"/>
          <a:ext cx="10058400" cy="446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85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CB4656-EC5E-4999-A80F-CE439C41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/>
              <a:t>Рост мобильной коммерции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773BA9-10A5-4CAF-BEBD-C61435569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r>
              <a:rPr lang="ru-RU" b="0" i="0" dirty="0"/>
              <a:t>Во время пандемии коронавируса, когда торговые центры прекратили свою работу, люди все больше стали использовать мобильные телефоны для совершения покупок. Количество установок приложений для покупки продуктов питания резко выросло в 2020 — сразу на 200%. Эта тенденция сохранится надолго.</a:t>
            </a:r>
            <a:endParaRPr lang="ru" dirty="0"/>
          </a:p>
          <a:p>
            <a:endParaRPr lang="en-US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AAE67E07-A086-43DE-90B2-FF6A7AD4D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811463"/>
            <a:ext cx="4664075" cy="23320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42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гноз расходов пользователей на мобильные игры">
            <a:extLst>
              <a:ext uri="{FF2B5EF4-FFF2-40B4-BE49-F238E27FC236}">
                <a16:creationId xmlns:a16="http://schemas.microsoft.com/office/drawing/2014/main" id="{49018517-2F61-4843-A852-73BA7774E05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28599" y="1504950"/>
            <a:ext cx="7696201" cy="38481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486B8452-B62D-4056-9188-917F0FDD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9A16848F-27AD-43B9-904C-1CF05D24EB3C}" type="datetime1">
              <a:rPr lang="ru-RU" smtClean="0"/>
              <a:pPr rtl="0">
                <a:spcAft>
                  <a:spcPts val="600"/>
                </a:spcAft>
              </a:pPr>
              <a:t>10.02.2022</a:t>
            </a:fld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E9486-FEEE-4C6F-BA72-068B2BE0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/>
              <a:t>Мобильные игры растут невероятными темпами</a:t>
            </a:r>
            <a:endParaRPr lang="en-US" sz="2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E69DCA-49F5-412C-99D1-06FAB6E5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700" b="0" i="0">
                <a:effectLst/>
              </a:rPr>
              <a:t>Игры — это доступный и простой способ удовлетворить потребность в развлечениях. Поэтому неудивительно, что в период жесткой изоляции многие люди предпочитали их для снятия стресса и развлечения. Очевидно, что эта тенденция продолжится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411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2931A5-0F76-44C4-B882-3460EE25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i="0">
                <a:effectLst/>
              </a:rPr>
              <a:t>Приложения для удаленной работы изменяют офисы и образование</a:t>
            </a:r>
            <a:br>
              <a:rPr lang="ru-RU" sz="3100" b="1" i="0">
                <a:effectLst/>
              </a:rPr>
            </a:br>
            <a:endParaRPr lang="en-US" sz="310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AABD59-CAD2-45D2-A0CA-E5B90395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EBEA1583-5CEF-4E36-A7FC-D34B7E954D76}" type="datetime1">
              <a:rPr lang="ru-RU" smtClean="0"/>
              <a:pPr rtl="0">
                <a:spcAft>
                  <a:spcPts val="600"/>
                </a:spcAft>
              </a:pPr>
              <a:t>10.02.2022</a:t>
            </a:fld>
            <a:endParaRPr lang="en-US"/>
          </a:p>
        </p:txBody>
      </p:sp>
      <p:graphicFrame>
        <p:nvGraphicFramePr>
          <p:cNvPr id="8" name="Текст 4">
            <a:extLst>
              <a:ext uri="{FF2B5EF4-FFF2-40B4-BE49-F238E27FC236}">
                <a16:creationId xmlns:a16="http://schemas.microsoft.com/office/drawing/2014/main" id="{ECDBE682-BB7C-4B77-9A51-5655807CE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348136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25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150F7-0A88-4D0D-ABD1-CAC064B8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b="1" i="0">
                <a:effectLst/>
              </a:rPr>
              <a:t>Приложения для здоровья и фитнеса</a:t>
            </a:r>
            <a:br>
              <a:rPr lang="ru-RU" b="1" i="0">
                <a:effectLst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1FA370-20B6-4FF4-9E27-26DBD7D43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 b="0" i="0" dirty="0">
                <a:effectLst/>
              </a:rPr>
              <a:t>Сегодня люди особенно беспокоятся о своем здоровье. А значит им нужны приложения для медицинского обслуживания, контроля ментального здоровья, снятия стресса, воспитания осознанности и медитаций, различные фитнес-приложения и </a:t>
            </a:r>
            <a:r>
              <a:rPr lang="ru-RU" sz="1500" b="0" i="0" dirty="0" err="1">
                <a:effectLst/>
              </a:rPr>
              <a:t>трекеры</a:t>
            </a:r>
            <a:r>
              <a:rPr lang="ru-RU" sz="1500" b="0" i="0" dirty="0">
                <a:effectLst/>
              </a:rPr>
              <a:t> физической активности. </a:t>
            </a:r>
            <a:endParaRPr lang="en-US" sz="15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9AA437B-6FE9-42B4-99C3-5C808702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r>
              <a:rPr lang="ru-RU" sz="1800" b="0" i="0" dirty="0">
                <a:effectLst/>
              </a:rPr>
              <a:t>Многие мобильные издатели также адаптируют свои продукты к новым потребностям пользователей и предлагают программы домашних тренировок, онлайн фитнес-программы с личными тренерами и многое другое.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5D7A2-7562-4040-AC0B-0531F5A4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29C2F20-7994-4D1E-A01C-96ECBA4612EB}" type="datetime1">
              <a:rPr lang="ru-RU" smtClean="0"/>
              <a:pPr rtl="0">
                <a:spcAft>
                  <a:spcPts val="600"/>
                </a:spcAft>
              </a:pPr>
              <a:t>10.02.2022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5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6DFE-FA30-4238-B1B9-9581C9BB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ru-RU" sz="3100" b="1" i="0">
                <a:effectLst/>
              </a:rPr>
              <a:t>Развлечения, социальные сети, фото и видео приложения</a:t>
            </a:r>
            <a:br>
              <a:rPr lang="ru-RU" sz="3100" b="1" i="0">
                <a:effectLst/>
              </a:rPr>
            </a:br>
            <a:endParaRPr lang="en-US" sz="3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2B4808-63CC-4B9F-A2D7-2A75D59AB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500" b="0" i="0">
                <a:effectLst/>
              </a:rPr>
              <a:t>Помимо мобильных игр, небывалый рост случился и у развлекательных приложений, которые помогли людям чувствовать себя частью общества и избавляли от скуки. YouTube, </a:t>
            </a:r>
            <a:r>
              <a:rPr lang="ru-RU" sz="1500" b="0" i="0" err="1">
                <a:effectLst/>
              </a:rPr>
              <a:t>Netflix</a:t>
            </a:r>
            <a:r>
              <a:rPr lang="ru-RU" sz="1500" b="0" i="0">
                <a:effectLst/>
              </a:rPr>
              <a:t>, </a:t>
            </a:r>
            <a:r>
              <a:rPr lang="ru-RU" sz="1500" b="0" i="0" err="1">
                <a:effectLst/>
              </a:rPr>
              <a:t>Spotify</a:t>
            </a:r>
            <a:r>
              <a:rPr lang="ru-RU" sz="1500" b="0" i="0">
                <a:effectLst/>
              </a:rPr>
              <a:t> и другие стали еще более популярными в магазинах приложений. Социальные сети переживают всплеск популярности. В контексте социального дистанцирования они позволяли пользователям общаться с друзьями, родственниками и коллегами, публиковать контент и делиться тем, что им действительно важно.</a:t>
            </a:r>
            <a:endParaRPr lang="en-US" sz="1500"/>
          </a:p>
        </p:txBody>
      </p:sp>
      <p:pic>
        <p:nvPicPr>
          <p:cNvPr id="2050" name="Picture 2" descr="количество загрузок приложения Disney+ по всему миру">
            <a:extLst>
              <a:ext uri="{FF2B5EF4-FFF2-40B4-BE49-F238E27FC236}">
                <a16:creationId xmlns:a16="http://schemas.microsoft.com/office/drawing/2014/main" id="{CB47FB91-9DDD-4B65-BBE9-521F7AF565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485339"/>
            <a:ext cx="4663440" cy="298460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ата 4">
            <a:extLst>
              <a:ext uri="{FF2B5EF4-FFF2-40B4-BE49-F238E27FC236}">
                <a16:creationId xmlns:a16="http://schemas.microsoft.com/office/drawing/2014/main" id="{FD450561-DF71-4F4D-B61E-F4402BA1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9A16848F-27AD-43B9-904C-1CF05D24EB3C}" type="datetime1">
              <a:rPr lang="ru-RU" smtClean="0"/>
              <a:pPr rtl="0">
                <a:spcAft>
                  <a:spcPts val="600"/>
                </a:spcAft>
              </a:pPr>
              <a:t>10.02.2022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5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9C20-FEE9-40F5-9F67-E83969C8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Расходы пользователей на приложения</a:t>
            </a: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6D5FEE-D3CD-4BBF-B149-01E2DB47FE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 словам аналитиков, как и в предыдущие годы, расходы пользователей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преобладают: 65 центов с каждого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доллара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на рынке приложений в 2021 году тратили пользователи устройств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Больше всего тратят геймеры - на них приходится около 60% доходов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iOS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почти 80% средств, израсходованных в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Google Play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BC9F7-79CA-452D-AC52-FE1246A1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16848F-27AD-43B9-904C-1CF05D24EB3C}" type="datetime1">
              <a:rPr lang="ru-RU" smtClean="0"/>
              <a:t>10.02.2022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9313E7-0D72-406F-A19D-F71C4854309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35726"/>
            <a:ext cx="4664075" cy="248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01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E249A-9B52-42DF-9867-BAB58DC0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DA446-BB8C-4B11-9729-0F91124065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Среди стран по загрузкам приложений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tooltip="Индия"/>
              </a:rPr>
              <a:t>Индия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заняла первое место, обеспечив 20% от общего числа загрузок в 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App Store"/>
              </a:rPr>
              <a:t>App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tooltip="App Store"/>
              </a:rPr>
              <a:t> Store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и Google Play вместе взятых. За ней следуют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tooltip="США"/>
              </a:rPr>
              <a:t>США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(9%) и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 tooltip="Бразилия"/>
              </a:rPr>
              <a:t>Бразилия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(8%).</a:t>
            </a:r>
            <a:b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B1309-CA73-48F7-A034-965FD396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A16848F-27AD-43B9-904C-1CF05D24EB3C}" type="datetime1">
              <a:rPr lang="ru-RU" smtClean="0"/>
              <a:t>10.02.2022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7AD1C3-DFEB-48C4-BB63-871A4ED973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5" y="2694861"/>
            <a:ext cx="4664075" cy="256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49ADA-4B6F-4DCC-91E4-C80BEE8C496F}"/>
              </a:ext>
            </a:extLst>
          </p:cNvPr>
          <p:cNvSpPr txBox="1"/>
          <p:nvPr/>
        </p:nvSpPr>
        <p:spPr>
          <a:xfrm>
            <a:off x="5730240" y="1921763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Количество загрузок приложений пользователями во всем мире: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Store и Google 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7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{55B9FB4D-7763-4699-8671-B3A0163174D6}tf78438558_win32</Template>
  <TotalTime>30</TotalTime>
  <Words>620</Words>
  <Application>Microsoft Office PowerPoint</Application>
  <PresentationFormat>Широкоэкранный</PresentationFormat>
  <Paragraphs>37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СавонVTI</vt:lpstr>
      <vt:lpstr>Маркетинговые исследования в сфере ИКТ и ПО</vt:lpstr>
      <vt:lpstr>Анализ рынка мобильных приложений</vt:lpstr>
      <vt:lpstr>Рост мобильной коммерции</vt:lpstr>
      <vt:lpstr>Мобильные игры растут невероятными темпами</vt:lpstr>
      <vt:lpstr>Приложения для удаленной работы изменяют офисы и образование </vt:lpstr>
      <vt:lpstr>Приложения для здоровья и фитнеса </vt:lpstr>
      <vt:lpstr>Развлечения, социальные сети, фото и видео приложения </vt:lpstr>
      <vt:lpstr>Расходы пользователей на приложения</vt:lpstr>
      <vt:lpstr>Загрузки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Олег Драгун</dc:creator>
  <cp:lastModifiedBy>Олег Драгун</cp:lastModifiedBy>
  <cp:revision>1</cp:revision>
  <dcterms:created xsi:type="dcterms:W3CDTF">2022-02-10T18:13:17Z</dcterms:created>
  <dcterms:modified xsi:type="dcterms:W3CDTF">2022-02-10T18:44:12Z</dcterms:modified>
</cp:coreProperties>
</file>