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6A8C9-3C94-4417-BB4F-02C4842EDDCC}" v="281" dt="2022-02-12T08:09:57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ег Драгун" userId="ba6fdd268e477cbe" providerId="LiveId" clId="{C5C6A8C9-3C94-4417-BB4F-02C4842EDDCC}"/>
    <pc:docChg chg="undo custSel addSld delSld modSld">
      <pc:chgData name="Олег Драгун" userId="ba6fdd268e477cbe" providerId="LiveId" clId="{C5C6A8C9-3C94-4417-BB4F-02C4842EDDCC}" dt="2022-02-12T08:13:19.070" v="1331" actId="5793"/>
      <pc:docMkLst>
        <pc:docMk/>
      </pc:docMkLst>
      <pc:sldChg chg="modSp mod">
        <pc:chgData name="Олег Драгун" userId="ba6fdd268e477cbe" providerId="LiveId" clId="{C5C6A8C9-3C94-4417-BB4F-02C4842EDDCC}" dt="2022-02-12T07:59:26.190" v="4" actId="20577"/>
        <pc:sldMkLst>
          <pc:docMk/>
          <pc:sldMk cId="2584280759" sldId="257"/>
        </pc:sldMkLst>
        <pc:spChg chg="mod">
          <ac:chgData name="Олег Драгун" userId="ba6fdd268e477cbe" providerId="LiveId" clId="{C5C6A8C9-3C94-4417-BB4F-02C4842EDDCC}" dt="2022-02-12T07:59:12.822" v="1" actId="27636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Олег Драгун" userId="ba6fdd268e477cbe" providerId="LiveId" clId="{C5C6A8C9-3C94-4417-BB4F-02C4842EDDCC}" dt="2022-02-12T07:59:26.190" v="4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del">
        <pc:chgData name="Олег Драгун" userId="ba6fdd268e477cbe" providerId="LiveId" clId="{C5C6A8C9-3C94-4417-BB4F-02C4842EDDCC}" dt="2022-02-12T08:00:05.562" v="6" actId="47"/>
        <pc:sldMkLst>
          <pc:docMk/>
          <pc:sldMk cId="183243182" sldId="261"/>
        </pc:sldMkLst>
      </pc:sldChg>
      <pc:sldChg chg="modSp add mod">
        <pc:chgData name="Олег Драгун" userId="ba6fdd268e477cbe" providerId="LiveId" clId="{C5C6A8C9-3C94-4417-BB4F-02C4842EDDCC}" dt="2022-02-12T08:01:42.150" v="266" actId="20577"/>
        <pc:sldMkLst>
          <pc:docMk/>
          <pc:sldMk cId="2681854214" sldId="263"/>
        </pc:sldMkLst>
        <pc:spChg chg="mod">
          <ac:chgData name="Олег Драгун" userId="ba6fdd268e477cbe" providerId="LiveId" clId="{C5C6A8C9-3C94-4417-BB4F-02C4842EDDCC}" dt="2022-02-12T08:00:16.076" v="9"/>
          <ac:spMkLst>
            <pc:docMk/>
            <pc:sldMk cId="2681854214" sldId="263"/>
            <ac:spMk id="10" creationId="{4ECB4656-EC5E-4999-A80F-CE439C41A0B1}"/>
          </ac:spMkLst>
        </pc:spChg>
        <pc:graphicFrameChg chg="mod">
          <ac:chgData name="Олег Драгун" userId="ba6fdd268e477cbe" providerId="LiveId" clId="{C5C6A8C9-3C94-4417-BB4F-02C4842EDDCC}" dt="2022-02-12T08:01:42.150" v="266" actId="20577"/>
          <ac:graphicFrameMkLst>
            <pc:docMk/>
            <pc:sldMk cId="2681854214" sldId="263"/>
            <ac:graphicFrameMk id="5" creationId="{91DB1382-7276-49FA-9632-38D558F457E3}"/>
          </ac:graphicFrameMkLst>
        </pc:graphicFrameChg>
      </pc:sldChg>
      <pc:sldChg chg="addSp delSp modSp add mod">
        <pc:chgData name="Олег Драгун" userId="ba6fdd268e477cbe" providerId="LiveId" clId="{C5C6A8C9-3C94-4417-BB4F-02C4842EDDCC}" dt="2022-02-12T08:04:42.800" v="307" actId="1076"/>
        <pc:sldMkLst>
          <pc:docMk/>
          <pc:sldMk cId="2634033815" sldId="264"/>
        </pc:sldMkLst>
        <pc:spChg chg="add del mod">
          <ac:chgData name="Олег Драгун" userId="ba6fdd268e477cbe" providerId="LiveId" clId="{C5C6A8C9-3C94-4417-BB4F-02C4842EDDCC}" dt="2022-02-12T08:02:19.549" v="272" actId="478"/>
          <ac:spMkLst>
            <pc:docMk/>
            <pc:sldMk cId="2634033815" sldId="264"/>
            <ac:spMk id="3" creationId="{799A41F9-21B9-4E1C-8BA6-76915172386D}"/>
          </ac:spMkLst>
        </pc:spChg>
        <pc:spChg chg="add mod">
          <ac:chgData name="Олег Драгун" userId="ba6fdd268e477cbe" providerId="LiveId" clId="{C5C6A8C9-3C94-4417-BB4F-02C4842EDDCC}" dt="2022-02-12T08:04:42.800" v="307" actId="1076"/>
          <ac:spMkLst>
            <pc:docMk/>
            <pc:sldMk cId="2634033815" sldId="264"/>
            <ac:spMk id="4" creationId="{B67327D6-6B1F-4B55-AF62-9665E295AC6F}"/>
          </ac:spMkLst>
        </pc:spChg>
        <pc:graphicFrameChg chg="del mod">
          <ac:chgData name="Олег Драгун" userId="ba6fdd268e477cbe" providerId="LiveId" clId="{C5C6A8C9-3C94-4417-BB4F-02C4842EDDCC}" dt="2022-02-12T08:02:17.630" v="271" actId="478"/>
          <ac:graphicFrameMkLst>
            <pc:docMk/>
            <pc:sldMk cId="2634033815" sldId="264"/>
            <ac:graphicFrameMk id="5" creationId="{91DB1382-7276-49FA-9632-38D558F457E3}"/>
          </ac:graphicFrameMkLst>
        </pc:graphicFrameChg>
        <pc:picChg chg="add mod">
          <ac:chgData name="Олег Драгун" userId="ba6fdd268e477cbe" providerId="LiveId" clId="{C5C6A8C9-3C94-4417-BB4F-02C4842EDDCC}" dt="2022-02-12T08:04:05.452" v="285" actId="1076"/>
          <ac:picMkLst>
            <pc:docMk/>
            <pc:sldMk cId="2634033815" sldId="264"/>
            <ac:picMk id="1026" creationId="{8030BC18-8BEC-4A44-BD3D-7BE59CE70B91}"/>
          </ac:picMkLst>
        </pc:picChg>
        <pc:picChg chg="add del mod">
          <ac:chgData name="Олег Драгун" userId="ba6fdd268e477cbe" providerId="LiveId" clId="{C5C6A8C9-3C94-4417-BB4F-02C4842EDDCC}" dt="2022-02-12T08:02:58.855" v="280"/>
          <ac:picMkLst>
            <pc:docMk/>
            <pc:sldMk cId="2634033815" sldId="264"/>
            <ac:picMk id="1028" creationId="{4064F461-994F-4867-916C-A024CD11C8E0}"/>
          </ac:picMkLst>
        </pc:picChg>
        <pc:picChg chg="add mod">
          <ac:chgData name="Олег Драгун" userId="ba6fdd268e477cbe" providerId="LiveId" clId="{C5C6A8C9-3C94-4417-BB4F-02C4842EDDCC}" dt="2022-02-12T08:04:07.522" v="286" actId="1076"/>
          <ac:picMkLst>
            <pc:docMk/>
            <pc:sldMk cId="2634033815" sldId="264"/>
            <ac:picMk id="1030" creationId="{FEE3D840-0232-42D7-85FE-E7442B00DDCB}"/>
          </ac:picMkLst>
        </pc:picChg>
      </pc:sldChg>
      <pc:sldChg chg="addSp delSp modSp add mod modClrScheme chgLayout">
        <pc:chgData name="Олег Драгун" userId="ba6fdd268e477cbe" providerId="LiveId" clId="{C5C6A8C9-3C94-4417-BB4F-02C4842EDDCC}" dt="2022-02-12T08:07:09.070" v="579" actId="27636"/>
        <pc:sldMkLst>
          <pc:docMk/>
          <pc:sldMk cId="2933420453" sldId="265"/>
        </pc:sldMkLst>
        <pc:spChg chg="add del mod">
          <ac:chgData name="Олег Драгун" userId="ba6fdd268e477cbe" providerId="LiveId" clId="{C5C6A8C9-3C94-4417-BB4F-02C4842EDDCC}" dt="2022-02-12T08:06:04.450" v="311" actId="22"/>
          <ac:spMkLst>
            <pc:docMk/>
            <pc:sldMk cId="2933420453" sldId="265"/>
            <ac:spMk id="3" creationId="{BE730223-E310-4A0F-877D-EB73C5F67E0D}"/>
          </ac:spMkLst>
        </pc:spChg>
        <pc:spChg chg="mod ord">
          <ac:chgData name="Олег Драгун" userId="ba6fdd268e477cbe" providerId="LiveId" clId="{C5C6A8C9-3C94-4417-BB4F-02C4842EDDCC}" dt="2022-02-12T08:06:09.150" v="313" actId="26606"/>
          <ac:spMkLst>
            <pc:docMk/>
            <pc:sldMk cId="2933420453" sldId="265"/>
            <ac:spMk id="10" creationId="{4ECB4656-EC5E-4999-A80F-CE439C41A0B1}"/>
          </ac:spMkLst>
        </pc:spChg>
        <pc:spChg chg="add mod">
          <ac:chgData name="Олег Драгун" userId="ba6fdd268e477cbe" providerId="LiveId" clId="{C5C6A8C9-3C94-4417-BB4F-02C4842EDDCC}" dt="2022-02-12T08:06:09.150" v="313" actId="26606"/>
          <ac:spMkLst>
            <pc:docMk/>
            <pc:sldMk cId="2933420453" sldId="265"/>
            <ac:spMk id="15" creationId="{F86A19B9-FAEE-4F7D-B252-612B7A733979}"/>
          </ac:spMkLst>
        </pc:spChg>
        <pc:spChg chg="add mod">
          <ac:chgData name="Олег Драгун" userId="ba6fdd268e477cbe" providerId="LiveId" clId="{C5C6A8C9-3C94-4417-BB4F-02C4842EDDCC}" dt="2022-02-12T08:07:09.070" v="579" actId="27636"/>
          <ac:spMkLst>
            <pc:docMk/>
            <pc:sldMk cId="2933420453" sldId="265"/>
            <ac:spMk id="17" creationId="{91533AFE-6B1A-49CD-8A16-13BA837EA913}"/>
          </ac:spMkLst>
        </pc:spChg>
        <pc:graphicFrameChg chg="del mod">
          <ac:chgData name="Олег Драгун" userId="ba6fdd268e477cbe" providerId="LiveId" clId="{C5C6A8C9-3C94-4417-BB4F-02C4842EDDCC}" dt="2022-02-12T08:05:06.855" v="310" actId="478"/>
          <ac:graphicFrameMkLst>
            <pc:docMk/>
            <pc:sldMk cId="2933420453" sldId="265"/>
            <ac:graphicFrameMk id="5" creationId="{91DB1382-7276-49FA-9632-38D558F457E3}"/>
          </ac:graphicFrameMkLst>
        </pc:graphicFrameChg>
        <pc:picChg chg="add mod ord">
          <ac:chgData name="Олег Драгун" userId="ba6fdd268e477cbe" providerId="LiveId" clId="{C5C6A8C9-3C94-4417-BB4F-02C4842EDDCC}" dt="2022-02-12T08:06:09.150" v="313" actId="26606"/>
          <ac:picMkLst>
            <pc:docMk/>
            <pc:sldMk cId="2933420453" sldId="265"/>
            <ac:picMk id="6" creationId="{D2356FB2-36DC-46CC-B1D5-32DD9C1E5D94}"/>
          </ac:picMkLst>
        </pc:picChg>
      </pc:sldChg>
      <pc:sldChg chg="addSp delSp modSp add mod">
        <pc:chgData name="Олег Драгун" userId="ba6fdd268e477cbe" providerId="LiveId" clId="{C5C6A8C9-3C94-4417-BB4F-02C4842EDDCC}" dt="2022-02-12T08:09:51.037" v="977" actId="20577"/>
        <pc:sldMkLst>
          <pc:docMk/>
          <pc:sldMk cId="1436871942" sldId="266"/>
        </pc:sldMkLst>
        <pc:spChg chg="add mod">
          <ac:chgData name="Олег Драгун" userId="ba6fdd268e477cbe" providerId="LiveId" clId="{C5C6A8C9-3C94-4417-BB4F-02C4842EDDCC}" dt="2022-02-12T08:09:51.037" v="977" actId="20577"/>
          <ac:spMkLst>
            <pc:docMk/>
            <pc:sldMk cId="1436871942" sldId="266"/>
            <ac:spMk id="3" creationId="{C3D7117B-6AE9-4C64-9106-D3038EB4BF80}"/>
          </ac:spMkLst>
        </pc:spChg>
        <pc:spChg chg="mod">
          <ac:chgData name="Олег Драгун" userId="ba6fdd268e477cbe" providerId="LiveId" clId="{C5C6A8C9-3C94-4417-BB4F-02C4842EDDCC}" dt="2022-02-12T08:07:49.333" v="598" actId="20577"/>
          <ac:spMkLst>
            <pc:docMk/>
            <pc:sldMk cId="1436871942" sldId="266"/>
            <ac:spMk id="10" creationId="{4ECB4656-EC5E-4999-A80F-CE439C41A0B1}"/>
          </ac:spMkLst>
        </pc:spChg>
        <pc:graphicFrameChg chg="del">
          <ac:chgData name="Олег Драгун" userId="ba6fdd268e477cbe" providerId="LiveId" clId="{C5C6A8C9-3C94-4417-BB4F-02C4842EDDCC}" dt="2022-02-12T08:07:52.639" v="599" actId="478"/>
          <ac:graphicFrameMkLst>
            <pc:docMk/>
            <pc:sldMk cId="1436871942" sldId="266"/>
            <ac:graphicFrameMk id="5" creationId="{91DB1382-7276-49FA-9632-38D558F457E3}"/>
          </ac:graphicFrameMkLst>
        </pc:graphicFrameChg>
      </pc:sldChg>
      <pc:sldChg chg="modSp add mod">
        <pc:chgData name="Олег Драгун" userId="ba6fdd268e477cbe" providerId="LiveId" clId="{C5C6A8C9-3C94-4417-BB4F-02C4842EDDCC}" dt="2022-02-12T08:13:19.070" v="1331" actId="5793"/>
        <pc:sldMkLst>
          <pc:docMk/>
          <pc:sldMk cId="2945206143" sldId="267"/>
        </pc:sldMkLst>
        <pc:spChg chg="mod">
          <ac:chgData name="Олег Драгун" userId="ba6fdd268e477cbe" providerId="LiveId" clId="{C5C6A8C9-3C94-4417-BB4F-02C4842EDDCC}" dt="2022-02-12T08:13:19.070" v="1331" actId="5793"/>
          <ac:spMkLst>
            <pc:docMk/>
            <pc:sldMk cId="2945206143" sldId="267"/>
            <ac:spMk id="3" creationId="{C3D7117B-6AE9-4C64-9106-D3038EB4BF80}"/>
          </ac:spMkLst>
        </pc:spChg>
        <pc:spChg chg="mod">
          <ac:chgData name="Олег Драгун" userId="ba6fdd268e477cbe" providerId="LiveId" clId="{C5C6A8C9-3C94-4417-BB4F-02C4842EDDCC}" dt="2022-02-12T08:10:29.893" v="990" actId="20577"/>
          <ac:spMkLst>
            <pc:docMk/>
            <pc:sldMk cId="2945206143" sldId="267"/>
            <ac:spMk id="10" creationId="{4ECB4656-EC5E-4999-A80F-CE439C41A0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ru-RU" b="0" i="0" dirty="0"/>
            <a:t>Напомню, что ранее мы создали </a:t>
          </a:r>
          <a:r>
            <a:rPr lang="ru-RU" b="0" i="0" dirty="0" err="1"/>
            <a:t>аутсорс</a:t>
          </a:r>
          <a:r>
            <a:rPr lang="ru-RU" b="0" i="0" dirty="0"/>
            <a:t>-компанию и заключили договор с </a:t>
          </a:r>
          <a:r>
            <a:rPr lang="ru-RU" b="0" i="0" dirty="0" err="1"/>
            <a:t>мтс</a:t>
          </a:r>
          <a:r>
            <a:rPr lang="ru-RU" b="0" i="0" dirty="0"/>
            <a:t> на разработку фичи по </a:t>
          </a:r>
          <a:r>
            <a:rPr lang="ru-RU" b="0" i="0" dirty="0" err="1"/>
            <a:t>саморегистрации</a:t>
          </a: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ru-RU" b="0" i="0" dirty="0"/>
            <a:t>Вторая итерация = возможность </a:t>
          </a:r>
          <a:r>
            <a:rPr lang="ru-RU" b="0" i="0" dirty="0" err="1"/>
            <a:t>зарегестрироваться</a:t>
          </a:r>
          <a:r>
            <a:rPr lang="ru-RU" b="0" i="0" dirty="0"/>
            <a:t> посредством </a:t>
          </a:r>
          <a:r>
            <a:rPr lang="en-US" b="0" i="0" dirty="0" err="1"/>
            <a:t>esim</a:t>
          </a:r>
          <a:endParaRPr lang="ru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ru-RU" b="0" i="0" dirty="0"/>
            <a:t>Первая итерация = продажа физического комплекта с сим-картой и штрих кодом</a:t>
          </a:r>
          <a:endParaRPr lang="ru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42F9735D-9F3D-420A-9805-D2EF396ED849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871A9B0E-BB82-4C38-8CFA-2FF43EEE4FD7}" type="pres">
      <dgm:prSet presAssocID="{40FC4FFE-8987-4A26-B7F4-8A516F18ADAE}" presName="thickLine" presStyleLbl="alignNode1" presStyleIdx="0" presStyleCnt="3"/>
      <dgm:spPr/>
    </dgm:pt>
    <dgm:pt modelId="{33BCB4FC-7D5B-490A-8349-BFE931DEB62B}" type="pres">
      <dgm:prSet presAssocID="{40FC4FFE-8987-4A26-B7F4-8A516F18ADAE}" presName="horz1" presStyleCnt="0"/>
      <dgm:spPr/>
    </dgm:pt>
    <dgm:pt modelId="{3561D72E-F7C0-40B5-A82A-5B6356CF7F44}" type="pres">
      <dgm:prSet presAssocID="{40FC4FFE-8987-4A26-B7F4-8A516F18ADAE}" presName="tx1" presStyleLbl="revTx" presStyleIdx="0" presStyleCnt="3"/>
      <dgm:spPr/>
    </dgm:pt>
    <dgm:pt modelId="{16905D1A-B2DC-4DEF-9279-5DCA276829BD}" type="pres">
      <dgm:prSet presAssocID="{40FC4FFE-8987-4A26-B7F4-8A516F18ADAE}" presName="vert1" presStyleCnt="0"/>
      <dgm:spPr/>
    </dgm:pt>
    <dgm:pt modelId="{08AF47A2-24F7-48ED-845D-C43FA5D60C9F}" type="pres">
      <dgm:prSet presAssocID="{49225C73-1633-42F1-AB3B-7CB183E5F8B8}" presName="thickLine" presStyleLbl="alignNode1" presStyleIdx="1" presStyleCnt="3"/>
      <dgm:spPr/>
    </dgm:pt>
    <dgm:pt modelId="{D63B5336-8515-4079-9642-C4F2CB0D5D33}" type="pres">
      <dgm:prSet presAssocID="{49225C73-1633-42F1-AB3B-7CB183E5F8B8}" presName="horz1" presStyleCnt="0"/>
      <dgm:spPr/>
    </dgm:pt>
    <dgm:pt modelId="{6C4835AA-A9B5-440B-A753-4E0003AC86A2}" type="pres">
      <dgm:prSet presAssocID="{49225C73-1633-42F1-AB3B-7CB183E5F8B8}" presName="tx1" presStyleLbl="revTx" presStyleIdx="1" presStyleCnt="3"/>
      <dgm:spPr/>
    </dgm:pt>
    <dgm:pt modelId="{9865D965-2210-4F5D-98D7-D9CD1118C7A4}" type="pres">
      <dgm:prSet presAssocID="{49225C73-1633-42F1-AB3B-7CB183E5F8B8}" presName="vert1" presStyleCnt="0"/>
      <dgm:spPr/>
    </dgm:pt>
    <dgm:pt modelId="{EA22879B-EAC8-4B91-AC60-F1538537AC2D}" type="pres">
      <dgm:prSet presAssocID="{1C383F32-22E8-4F62-A3E0-BDC3D5F48992}" presName="thickLine" presStyleLbl="alignNode1" presStyleIdx="2" presStyleCnt="3"/>
      <dgm:spPr/>
    </dgm:pt>
    <dgm:pt modelId="{1BD7F10E-033A-4B5F-BB12-6FD59360FD89}" type="pres">
      <dgm:prSet presAssocID="{1C383F32-22E8-4F62-A3E0-BDC3D5F48992}" presName="horz1" presStyleCnt="0"/>
      <dgm:spPr/>
    </dgm:pt>
    <dgm:pt modelId="{1535EA09-133D-425F-871D-14AA32CD8CB0}" type="pres">
      <dgm:prSet presAssocID="{1C383F32-22E8-4F62-A3E0-BDC3D5F48992}" presName="tx1" presStyleLbl="revTx" presStyleIdx="2" presStyleCnt="3"/>
      <dgm:spPr/>
    </dgm:pt>
    <dgm:pt modelId="{045CB232-F939-4E69-9CDC-7614F53508BF}" type="pres">
      <dgm:prSet presAssocID="{1C383F32-22E8-4F62-A3E0-BDC3D5F48992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0182D2F-2A05-4340-9F67-65A61E44FE0B}" type="presOf" srcId="{40FC4FFE-8987-4A26-B7F4-8A516F18ADAE}" destId="{3561D72E-F7C0-40B5-A82A-5B6356CF7F44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BACDD84-8446-4FE7-BFA2-D20742BF2505}" type="presOf" srcId="{1C383F32-22E8-4F62-A3E0-BDC3D5F48992}" destId="{1535EA09-133D-425F-871D-14AA32CD8CB0}" srcOrd="0" destOrd="0" presId="urn:microsoft.com/office/officeart/2008/layout/LinedList"/>
    <dgm:cxn modelId="{DCCC3E85-7AA5-4F6C-96CC-71B6A938E7EF}" type="presOf" srcId="{49225C73-1633-42F1-AB3B-7CB183E5F8B8}" destId="{6C4835AA-A9B5-440B-A753-4E0003AC86A2}" srcOrd="0" destOrd="0" presId="urn:microsoft.com/office/officeart/2008/layout/LinedList"/>
    <dgm:cxn modelId="{F3CEB287-1F60-4444-B675-30B58A8CB6C0}" type="presOf" srcId="{01A66772-F185-4D58-B8BB-E9370D7A7A2B}" destId="{42F9735D-9F3D-420A-9805-D2EF396ED849}" srcOrd="0" destOrd="0" presId="urn:microsoft.com/office/officeart/2008/layout/LinedList"/>
    <dgm:cxn modelId="{F87103E0-8123-4A09-B3CC-5A30389BC667}" type="presParOf" srcId="{42F9735D-9F3D-420A-9805-D2EF396ED849}" destId="{871A9B0E-BB82-4C38-8CFA-2FF43EEE4FD7}" srcOrd="0" destOrd="0" presId="urn:microsoft.com/office/officeart/2008/layout/LinedList"/>
    <dgm:cxn modelId="{66626EEA-2A50-4153-B6B6-BA5C7C68D4D4}" type="presParOf" srcId="{42F9735D-9F3D-420A-9805-D2EF396ED849}" destId="{33BCB4FC-7D5B-490A-8349-BFE931DEB62B}" srcOrd="1" destOrd="0" presId="urn:microsoft.com/office/officeart/2008/layout/LinedList"/>
    <dgm:cxn modelId="{C7F62861-50DC-4A70-8EC3-3044A9C0B951}" type="presParOf" srcId="{33BCB4FC-7D5B-490A-8349-BFE931DEB62B}" destId="{3561D72E-F7C0-40B5-A82A-5B6356CF7F44}" srcOrd="0" destOrd="0" presId="urn:microsoft.com/office/officeart/2008/layout/LinedList"/>
    <dgm:cxn modelId="{9899402C-71D2-4C2E-A475-2FF2CB4C984A}" type="presParOf" srcId="{33BCB4FC-7D5B-490A-8349-BFE931DEB62B}" destId="{16905D1A-B2DC-4DEF-9279-5DCA276829BD}" srcOrd="1" destOrd="0" presId="urn:microsoft.com/office/officeart/2008/layout/LinedList"/>
    <dgm:cxn modelId="{8B9EB95B-1400-494F-8795-119EE3A3C962}" type="presParOf" srcId="{42F9735D-9F3D-420A-9805-D2EF396ED849}" destId="{08AF47A2-24F7-48ED-845D-C43FA5D60C9F}" srcOrd="2" destOrd="0" presId="urn:microsoft.com/office/officeart/2008/layout/LinedList"/>
    <dgm:cxn modelId="{8C4D05BD-A367-47C1-87B6-34A7936DB901}" type="presParOf" srcId="{42F9735D-9F3D-420A-9805-D2EF396ED849}" destId="{D63B5336-8515-4079-9642-C4F2CB0D5D33}" srcOrd="3" destOrd="0" presId="urn:microsoft.com/office/officeart/2008/layout/LinedList"/>
    <dgm:cxn modelId="{3A544761-F6E7-4C97-85CE-21447276CF9C}" type="presParOf" srcId="{D63B5336-8515-4079-9642-C4F2CB0D5D33}" destId="{6C4835AA-A9B5-440B-A753-4E0003AC86A2}" srcOrd="0" destOrd="0" presId="urn:microsoft.com/office/officeart/2008/layout/LinedList"/>
    <dgm:cxn modelId="{BEF4B4B9-6288-4890-A1E7-3134C9574AF3}" type="presParOf" srcId="{D63B5336-8515-4079-9642-C4F2CB0D5D33}" destId="{9865D965-2210-4F5D-98D7-D9CD1118C7A4}" srcOrd="1" destOrd="0" presId="urn:microsoft.com/office/officeart/2008/layout/LinedList"/>
    <dgm:cxn modelId="{67F74995-44B3-4B96-B657-01766D6A3E80}" type="presParOf" srcId="{42F9735D-9F3D-420A-9805-D2EF396ED849}" destId="{EA22879B-EAC8-4B91-AC60-F1538537AC2D}" srcOrd="4" destOrd="0" presId="urn:microsoft.com/office/officeart/2008/layout/LinedList"/>
    <dgm:cxn modelId="{927F1E85-DCE8-4DBE-BDF0-1B658C030729}" type="presParOf" srcId="{42F9735D-9F3D-420A-9805-D2EF396ED849}" destId="{1BD7F10E-033A-4B5F-BB12-6FD59360FD89}" srcOrd="5" destOrd="0" presId="urn:microsoft.com/office/officeart/2008/layout/LinedList"/>
    <dgm:cxn modelId="{06BD5C87-EA67-43AC-9175-7FA47A479934}" type="presParOf" srcId="{1BD7F10E-033A-4B5F-BB12-6FD59360FD89}" destId="{1535EA09-133D-425F-871D-14AA32CD8CB0}" srcOrd="0" destOrd="0" presId="urn:microsoft.com/office/officeart/2008/layout/LinedList"/>
    <dgm:cxn modelId="{66D56E8D-CA38-40EB-B719-339E5450F039}" type="presParOf" srcId="{1BD7F10E-033A-4B5F-BB12-6FD59360FD89}" destId="{045CB232-F939-4E69-9CDC-7614F53508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A9B0E-BB82-4C38-8CFA-2FF43EEE4FD7}">
      <dsp:nvSpPr>
        <dsp:cNvPr id="0" name=""/>
        <dsp:cNvSpPr/>
      </dsp:nvSpPr>
      <dsp:spPr>
        <a:xfrm>
          <a:off x="0" y="2178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D72E-F7C0-40B5-A82A-5B6356CF7F44}">
      <dsp:nvSpPr>
        <dsp:cNvPr id="0" name=""/>
        <dsp:cNvSpPr/>
      </dsp:nvSpPr>
      <dsp:spPr>
        <a:xfrm>
          <a:off x="0" y="2178"/>
          <a:ext cx="10058399" cy="148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rtlCol="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900" b="0" i="0" kern="1200" dirty="0"/>
            <a:t>Напомню, что ранее мы создали </a:t>
          </a:r>
          <a:r>
            <a:rPr lang="ru-RU" sz="2900" b="0" i="0" kern="1200" dirty="0" err="1"/>
            <a:t>аутсорс</a:t>
          </a:r>
          <a:r>
            <a:rPr lang="ru-RU" sz="2900" b="0" i="0" kern="1200" dirty="0"/>
            <a:t>-компанию и заключили договор с </a:t>
          </a:r>
          <a:r>
            <a:rPr lang="ru-RU" sz="2900" b="0" i="0" kern="1200" dirty="0" err="1"/>
            <a:t>мтс</a:t>
          </a:r>
          <a:r>
            <a:rPr lang="ru-RU" sz="2900" b="0" i="0" kern="1200" dirty="0"/>
            <a:t> на разработку фичи по </a:t>
          </a:r>
          <a:r>
            <a:rPr lang="ru-RU" sz="2900" b="0" i="0" kern="1200" dirty="0" err="1"/>
            <a:t>саморегистрации</a:t>
          </a:r>
          <a:endParaRPr lang="ru" sz="2900" kern="1200" dirty="0"/>
        </a:p>
      </dsp:txBody>
      <dsp:txXfrm>
        <a:off x="0" y="2178"/>
        <a:ext cx="10058399" cy="1485971"/>
      </dsp:txXfrm>
    </dsp:sp>
    <dsp:sp modelId="{08AF47A2-24F7-48ED-845D-C43FA5D60C9F}">
      <dsp:nvSpPr>
        <dsp:cNvPr id="0" name=""/>
        <dsp:cNvSpPr/>
      </dsp:nvSpPr>
      <dsp:spPr>
        <a:xfrm>
          <a:off x="0" y="148815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35AA-A9B5-440B-A753-4E0003AC86A2}">
      <dsp:nvSpPr>
        <dsp:cNvPr id="0" name=""/>
        <dsp:cNvSpPr/>
      </dsp:nvSpPr>
      <dsp:spPr>
        <a:xfrm>
          <a:off x="0" y="1488150"/>
          <a:ext cx="10058399" cy="148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rtlCol="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900" b="0" i="0" kern="1200" dirty="0"/>
            <a:t>Первая итерация = продажа физического комплекта с сим-картой и штрих кодом</a:t>
          </a:r>
          <a:endParaRPr lang="ru" sz="2900" kern="1200" dirty="0"/>
        </a:p>
      </dsp:txBody>
      <dsp:txXfrm>
        <a:off x="0" y="1488150"/>
        <a:ext cx="10058399" cy="1485971"/>
      </dsp:txXfrm>
    </dsp:sp>
    <dsp:sp modelId="{EA22879B-EAC8-4B91-AC60-F1538537AC2D}">
      <dsp:nvSpPr>
        <dsp:cNvPr id="0" name=""/>
        <dsp:cNvSpPr/>
      </dsp:nvSpPr>
      <dsp:spPr>
        <a:xfrm>
          <a:off x="0" y="2974121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5EA09-133D-425F-871D-14AA32CD8CB0}">
      <dsp:nvSpPr>
        <dsp:cNvPr id="0" name=""/>
        <dsp:cNvSpPr/>
      </dsp:nvSpPr>
      <dsp:spPr>
        <a:xfrm>
          <a:off x="0" y="2974121"/>
          <a:ext cx="10058399" cy="148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rtlCol="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900" b="0" i="0" kern="1200" dirty="0"/>
            <a:t>Вторая итерация = возможность </a:t>
          </a:r>
          <a:r>
            <a:rPr lang="ru-RU" sz="2900" b="0" i="0" kern="1200" dirty="0" err="1"/>
            <a:t>зарегестрироваться</a:t>
          </a:r>
          <a:r>
            <a:rPr lang="ru-RU" sz="2900" b="0" i="0" kern="1200" dirty="0"/>
            <a:t> посредством </a:t>
          </a:r>
          <a:r>
            <a:rPr lang="en-US" sz="2900" b="0" i="0" kern="1200" dirty="0" err="1"/>
            <a:t>esim</a:t>
          </a:r>
          <a:endParaRPr lang="ru" sz="2900" kern="1200" dirty="0"/>
        </a:p>
      </dsp:txBody>
      <dsp:txXfrm>
        <a:off x="0" y="2974121"/>
        <a:ext cx="10058399" cy="1485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12.02.2022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12.02.2022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12.02.2022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12.02.2022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12.02.2022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12.02.2022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12.02.2022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12.02.2022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12.02.2022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Ценовая и распределительная политика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ПЗ 5, Олег Драгун, зач.кн.2520050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оптимальные каналы доставки</a:t>
            </a:r>
            <a:endParaRPr lang="en-US" sz="3100" b="1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014510"/>
              </p:ext>
            </p:extLst>
          </p:nvPr>
        </p:nvGraphicFramePr>
        <p:xfrm>
          <a:off x="1066800" y="1892808"/>
          <a:ext cx="10058400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85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оптимальные каналы доставки</a:t>
            </a:r>
            <a:endParaRPr lang="en-US" sz="3100" b="1" dirty="0"/>
          </a:p>
        </p:txBody>
      </p:sp>
      <p:pic>
        <p:nvPicPr>
          <p:cNvPr id="1026" name="Picture 2" descr="SIM-to-go | A1 - провайдер телеком-, ИКТ- и контент-услуг">
            <a:extLst>
              <a:ext uri="{FF2B5EF4-FFF2-40B4-BE49-F238E27FC236}">
                <a16:creationId xmlns:a16="http://schemas.microsoft.com/office/drawing/2014/main" id="{8030BC18-8BEC-4A44-BD3D-7BE59CE7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81" y="2668129"/>
            <a:ext cx="4731474" cy="30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fe:) Шейк Мини 6">
            <a:extLst>
              <a:ext uri="{FF2B5EF4-FFF2-40B4-BE49-F238E27FC236}">
                <a16:creationId xmlns:a16="http://schemas.microsoft.com/office/drawing/2014/main" id="{FEE3D840-0232-42D7-85FE-E7442B00D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77" y="2014194"/>
            <a:ext cx="36766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327D6-6B1F-4B55-AF62-9665E295AC6F}"/>
              </a:ext>
            </a:extLst>
          </p:cNvPr>
          <p:cNvSpPr txBox="1"/>
          <p:nvPr/>
        </p:nvSpPr>
        <p:spPr>
          <a:xfrm>
            <a:off x="1290917" y="2088777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Примеры конкурентов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3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2356FB2-36DC-46CC-B1D5-32DD9C1E5D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465963"/>
            <a:ext cx="7696201" cy="5926073"/>
          </a:xfrm>
          <a:noFill/>
        </p:spPr>
      </p:pic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F86A19B9-FAEE-4F7D-B252-612B7A73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EBEA1583-5CEF-4E36-A7FC-D34B7E954D76}" type="datetime1">
              <a:rPr lang="ru-RU" smtClean="0"/>
              <a:pPr rtl="0">
                <a:spcAft>
                  <a:spcPts val="600"/>
                </a:spcAft>
              </a:pPr>
              <a:t>12.02.2022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b="1"/>
              <a:t>оптимальные каналы доставки</a:t>
            </a:r>
            <a:endParaRPr lang="en-US" b="1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533AFE-6B1A-49CD-8A16-13BA837E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Поскольку МТС имеет достаточно большое кол-во салонов по всей стране, самый лучший вариант = добраться в населенные пункты, где салона нет. Стоит рассмотреть </a:t>
            </a:r>
            <a:r>
              <a:rPr lang="ru-RU" dirty="0" err="1"/>
              <a:t>белпочту</a:t>
            </a:r>
            <a:r>
              <a:rPr lang="ru-RU" dirty="0"/>
              <a:t>, </a:t>
            </a:r>
            <a:r>
              <a:rPr lang="ru-RU" dirty="0" err="1"/>
              <a:t>евроопт</a:t>
            </a:r>
            <a:r>
              <a:rPr lang="ru-RU" dirty="0"/>
              <a:t> и сети заправок как главных распространителей и заключать договора с ними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2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Модель монетизации</a:t>
            </a:r>
            <a:endParaRPr lang="en-US" sz="31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7117B-6AE9-4C64-9106-D3038EB4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Ранее мы уже выбрали цену комплекта в 1 рубль, чтобы быть наименьшей среди конкурентов. Даже если себестоимость комплекта выйдет дороже, эти затраты отобьются ежемесячными платежами в рамках существующих тарифных планов</a:t>
            </a:r>
          </a:p>
          <a:p>
            <a:r>
              <a:rPr lang="ru-RU" dirty="0"/>
              <a:t>На второй итерации для </a:t>
            </a:r>
            <a:r>
              <a:rPr lang="ru-RU" dirty="0" err="1"/>
              <a:t>есим</a:t>
            </a:r>
            <a:r>
              <a:rPr lang="ru-RU" dirty="0"/>
              <a:t> делаем аналогичную онлайн-оплату в 1 рубль (у </a:t>
            </a:r>
            <a:r>
              <a:rPr lang="en-US" dirty="0"/>
              <a:t>A1 </a:t>
            </a:r>
            <a:r>
              <a:rPr lang="ru-RU" dirty="0"/>
              <a:t>это 5 рублей)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7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Вопрос-ответ</a:t>
            </a:r>
            <a:endParaRPr lang="en-US" sz="31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7117B-6AE9-4C64-9106-D3038EB4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предоставляется бесплатно? – доступ к мобильному приложению</a:t>
            </a:r>
          </a:p>
          <a:p>
            <a:r>
              <a:rPr lang="ru-RU" dirty="0"/>
              <a:t>что предоставляется на условиях оплаты? – оплата комплекта </a:t>
            </a:r>
            <a:r>
              <a:rPr lang="ru-RU" dirty="0" err="1"/>
              <a:t>саморегистрации</a:t>
            </a:r>
            <a:r>
              <a:rPr lang="ru-RU" dirty="0"/>
              <a:t>, оплата </a:t>
            </a:r>
            <a:r>
              <a:rPr lang="ru-RU" dirty="0" err="1"/>
              <a:t>инсталяции</a:t>
            </a:r>
            <a:r>
              <a:rPr lang="ru-RU" dirty="0"/>
              <a:t> </a:t>
            </a:r>
            <a:r>
              <a:rPr lang="ru-RU" dirty="0" err="1"/>
              <a:t>есим</a:t>
            </a:r>
            <a:endParaRPr lang="ru-RU" dirty="0"/>
          </a:p>
          <a:p>
            <a:r>
              <a:rPr lang="ru-RU" dirty="0"/>
              <a:t>что служит базой для ценообразования? – по сути это работа в минус, рассчитываем отбить затраты за счет ежемесячных тарифных платежей от пользователей, которые иначе бы не стали нашими клиентами</a:t>
            </a:r>
          </a:p>
          <a:p>
            <a:r>
              <a:rPr lang="ru-RU" dirty="0"/>
              <a:t>осуществляется ли дифференциация в зависимости от условий доставки? – нет </a:t>
            </a:r>
          </a:p>
          <a:p>
            <a:r>
              <a:rPr lang="ru-RU" dirty="0"/>
              <a:t>осуществляется ли дифференциация в зависимости от рынков сбыта и потребителей? </a:t>
            </a:r>
            <a:r>
              <a:rPr lang="ru-RU"/>
              <a:t>– нет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06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{55B9FB4D-7763-4699-8671-B3A0163174D6}tf78438558_win32</Template>
  <TotalTime>14</TotalTime>
  <Words>235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СавонVTI</vt:lpstr>
      <vt:lpstr>Ценовая и распределительная политика</vt:lpstr>
      <vt:lpstr>оптимальные каналы доставки</vt:lpstr>
      <vt:lpstr>оптимальные каналы доставки</vt:lpstr>
      <vt:lpstr>оптимальные каналы доставки</vt:lpstr>
      <vt:lpstr>Модель монетизации</vt:lpstr>
      <vt:lpstr>Вопрос-ответ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Lorem Ipsum</dc:title>
  <dc:creator>Олег Драгун</dc:creator>
  <cp:lastModifiedBy>Олег Драгун</cp:lastModifiedBy>
  <cp:revision>1</cp:revision>
  <dcterms:created xsi:type="dcterms:W3CDTF">2022-02-12T07:58:38Z</dcterms:created>
  <dcterms:modified xsi:type="dcterms:W3CDTF">2022-02-12T08:13:24Z</dcterms:modified>
</cp:coreProperties>
</file>