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5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9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33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21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1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00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82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772B-CE84-4D64-9492-4B4BDE73F066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619F-A101-4351-9668-38B816765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ru-RU" sz="4400" b="1" cap="all" dirty="0" smtClean="0"/>
              <a:t>Менеджмент предприятия </a:t>
            </a:r>
            <a:endParaRPr lang="ru-RU" sz="4400" cap="all" dirty="0"/>
          </a:p>
        </p:txBody>
      </p:sp>
    </p:spTree>
    <p:extLst>
      <p:ext uri="{BB962C8B-B14F-4D97-AF65-F5344CB8AC3E}">
        <p14:creationId xmlns:p14="http://schemas.microsoft.com/office/powerpoint/2010/main" val="17137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Система управления и классификация методов менеджмента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endParaRPr lang="ru-RU" b="1" smtClean="0"/>
          </a:p>
          <a:p>
            <a:pPr marL="0" indent="447675" algn="just">
              <a:buNone/>
            </a:pPr>
            <a:r>
              <a:rPr lang="ru-RU" b="1" smtClean="0"/>
              <a:t>Метод </a:t>
            </a:r>
            <a:r>
              <a:rPr lang="ru-RU" b="1" dirty="0" smtClean="0"/>
              <a:t>в менеджменте – </a:t>
            </a:r>
            <a:r>
              <a:rPr lang="ru-RU" dirty="0" smtClean="0"/>
              <a:t>совокупность приемов и способов воздействия на управляемый объект для достижения поставленных целей организации.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6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Система управления и классификация методов менеджмента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lnSpcReduction="10000"/>
          </a:bodyPr>
          <a:lstStyle/>
          <a:p>
            <a:pPr marL="0" indent="447675">
              <a:buNone/>
            </a:pPr>
            <a:r>
              <a:rPr lang="ru-RU" b="1" dirty="0" smtClean="0"/>
              <a:t>Экономические методы менеджмента:</a:t>
            </a:r>
          </a:p>
          <a:p>
            <a:pPr marL="0" indent="447675">
              <a:buAutoNum type="arabicPeriod"/>
            </a:pPr>
            <a:r>
              <a:rPr lang="ru-RU" dirty="0" smtClean="0"/>
              <a:t>планирование ;</a:t>
            </a:r>
          </a:p>
          <a:p>
            <a:pPr marL="0" indent="447675">
              <a:buAutoNum type="arabicPeriod"/>
            </a:pPr>
            <a:r>
              <a:rPr lang="ru-RU" dirty="0" smtClean="0"/>
              <a:t> финансирование;</a:t>
            </a:r>
          </a:p>
          <a:p>
            <a:pPr marL="0" indent="447675">
              <a:buAutoNum type="arabicPeriod"/>
            </a:pPr>
            <a:r>
              <a:rPr lang="ru-RU" dirty="0" smtClean="0"/>
              <a:t>кредитование;</a:t>
            </a:r>
          </a:p>
          <a:p>
            <a:pPr marL="0" indent="447675">
              <a:buAutoNum type="arabicPeriod"/>
            </a:pPr>
            <a:r>
              <a:rPr lang="ru-RU" dirty="0" smtClean="0"/>
              <a:t>ценообразование;</a:t>
            </a:r>
          </a:p>
          <a:p>
            <a:pPr marL="0" indent="447675">
              <a:buAutoNum type="arabicPeriod"/>
            </a:pPr>
            <a:r>
              <a:rPr lang="ru-RU" dirty="0" smtClean="0"/>
              <a:t>экономическое стимулирование;</a:t>
            </a:r>
          </a:p>
          <a:p>
            <a:pPr marL="0" indent="447675">
              <a:buAutoNum type="arabicPeriod"/>
            </a:pPr>
            <a:r>
              <a:rPr lang="ru-RU" dirty="0" smtClean="0"/>
              <a:t>хозяйственный расчет.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0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Система управления и классификация методов менеджмента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r>
              <a:rPr lang="ru-RU" b="1" dirty="0" smtClean="0"/>
              <a:t>Организационно-распорядительные методы менеджмента :</a:t>
            </a:r>
          </a:p>
          <a:p>
            <a:pPr marL="0" indent="447675">
              <a:buAutoNum type="arabicPeriod"/>
            </a:pPr>
            <a:r>
              <a:rPr lang="ru-RU" dirty="0" smtClean="0"/>
              <a:t>методы организационного воздействия  ;</a:t>
            </a:r>
          </a:p>
          <a:p>
            <a:pPr marL="0" indent="447675">
              <a:buAutoNum type="arabicPeriod"/>
            </a:pPr>
            <a:r>
              <a:rPr lang="ru-RU" dirty="0" smtClean="0"/>
              <a:t>методы распорядительного воздействия ;</a:t>
            </a:r>
          </a:p>
          <a:p>
            <a:pPr marL="0" indent="447675">
              <a:buAutoNum type="arabicPeriod"/>
            </a:pPr>
            <a:r>
              <a:rPr lang="ru-RU" dirty="0" smtClean="0"/>
              <a:t>методы дисциплинарного воздействия.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605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Система управления и классификация методов менеджмента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r>
              <a:rPr lang="ru-RU" b="1" dirty="0" smtClean="0"/>
              <a:t>Социально-психологические методы менеджмента :</a:t>
            </a:r>
          </a:p>
          <a:p>
            <a:pPr marL="0" indent="447675">
              <a:buAutoNum type="arabicPeriod"/>
            </a:pPr>
            <a:r>
              <a:rPr lang="ru-RU" dirty="0" smtClean="0"/>
              <a:t>социальные методы управления ;</a:t>
            </a:r>
          </a:p>
          <a:p>
            <a:pPr marL="0" indent="447675">
              <a:buAutoNum type="arabicPeriod"/>
            </a:pPr>
            <a:r>
              <a:rPr lang="ru-RU" dirty="0" smtClean="0"/>
              <a:t>психологические методы управления</a:t>
            </a:r>
            <a:r>
              <a:rPr lang="en-US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63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Понятие миссии и цели организации, их роль в управлении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7675" algn="just">
              <a:buNone/>
            </a:pPr>
            <a:r>
              <a:rPr lang="ru-RU" b="1" dirty="0" smtClean="0"/>
              <a:t>Цель</a:t>
            </a:r>
            <a:r>
              <a:rPr lang="ru-RU" dirty="0" smtClean="0"/>
              <a:t> - идеальное или желательное состояние объекта управления.</a:t>
            </a:r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b="1" dirty="0" smtClean="0"/>
              <a:t>Миссия</a:t>
            </a:r>
            <a:r>
              <a:rPr lang="ru-RU" dirty="0" smtClean="0"/>
              <a:t> - выражает философию и смысл  существования организации.</a:t>
            </a:r>
          </a:p>
          <a:p>
            <a:pPr marL="0" indent="447675" algn="just">
              <a:buNone/>
            </a:pPr>
            <a:r>
              <a:rPr lang="ru-RU" dirty="0" smtClean="0"/>
              <a:t>В миссии детализируется статус предприятия, декларируются принципы его работы, намерение руководства, приводится определение самых важных характеристик организации  </a:t>
            </a:r>
            <a:endParaRPr lang="en-US" dirty="0" smtClean="0"/>
          </a:p>
          <a:p>
            <a:pPr marL="0" indent="447675" algn="just">
              <a:buNone/>
            </a:pPr>
            <a:endParaRPr lang="en-US" dirty="0" smtClean="0"/>
          </a:p>
          <a:p>
            <a:pPr marL="0" indent="447675" algn="just">
              <a:buNone/>
            </a:pPr>
            <a:endParaRPr lang="en-US" dirty="0" smtClean="0"/>
          </a:p>
          <a:p>
            <a:pPr marL="0" indent="447675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1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Виды целей; требования, предъявляемые к ним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 степени важности цели разделяются на:</a:t>
            </a:r>
          </a:p>
          <a:p>
            <a:pPr marL="0" indent="0" algn="just"/>
            <a:r>
              <a:rPr lang="ru-RU" b="1" dirty="0" smtClean="0"/>
              <a:t>стратегические</a:t>
            </a:r>
            <a:r>
              <a:rPr lang="ru-RU" dirty="0" smtClean="0"/>
              <a:t> - фокусируют решение перспективных задач, качественно меняющих ценности организации, например, занятие лидирующего положения в своем профиле деятельности;</a:t>
            </a:r>
          </a:p>
          <a:p>
            <a:pPr marL="0" indent="0" algn="just"/>
            <a:r>
              <a:rPr lang="ru-RU" b="1" dirty="0" smtClean="0"/>
              <a:t>тактические</a:t>
            </a:r>
            <a:r>
              <a:rPr lang="ru-RU" dirty="0" smtClean="0"/>
              <a:t> - направлены на решение отдельных этапов стратегических.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4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Виды целей; требования, предъявляемые к ним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 сроку действия: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долгосрочные;</a:t>
            </a:r>
          </a:p>
          <a:p>
            <a:r>
              <a:rPr lang="ru-RU" dirty="0" smtClean="0"/>
              <a:t>среднесрочные;</a:t>
            </a:r>
          </a:p>
          <a:p>
            <a:r>
              <a:rPr lang="ru-RU" dirty="0" smtClean="0"/>
              <a:t>краткосрочные.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6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Виды целей; требования, предъявляемые к ним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По содержанию 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технологические; </a:t>
            </a:r>
          </a:p>
          <a:p>
            <a:r>
              <a:rPr lang="ru-RU" dirty="0" smtClean="0"/>
              <a:t>экономические;</a:t>
            </a:r>
          </a:p>
          <a:p>
            <a:r>
              <a:rPr lang="ru-RU" dirty="0" smtClean="0"/>
              <a:t>производственные;</a:t>
            </a:r>
          </a:p>
          <a:p>
            <a:r>
              <a:rPr lang="ru-RU" dirty="0" smtClean="0"/>
              <a:t>административные; </a:t>
            </a:r>
          </a:p>
          <a:p>
            <a:r>
              <a:rPr lang="ru-RU" dirty="0" smtClean="0"/>
              <a:t>маркетинговые; </a:t>
            </a:r>
          </a:p>
          <a:p>
            <a:r>
              <a:rPr lang="ru-RU" dirty="0" smtClean="0"/>
              <a:t>социальные. </a:t>
            </a:r>
          </a:p>
          <a:p>
            <a:pPr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2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Общая характеристика функций менеджмента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7675" algn="just">
              <a:buNone/>
            </a:pPr>
            <a:r>
              <a:rPr lang="ru-RU" b="1" dirty="0" smtClean="0"/>
              <a:t>Первый подход.</a:t>
            </a:r>
            <a:r>
              <a:rPr lang="ru-RU" dirty="0" smtClean="0"/>
              <a:t> Выделение общих, универсальных функций управления:</a:t>
            </a:r>
          </a:p>
          <a:p>
            <a:pPr marL="0" indent="447675" algn="just"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• планирование; </a:t>
            </a:r>
          </a:p>
          <a:p>
            <a:pPr>
              <a:buNone/>
            </a:pPr>
            <a:r>
              <a:rPr lang="ru-RU" dirty="0" smtClean="0"/>
              <a:t>• организация; </a:t>
            </a:r>
          </a:p>
          <a:p>
            <a:pPr>
              <a:buNone/>
            </a:pPr>
            <a:r>
              <a:rPr lang="ru-RU" dirty="0" smtClean="0"/>
              <a:t>• координация и регулирование; </a:t>
            </a:r>
          </a:p>
          <a:p>
            <a:pPr>
              <a:buNone/>
            </a:pPr>
            <a:r>
              <a:rPr lang="ru-RU" dirty="0" smtClean="0"/>
              <a:t>• мотивация (стимулирование); </a:t>
            </a:r>
          </a:p>
          <a:p>
            <a:pPr>
              <a:buNone/>
            </a:pPr>
            <a:r>
              <a:rPr lang="ru-RU" dirty="0" smtClean="0"/>
              <a:t>• контроль. 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Общая характеристика функций менеджмента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Второй подход.</a:t>
            </a:r>
            <a:r>
              <a:rPr lang="ru-RU" dirty="0" smtClean="0"/>
              <a:t> Выделение частных или конкретных внутренних и внешних 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8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4800" b="1" dirty="0" smtClean="0"/>
              <a:t>Принципы и методы менеджмента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255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Принципы менеджмента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b="1" dirty="0" smtClean="0"/>
              <a:t>Принципы менеджмента</a:t>
            </a:r>
            <a:r>
              <a:rPr lang="ru-RU" dirty="0" smtClean="0"/>
              <a:t> устанавливают общие требования к системе, структуре, организации и процессу управления:</a:t>
            </a:r>
          </a:p>
          <a:p>
            <a:pPr marL="0" indent="447675" algn="just"/>
            <a:r>
              <a:rPr lang="ru-RU" dirty="0" smtClean="0"/>
              <a:t>общие принципы;</a:t>
            </a:r>
          </a:p>
          <a:p>
            <a:pPr marL="0" indent="447675" algn="just"/>
            <a:r>
              <a:rPr lang="ru-RU" dirty="0" smtClean="0"/>
              <a:t>частные принципы;</a:t>
            </a:r>
          </a:p>
          <a:p>
            <a:pPr marL="0" indent="447675" algn="just"/>
            <a:r>
              <a:rPr lang="ru-RU" dirty="0" smtClean="0"/>
              <a:t>ситуационные принципы.  </a:t>
            </a:r>
            <a:endParaRPr lang="ru-RU" b="1" dirty="0" smtClean="0"/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8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Экран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Понятие миссии и цели организации, их роль в управлении </vt:lpstr>
      <vt:lpstr>Виды целей; требования, предъявляемые к ним </vt:lpstr>
      <vt:lpstr>Виды целей; требования, предъявляемые к ним </vt:lpstr>
      <vt:lpstr>Виды целей; требования, предъявляемые к ним </vt:lpstr>
      <vt:lpstr>Общая характеристика функций менеджмента </vt:lpstr>
      <vt:lpstr>Общая характеристика функций менеджмента </vt:lpstr>
      <vt:lpstr>Презентация PowerPoint</vt:lpstr>
      <vt:lpstr>Принципы менеджмента </vt:lpstr>
      <vt:lpstr>Система управления и классификация методов менеджмента </vt:lpstr>
      <vt:lpstr>Система управления и классификация методов менеджмента </vt:lpstr>
      <vt:lpstr>Система управления и классификация методов менеджмента </vt:lpstr>
      <vt:lpstr>Система управления и классификация методов менеджмента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Маклакова О.М.</dc:creator>
  <cp:lastModifiedBy>Маклакова О.М.</cp:lastModifiedBy>
  <cp:revision>1</cp:revision>
  <dcterms:created xsi:type="dcterms:W3CDTF">2018-11-26T14:07:41Z</dcterms:created>
  <dcterms:modified xsi:type="dcterms:W3CDTF">2018-11-26T14:07:54Z</dcterms:modified>
</cp:coreProperties>
</file>