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60" r:id="rId5"/>
    <p:sldId id="264" r:id="rId6"/>
    <p:sldId id="261" r:id="rId7"/>
    <p:sldId id="262" r:id="rId8"/>
    <p:sldId id="266" r:id="rId9"/>
    <p:sldId id="267" r:id="rId10"/>
    <p:sldId id="265" r:id="rId11"/>
    <p:sldId id="263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1328088-A124-4E78-9D3F-36AE3609C50C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3EF1B3A-2208-41EF-BEAB-B76396768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6225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8088-A124-4E78-9D3F-36AE3609C50C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1B3A-2208-41EF-BEAB-B76396768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732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8088-A124-4E78-9D3F-36AE3609C50C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1B3A-2208-41EF-BEAB-B76396768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918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8088-A124-4E78-9D3F-36AE3609C50C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1B3A-2208-41EF-BEAB-B76396768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6106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8088-A124-4E78-9D3F-36AE3609C50C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1B3A-2208-41EF-BEAB-B76396768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923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8088-A124-4E78-9D3F-36AE3609C50C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1B3A-2208-41EF-BEAB-B76396768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4537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8088-A124-4E78-9D3F-36AE3609C50C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1B3A-2208-41EF-BEAB-B76396768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6753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1328088-A124-4E78-9D3F-36AE3609C50C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1B3A-2208-41EF-BEAB-B76396768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47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1328088-A124-4E78-9D3F-36AE3609C50C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1B3A-2208-41EF-BEAB-B76396768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285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8088-A124-4E78-9D3F-36AE3609C50C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1B3A-2208-41EF-BEAB-B76396768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17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8088-A124-4E78-9D3F-36AE3609C50C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1B3A-2208-41EF-BEAB-B76396768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782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8088-A124-4E78-9D3F-36AE3609C50C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1B3A-2208-41EF-BEAB-B76396768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150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8088-A124-4E78-9D3F-36AE3609C50C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1B3A-2208-41EF-BEAB-B76396768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141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8088-A124-4E78-9D3F-36AE3609C50C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1B3A-2208-41EF-BEAB-B76396768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89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8088-A124-4E78-9D3F-36AE3609C50C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1B3A-2208-41EF-BEAB-B76396768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05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8088-A124-4E78-9D3F-36AE3609C50C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1B3A-2208-41EF-BEAB-B76396768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18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28088-A124-4E78-9D3F-36AE3609C50C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F1B3A-2208-41EF-BEAB-B76396768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621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1328088-A124-4E78-9D3F-36AE3609C50C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E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3EF1B3A-2208-41EF-BEAB-B763967687D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97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3A4D1-41B6-001E-C96A-DFBAB8F5A7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Dustless</a:t>
            </a:r>
            <a:r>
              <a:rPr lang="es-ES" dirty="0"/>
              <a:t>: Aplicación multiplataforma de compra y gestión de libros electrónicos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41A69A-EFAB-9A4D-BF2B-1D7B76AFA1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54955" y="5038813"/>
            <a:ext cx="40957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Andrés García Payá y Alexis Willy Andía Rosales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72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6CBD4-BB90-5EAE-F7B8-400EC570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650" y="2561166"/>
            <a:ext cx="3865134" cy="1735667"/>
          </a:xfrm>
        </p:spPr>
        <p:txBody>
          <a:bodyPr/>
          <a:lstStyle/>
          <a:p>
            <a:pPr algn="ctr"/>
            <a:r>
              <a:rPr lang="es-ES" dirty="0"/>
              <a:t>Perfil</a:t>
            </a:r>
            <a:br>
              <a:rPr lang="es-ES" dirty="0"/>
            </a:b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9DBFCCE-DD60-24E9-4F77-7966931A4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515" y="1371312"/>
            <a:ext cx="2772162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50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70831-AC4A-765E-7784-732C571A0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3F7E3-4185-DFB4-B8D4-D68C6C35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810" y="5485975"/>
            <a:ext cx="8825659" cy="566738"/>
          </a:xfrm>
        </p:spPr>
        <p:txBody>
          <a:bodyPr/>
          <a:lstStyle/>
          <a:p>
            <a:pPr algn="ctr"/>
            <a:r>
              <a:rPr lang="es-ES" dirty="0"/>
              <a:t>Tienda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23BC40A-45C6-AA68-2960-F652BC28E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255" y="488887"/>
            <a:ext cx="8347489" cy="489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5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2D918F-7E95-01D2-A959-02159979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145" y="1241266"/>
            <a:ext cx="4535926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Editorial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798B8-1C3B-4B89-8B9A-3F9613CD0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6FBC0DC-E9D1-4FE7-A92D-8C0C21E6C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5B8AD05-BFBB-476E-A552-5125E1F1F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5960B2F-90D8-4D62-B831-C33669F8D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DCABF863-ACD1-4AB9-51A1-7DAF2F8E1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1" y="478531"/>
            <a:ext cx="6436229" cy="31537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449D3CE-CFF4-20D8-1588-9B29E9D56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9146" y="3708650"/>
            <a:ext cx="3595000" cy="274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7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16CE2-12E8-4883-3544-2691EBA1B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850" y="1676221"/>
            <a:ext cx="8825658" cy="2677648"/>
          </a:xfrm>
        </p:spPr>
        <p:txBody>
          <a:bodyPr/>
          <a:lstStyle/>
          <a:p>
            <a:br>
              <a:rPr lang="es-ES" dirty="0"/>
            </a:br>
            <a:br>
              <a:rPr lang="es-ES" dirty="0"/>
            </a:br>
            <a:r>
              <a:rPr lang="es-ES" dirty="0"/>
              <a:t>				</a:t>
            </a:r>
            <a:r>
              <a:rPr lang="es-ES" dirty="0" err="1"/>
              <a:t>Tesseract</a:t>
            </a:r>
            <a:r>
              <a:rPr lang="es-ES" dirty="0"/>
              <a:t> OCR</a:t>
            </a:r>
            <a:br>
              <a:rPr lang="es-ES" dirty="0"/>
            </a:br>
            <a:r>
              <a:rPr lang="es-ES" dirty="0"/>
              <a:t> 							y </a:t>
            </a:r>
            <a:r>
              <a:rPr lang="es-ES" dirty="0" err="1"/>
              <a:t>Stripe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214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8E149-E1CD-2745-5665-5D5A7284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55" y="2906829"/>
            <a:ext cx="3161016" cy="801822"/>
          </a:xfrm>
        </p:spPr>
        <p:txBody>
          <a:bodyPr>
            <a:normAutofit/>
          </a:bodyPr>
          <a:lstStyle/>
          <a:p>
            <a:r>
              <a:rPr lang="es-ES" sz="4200" dirty="0">
                <a:solidFill>
                  <a:srgbClr val="EBEBEB"/>
                </a:solidFill>
              </a:rPr>
              <a:t>PostgreSQL</a:t>
            </a:r>
          </a:p>
        </p:txBody>
      </p: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25A657F0-42F3-40D3-BC75-7DA1F5C6A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2" y="396837"/>
            <a:ext cx="7906665" cy="6058999"/>
            <a:chOff x="423332" y="396837"/>
            <a:chExt cx="7906665" cy="6058999"/>
          </a:xfrm>
        </p:grpSpPr>
        <p:sp>
          <p:nvSpPr>
            <p:cNvPr id="1032" name="Rectangle 1031">
              <a:extLst>
                <a:ext uri="{FF2B5EF4-FFF2-40B4-BE49-F238E27FC236}">
                  <a16:creationId xmlns:a16="http://schemas.microsoft.com/office/drawing/2014/main" id="{2E94FF68-7A60-47B7-AB98-1674FC7F2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2" y="402165"/>
              <a:ext cx="678513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033" name="Freeform 5">
              <a:extLst>
                <a:ext uri="{FF2B5EF4-FFF2-40B4-BE49-F238E27FC236}">
                  <a16:creationId xmlns:a16="http://schemas.microsoft.com/office/drawing/2014/main" id="{42B4F8D7-4E9C-45EF-9072-1AF32CEF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4616676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034" name="Freeform 5">
              <a:extLst>
                <a:ext uri="{FF2B5EF4-FFF2-40B4-BE49-F238E27FC236}">
                  <a16:creationId xmlns:a16="http://schemas.microsoft.com/office/drawing/2014/main" id="{3ECBDDDB-593C-40F0-8E80-AA75798EE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6459831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1026" name="Picture 2" descr="PostgreSQL Tutorial">
            <a:extLst>
              <a:ext uri="{FF2B5EF4-FFF2-40B4-BE49-F238E27FC236}">
                <a16:creationId xmlns:a16="http://schemas.microsoft.com/office/drawing/2014/main" id="{A30C5C18-300D-DF4C-F98E-E12897C91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86405" y="1114621"/>
            <a:ext cx="4489895" cy="462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858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F3C3A-5977-27A4-44C6-82A7103F60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Aquí poner cosas de la API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AFA78F-060A-48CD-5209-EEC7E4AC56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667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B5887-9C52-D583-1EC6-105BEAED2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02" y="2287088"/>
            <a:ext cx="4351025" cy="2283824"/>
          </a:xfrm>
        </p:spPr>
        <p:txBody>
          <a:bodyPr/>
          <a:lstStyle/>
          <a:p>
            <a:r>
              <a:rPr lang="es-ES" dirty="0"/>
              <a:t>Seguridad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9292B6-FF6C-7305-B9F7-E8E028CCC6D9}"/>
              </a:ext>
            </a:extLst>
          </p:cNvPr>
          <p:cNvSpPr txBox="1"/>
          <p:nvPr/>
        </p:nvSpPr>
        <p:spPr>
          <a:xfrm>
            <a:off x="7421078" y="2877954"/>
            <a:ext cx="36936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Aplicación por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Encriptación de contraseñas</a:t>
            </a:r>
          </a:p>
        </p:txBody>
      </p:sp>
    </p:spTree>
    <p:extLst>
      <p:ext uri="{BB962C8B-B14F-4D97-AF65-F5344CB8AC3E}">
        <p14:creationId xmlns:p14="http://schemas.microsoft.com/office/powerpoint/2010/main" val="76604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C22D9-D45C-9C78-B280-CAF64E5B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2446812"/>
            <a:ext cx="4351025" cy="2283824"/>
          </a:xfrm>
        </p:spPr>
        <p:txBody>
          <a:bodyPr/>
          <a:lstStyle/>
          <a:p>
            <a:r>
              <a:rPr lang="es-ES" dirty="0"/>
              <a:t>Poner logo empresa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A1ED7D2-0A40-D66B-0E6C-27661E3B82B0}"/>
              </a:ext>
            </a:extLst>
          </p:cNvPr>
          <p:cNvSpPr txBox="1"/>
          <p:nvPr/>
        </p:nvSpPr>
        <p:spPr>
          <a:xfrm>
            <a:off x="7674157" y="2988559"/>
            <a:ext cx="4351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¿Qué es </a:t>
            </a:r>
            <a:r>
              <a:rPr lang="es-ES" sz="2400" dirty="0" err="1"/>
              <a:t>dustless</a:t>
            </a:r>
            <a:r>
              <a:rPr lang="es-E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63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1DD2D8-75CD-A381-D30E-82EE55A50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Publico objetivo 	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6EB5D80-1723-20EC-7AE3-8C6A348EBCBD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Usuarios comunes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Usuarios avanzados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Editoriales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7C7E54C-F2EC-803D-91B6-2FC40DF043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Ventajas	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FA72AC8A-5BAF-B612-385D-BCD36642ED0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Control sobre el producto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Centralizado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Personalizacion</a:t>
            </a:r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632CDE6-6043-1458-BC30-35876A060B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ES" dirty="0"/>
              <a:t>Debilidades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FA2B281-C6C0-8CC7-B7F8-81A7D68D6F9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Competencia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Coste inicial</a:t>
            </a:r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2F3F6EB5-1E63-9150-F9B5-C43DCA38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Estudio de mercado</a:t>
            </a:r>
          </a:p>
        </p:txBody>
      </p:sp>
    </p:spTree>
    <p:extLst>
      <p:ext uri="{BB962C8B-B14F-4D97-AF65-F5344CB8AC3E}">
        <p14:creationId xmlns:p14="http://schemas.microsoft.com/office/powerpoint/2010/main" val="1631333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2FB2A0-EACF-8C65-E76A-FC7EEBCD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Aquí va lo de la empresa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5DB18A-92F4-3A0D-C1FA-4CB06CA20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07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966DE-3600-E882-2235-7AC0BC74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Diferencias entre las versiones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B2C5DA-F7B8-A5CA-3904-89D2059FC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Aplicación de escritorio		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8DE94F-9C19-A1A0-7F5D-063F3DE962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Enfocada a usuarios todos los usuarios</a:t>
            </a:r>
          </a:p>
          <a:p>
            <a:r>
              <a:rPr lang="es-ES" dirty="0"/>
              <a:t>Permite modificación de metadatos</a:t>
            </a:r>
          </a:p>
          <a:p>
            <a:r>
              <a:rPr lang="es-ES" dirty="0"/>
              <a:t>Permite leer libros </a:t>
            </a:r>
          </a:p>
          <a:p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D2ACF8-6F42-882E-69F6-ABC49EB4F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Aplicación móvil	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F563D3-2AD0-B5B5-DFDA-7E06B14286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s-ES" dirty="0"/>
              <a:t>Enfocada a usuarios comunes</a:t>
            </a:r>
          </a:p>
          <a:p>
            <a:r>
              <a:rPr lang="es-ES" dirty="0"/>
              <a:t>Tiene acceso al OCR</a:t>
            </a:r>
          </a:p>
        </p:txBody>
      </p:sp>
    </p:spTree>
    <p:extLst>
      <p:ext uri="{BB962C8B-B14F-4D97-AF65-F5344CB8AC3E}">
        <p14:creationId xmlns:p14="http://schemas.microsoft.com/office/powerpoint/2010/main" val="16634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B749B-7897-4DD1-DC3A-F55AEB32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061" y="621801"/>
            <a:ext cx="8825659" cy="706964"/>
          </a:xfrm>
        </p:spPr>
        <p:txBody>
          <a:bodyPr/>
          <a:lstStyle/>
          <a:p>
            <a:pPr algn="ctr"/>
            <a:r>
              <a:rPr lang="es-ES" dirty="0" err="1"/>
              <a:t>Login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DABFEEF-18E5-1C50-9A6B-E36E20818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840" y="1326325"/>
            <a:ext cx="2372319" cy="490987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058A5A9-2493-826E-04E6-88D2183C5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072" y="1326325"/>
            <a:ext cx="2372319" cy="490987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6146A12-B788-4565-44D1-ADEE409A2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608" y="1326325"/>
            <a:ext cx="2372319" cy="490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1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33C9B-98B7-A627-B188-250CB180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810" y="5485975"/>
            <a:ext cx="8825659" cy="566738"/>
          </a:xfrm>
        </p:spPr>
        <p:txBody>
          <a:bodyPr/>
          <a:lstStyle/>
          <a:p>
            <a:pPr algn="ctr"/>
            <a:r>
              <a:rPr lang="es-ES" dirty="0"/>
              <a:t>Biblioteca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86B5A3-9410-2CE8-2A39-5016BDC2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490" y="706169"/>
            <a:ext cx="7976297" cy="467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D7060D-8DA2-4400-86F1-6A988F0E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E6678A-6101-4D77-8A14-5F70FBD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76545C4-8644-0DC9-4BD9-F95381B59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75" y="1324532"/>
            <a:ext cx="3557016" cy="2219200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A85BF49-5BA7-4F24-5E30-39471C7E5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859" y="1323738"/>
            <a:ext cx="3557016" cy="2219200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839C5BD-3496-F25E-C874-0C1F2B817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690" y="1323738"/>
            <a:ext cx="3557016" cy="2219200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FA4E1D0-9351-4451-B0A0-51BEA42D8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D052C5D-4E47-47F1-96A6-5251FAAED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79B9FD3C-5633-44F4-902E-55A97B2D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3253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E913DA-678C-4391-C26B-DEDA1182A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Pestañas</a:t>
            </a:r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60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biblioteca</a:t>
            </a:r>
            <a:endParaRPr lang="en-US" sz="60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1419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ADE1F7-C576-04A4-94C1-C9B28A397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EC030789-C525-4D1D-90A0-F48C14A76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91BD0F81-508F-4C6D-9938-C58CC2138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9081238-0806-4285-968F-ACFC0C0FB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0CAB4C1-E9FF-4C37-92FA-28BED3B88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D7060D-8DA2-4400-86F1-6A988F0E8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E6678A-6101-4D77-8A14-5F70FBD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75AE79-3A10-5716-5EBF-CFDFE54E6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0" y="1084340"/>
            <a:ext cx="3557016" cy="2219200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3A68BB5-3E61-C1F1-F178-F7BD39AAD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994" y="1083546"/>
            <a:ext cx="3557016" cy="2219200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551B94D-D53B-C0F3-BBB6-AB9C0C0F3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7825" y="1083546"/>
            <a:ext cx="3557016" cy="2219200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FA4E1D0-9351-4451-B0A0-51BEA42D8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052C5D-4E47-47F1-96A6-5251FAAED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133850"/>
            <a:ext cx="11277600" cy="2250018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79B9FD3C-5633-44F4-902E-55A97B2D2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3253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5A5A78-E97B-0C4E-1918-92907B98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0" i="0" kern="1200" dirty="0" err="1">
                <a:solidFill>
                  <a:schemeClr val="bg2"/>
                </a:solidFill>
                <a:latin typeface="+mj-lt"/>
                <a:ea typeface="+mj-ea"/>
                <a:cs typeface="+mj-cs"/>
              </a:rPr>
              <a:t>Pestañas</a:t>
            </a:r>
            <a:r>
              <a:rPr lang="en-US" sz="60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6000" dirty="0" err="1"/>
              <a:t>libro</a:t>
            </a:r>
            <a:endParaRPr lang="en-US" sz="6000" b="0" i="0" kern="1200" dirty="0">
              <a:solidFill>
                <a:schemeClr val="bg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375315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334</TotalTime>
  <Words>134</Words>
  <Application>Microsoft Office PowerPoint</Application>
  <PresentationFormat>Panorámica</PresentationFormat>
  <Paragraphs>38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Sala de reuniones Ion</vt:lpstr>
      <vt:lpstr>Dustless: Aplicación multiplataforma de compra y gestión de libros electrónicos </vt:lpstr>
      <vt:lpstr>Poner logo empresa</vt:lpstr>
      <vt:lpstr>Estudio de mercado</vt:lpstr>
      <vt:lpstr>Aquí va lo de la empresa</vt:lpstr>
      <vt:lpstr>Diferencias entre las versiones</vt:lpstr>
      <vt:lpstr>Login</vt:lpstr>
      <vt:lpstr>Biblioteca</vt:lpstr>
      <vt:lpstr>Pestañas de biblioteca</vt:lpstr>
      <vt:lpstr>Pestañas de libro</vt:lpstr>
      <vt:lpstr>Perfil </vt:lpstr>
      <vt:lpstr>Tienda</vt:lpstr>
      <vt:lpstr>Editorial</vt:lpstr>
      <vt:lpstr>      Tesseract OCR         y Stripe</vt:lpstr>
      <vt:lpstr>PostgreSQL</vt:lpstr>
      <vt:lpstr>Aquí poner cosas de la API</vt:lpstr>
      <vt:lpstr>Seguridad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Andrés García Paya</dc:creator>
  <cp:lastModifiedBy>Andrés García Paya</cp:lastModifiedBy>
  <cp:revision>7</cp:revision>
  <dcterms:created xsi:type="dcterms:W3CDTF">2025-05-30T08:26:33Z</dcterms:created>
  <dcterms:modified xsi:type="dcterms:W3CDTF">2025-06-01T12:30:59Z</dcterms:modified>
</cp:coreProperties>
</file>