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1" r:id="rId6"/>
    <p:sldId id="258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BA6E4-7E3B-43E4-825F-359B75244E89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A4A13-B21B-4E93-B5B6-FD7305954B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9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C6BE-CEBE-41C2-A393-65461289584D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28B6-89DB-402C-8933-4454457C9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91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C6BE-CEBE-41C2-A393-65461289584D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28B6-89DB-402C-8933-4454457C9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C6BE-CEBE-41C2-A393-65461289584D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28B6-89DB-402C-8933-4454457C9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828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C6BE-CEBE-41C2-A393-65461289584D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28B6-89DB-402C-8933-4454457C9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84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C6BE-CEBE-41C2-A393-65461289584D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28B6-89DB-402C-8933-4454457C9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947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C6BE-CEBE-41C2-A393-65461289584D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28B6-89DB-402C-8933-4454457C9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0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C6BE-CEBE-41C2-A393-65461289584D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28B6-89DB-402C-8933-4454457C9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69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C6BE-CEBE-41C2-A393-65461289584D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28B6-89DB-402C-8933-4454457C9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61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C6BE-CEBE-41C2-A393-65461289584D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28B6-89DB-402C-8933-4454457C9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85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C6BE-CEBE-41C2-A393-65461289584D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28B6-89DB-402C-8933-4454457C9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6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C6BE-CEBE-41C2-A393-65461289584D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28B6-89DB-402C-8933-4454457C9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5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C6BE-CEBE-41C2-A393-65461289584D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28B6-89DB-402C-8933-4454457C9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0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C6BE-CEBE-41C2-A393-65461289584D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28B6-89DB-402C-8933-4454457C9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4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A42C6BE-CEBE-41C2-A393-65461289584D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CF928B6-89DB-402C-8933-4454457C9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93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A42C6BE-CEBE-41C2-A393-65461289584D}" type="datetimeFigureOut">
              <a:rPr lang="en-GB" smtClean="0"/>
              <a:t>08/10/2017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CF928B6-89DB-402C-8933-4454457C9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703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witter.com/TheRealJBentha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witter.com/TheRealJBenth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518F-AE8E-47E5-9D55-2D9791CC1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Ghost of Jeremy Bentham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DE60-F321-4024-8D7D-F649CA2AB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Chris </a:t>
            </a:r>
            <a:r>
              <a:rPr lang="en-GB" dirty="0" err="1"/>
              <a:t>Obasi</a:t>
            </a:r>
            <a:r>
              <a:rPr lang="en-GB" dirty="0"/>
              <a:t>, Nithin Anand and Konrad </a:t>
            </a:r>
            <a:r>
              <a:rPr lang="en-GB" dirty="0" err="1"/>
              <a:t>Niedzielski</a:t>
            </a:r>
            <a:endParaRPr lang="en-GB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E1A8B750-F34F-4897-B5CE-DA8DAED63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623" y="875371"/>
            <a:ext cx="1868755" cy="1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5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E7B2-31F1-44A1-8A22-372575AC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A61A-29BB-4CE0-86D5-A07D96ED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Limited programming experience; Python the only common language.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Wanted to use the data from the Bookings section of the API.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Messing around with a Twitter bot seemed like a fun idea.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87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1713-3A9C-4845-AFDF-0404AF80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Backstory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54AF-6190-4071-AFB3-BDC3D75E7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Jeremy Bentham’s mummified head has been moved out of solitude and is being prepared for public display.</a:t>
            </a:r>
          </a:p>
          <a:p>
            <a:endParaRPr lang="en-GB" dirty="0"/>
          </a:p>
          <a:p>
            <a:r>
              <a:rPr lang="en-GB" dirty="0"/>
              <a:t>Experiencing the glorious world of 2017 has convinced Jeremy that he wants to be part of modern life.</a:t>
            </a:r>
          </a:p>
          <a:p>
            <a:endParaRPr lang="en-GB" dirty="0"/>
          </a:p>
          <a:p>
            <a:r>
              <a:rPr lang="en-GB" dirty="0"/>
              <a:t>Therefore, he has decided to haunt a random society each day.</a:t>
            </a:r>
          </a:p>
          <a:p>
            <a:endParaRPr lang="en-GB" dirty="0"/>
          </a:p>
          <a:p>
            <a:r>
              <a:rPr lang="en-GB" dirty="0"/>
              <a:t>He notifies the public of his location for that day.</a:t>
            </a:r>
          </a:p>
        </p:txBody>
      </p:sp>
    </p:spTree>
    <p:extLst>
      <p:ext uri="{BB962C8B-B14F-4D97-AF65-F5344CB8AC3E}">
        <p14:creationId xmlns:p14="http://schemas.microsoft.com/office/powerpoint/2010/main" val="339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995D-5B5B-40CE-9159-390F6526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EA774-9BC4-4365-A441-6A3D38812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54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18A6-D7E7-4404-AEB3-A59F7B75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EACB-C23F-4F47-A7D7-48CAB3D9C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756295"/>
            <a:ext cx="10554574" cy="4811560"/>
          </a:xfrm>
        </p:spPr>
        <p:txBody>
          <a:bodyPr/>
          <a:lstStyle/>
          <a:p>
            <a:r>
              <a:rPr lang="en-GB" dirty="0"/>
              <a:t>Using the ‘Get Bookings’ feature of UCL API and ‘datetime’ function of Python, the program requests all the Society events occurring in the coming 24 hours.</a:t>
            </a:r>
          </a:p>
          <a:p>
            <a:endParaRPr lang="en-GB" dirty="0"/>
          </a:p>
          <a:p>
            <a:r>
              <a:rPr lang="en-GB" dirty="0"/>
              <a:t>The program then selects a random valid event, cuts the relevant text from the requested data and then constructs a message using a random opening and ending.</a:t>
            </a:r>
          </a:p>
          <a:p>
            <a:endParaRPr lang="en-GB" dirty="0"/>
          </a:p>
          <a:p>
            <a:r>
              <a:rPr lang="en-GB" dirty="0"/>
              <a:t>The formatted message is then published as a tweet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78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DADFBA7-48DC-4473-AA83-55AE22E7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55F7CD6-5623-4CD8-87FB-C80662EE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2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C433-6E30-44C4-9D59-58DC9EAA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28FD-4DB5-4423-B1F8-6AE085AB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Written in Python 3</a:t>
            </a:r>
          </a:p>
          <a:p>
            <a:endParaRPr lang="en-GB" dirty="0"/>
          </a:p>
          <a:p>
            <a:r>
              <a:rPr lang="en-GB" dirty="0"/>
              <a:t>The ‘Get Bookings’ feature of the UCL API</a:t>
            </a:r>
          </a:p>
          <a:p>
            <a:endParaRPr lang="en-GB" dirty="0"/>
          </a:p>
          <a:p>
            <a:r>
              <a:rPr lang="en-GB" dirty="0"/>
              <a:t>The Twitter API and </a:t>
            </a:r>
            <a:r>
              <a:rPr lang="en-GB" dirty="0" err="1"/>
              <a:t>tweepy</a:t>
            </a:r>
            <a:r>
              <a:rPr lang="en-GB" dirty="0"/>
              <a:t> in order to tweet the formatted message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737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8B3B-2B5E-4580-BAE9-72464EF7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Planned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AB22-9CDC-46E3-8685-E81B5A74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Jeremy would like to eventually announce the time of the event that he is attending.</a:t>
            </a:r>
          </a:p>
          <a:p>
            <a:endParaRPr lang="en-GB" dirty="0"/>
          </a:p>
          <a:p>
            <a:r>
              <a:rPr lang="en-GB" dirty="0"/>
              <a:t>Adding more endings and openings, including more society-specific phrases.</a:t>
            </a:r>
          </a:p>
          <a:p>
            <a:endParaRPr lang="en-GB" dirty="0"/>
          </a:p>
          <a:p>
            <a:r>
              <a:rPr lang="en-GB" dirty="0"/>
              <a:t>Want to take advantage of the upcoming 280 character limit for tweets by adding more hashtags and longer phrases.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80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6988-976D-4E23-9FF5-386B2C6E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</a:t>
            </a:r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313B052E-757C-417F-8A49-B2C9E98F8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18" y="2222500"/>
            <a:ext cx="3636963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6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70</TotalTime>
  <Words>264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Quotable</vt:lpstr>
      <vt:lpstr>The Ghost of Jeremy Bentham</vt:lpstr>
      <vt:lpstr>Background</vt:lpstr>
      <vt:lpstr>The Backstory</vt:lpstr>
      <vt:lpstr>PowerPoint Presentation</vt:lpstr>
      <vt:lpstr>How it Works</vt:lpstr>
      <vt:lpstr>PowerPoint Presentation</vt:lpstr>
      <vt:lpstr>Software Used</vt:lpstr>
      <vt:lpstr>Planned Improvements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Ghost of Jeremy Bentham</dc:title>
  <dc:creator>Nithin Anand</dc:creator>
  <cp:lastModifiedBy>Nithin Anand</cp:lastModifiedBy>
  <cp:revision>7</cp:revision>
  <dcterms:created xsi:type="dcterms:W3CDTF">2017-10-08T10:04:56Z</dcterms:created>
  <dcterms:modified xsi:type="dcterms:W3CDTF">2017-10-08T11:15:55Z</dcterms:modified>
</cp:coreProperties>
</file>