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Helvetica Neu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hCYk3ShEyQkkYSH/NyzRns/fah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DBEDEA-2B7D-4602-8230-EF40217FBF21}">
  <a:tblStyle styleId="{4EDBEDEA-2B7D-4602-8230-EF40217FBF2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6EBA5DE-F23C-41CC-939A-5DF5304E2BCB}"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elveticaNeue-italic.fntdata"/><Relationship Id="rId12" Type="http://schemas.openxmlformats.org/officeDocument/2006/relationships/slide" Target="slides/slide7.xml"/><Relationship Id="rId34" Type="http://schemas.openxmlformats.org/officeDocument/2006/relationships/font" Target="fonts/HelveticaNeue-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HelveticaNeue-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56: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 name="Google Shape;17;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Helvetica Neue"/>
              <a:buNone/>
            </a:pPr>
            <a:r>
              <a:t/>
            </a: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01" name="Google Shape;10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11" name="Google Shape;11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21" name="Google Shape;12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51" name="Google Shape;151;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63" name="Google Shape;16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78" name="Google Shape;17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03" name="Google Shape;20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18" name="Google Shape;21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26" name="Google Shape;226;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47" name="Google Shape;247;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6" name="Google Shape;26;p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73" name="Google Shape;27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90" name="Google Shape;29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17" name="Google Shape;317;p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37" name="Google Shape;337;p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49" name="Google Shape;34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57" name="Google Shape;35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65" name="Google Shape;36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Helvetica Neue"/>
              <a:buNone/>
            </a:pPr>
            <a:r>
              <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38" name="Google Shape;3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44" name="Google Shape;4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6: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Helvetica Neue"/>
              <a:buNone/>
            </a:pPr>
            <a:r>
              <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7: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67" name="Google Shape;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77" name="Google Shape;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90" name="Google Shape;9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B - Blank with Logo">
  <p:cSld name="00B - Blank with Logo">
    <p:spTree>
      <p:nvGrpSpPr>
        <p:cNvPr id="13" name="Shape 13"/>
        <p:cNvGrpSpPr/>
        <p:nvPr/>
      </p:nvGrpSpPr>
      <p:grpSpPr>
        <a:xfrm>
          <a:off x="0" y="0"/>
          <a:ext cx="0" cy="0"/>
          <a:chOff x="0" y="0"/>
          <a:chExt cx="0" cy="0"/>
        </a:xfrm>
      </p:grpSpPr>
      <p:sp>
        <p:nvSpPr>
          <p:cNvPr id="14" name="Google Shape;14;p55"/>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1pPr>
            <a:lvl2pPr indent="0" lvl="1" mar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2pPr>
            <a:lvl3pPr indent="0" lvl="2" mar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3pPr>
            <a:lvl4pPr indent="0" lvl="3" mar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4pPr>
            <a:lvl5pPr indent="0" lvl="4" mar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5pPr>
            <a:lvl6pPr indent="0" lvl="5" mar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6pPr>
            <a:lvl7pPr indent="0" lvl="6" mar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7pPr>
            <a:lvl8pPr indent="0" lvl="7" mar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8pPr>
            <a:lvl9pPr indent="0" lvl="8" mar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4"/>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800"/>
              <a:buFont typeface="Helvetica Neue"/>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54"/>
          <p:cNvSpPr txBox="1"/>
          <p:nvPr>
            <p:ph type="title"/>
          </p:nvPr>
        </p:nvSpPr>
        <p:spPr>
          <a:xfrm>
            <a:off x="330801" y="272876"/>
            <a:ext cx="11533636" cy="4464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29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 name="Google Shape;12;p54"/>
          <p:cNvSpPr txBox="1"/>
          <p:nvPr>
            <p:ph idx="1" type="body"/>
          </p:nvPr>
        </p:nvSpPr>
        <p:spPr>
          <a:xfrm>
            <a:off x="330801" y="1825625"/>
            <a:ext cx="11532021" cy="4291711"/>
          </a:xfrm>
          <a:prstGeom prst="rect">
            <a:avLst/>
          </a:prstGeom>
          <a:noFill/>
          <a:ln>
            <a:noFill/>
          </a:ln>
        </p:spPr>
        <p:txBody>
          <a:bodyPr anchorCtr="0" anchor="t" bIns="45700" lIns="91425" spcFirstLastPara="1" rIns="91425" wrap="square" tIns="45700">
            <a:norm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60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07">
          <p15:clr>
            <a:srgbClr val="FF00FF"/>
          </p15:clr>
        </p15:guide>
        <p15:guide id="2" pos="630">
          <p15:clr>
            <a:srgbClr val="FF00FF"/>
          </p15:clr>
        </p15:guide>
        <p15:guide id="3" pos="829">
          <p15:clr>
            <a:srgbClr val="FF00FF"/>
          </p15:clr>
        </p15:guide>
        <p15:guide id="4" pos="1252">
          <p15:clr>
            <a:srgbClr val="FF00FF"/>
          </p15:clr>
        </p15:guide>
        <p15:guide id="5" pos="1451">
          <p15:clr>
            <a:srgbClr val="FF00FF"/>
          </p15:clr>
        </p15:guide>
        <p15:guide id="6" pos="1873">
          <p15:clr>
            <a:srgbClr val="FF00FF"/>
          </p15:clr>
        </p15:guide>
        <p15:guide id="7" pos="2073">
          <p15:clr>
            <a:srgbClr val="FF00FF"/>
          </p15:clr>
        </p15:guide>
        <p15:guide id="8" pos="2495">
          <p15:clr>
            <a:srgbClr val="FF00FF"/>
          </p15:clr>
        </p15:guide>
        <p15:guide id="9" pos="2695">
          <p15:clr>
            <a:srgbClr val="FF00FF"/>
          </p15:clr>
        </p15:guide>
        <p15:guide id="10" pos="3117">
          <p15:clr>
            <a:srgbClr val="FF00FF"/>
          </p15:clr>
        </p15:guide>
        <p15:guide id="11" pos="3317">
          <p15:clr>
            <a:srgbClr val="FF00FF"/>
          </p15:clr>
        </p15:guide>
        <p15:guide id="12" pos="3739">
          <p15:clr>
            <a:srgbClr val="FF00FF"/>
          </p15:clr>
        </p15:guide>
        <p15:guide id="13" pos="3940">
          <p15:clr>
            <a:srgbClr val="FF00FF"/>
          </p15:clr>
        </p15:guide>
        <p15:guide id="14" pos="4363">
          <p15:clr>
            <a:srgbClr val="FF00FF"/>
          </p15:clr>
        </p15:guide>
        <p15:guide id="15" pos="4561">
          <p15:clr>
            <a:srgbClr val="FF00FF"/>
          </p15:clr>
        </p15:guide>
        <p15:guide id="16" pos="4983">
          <p15:clr>
            <a:srgbClr val="FF00FF"/>
          </p15:clr>
        </p15:guide>
        <p15:guide id="17" pos="5183">
          <p15:clr>
            <a:srgbClr val="FF00FF"/>
          </p15:clr>
        </p15:guide>
        <p15:guide id="18" pos="5605">
          <p15:clr>
            <a:srgbClr val="FF00FF"/>
          </p15:clr>
        </p15:guide>
        <p15:guide id="19" pos="5805">
          <p15:clr>
            <a:srgbClr val="FF00FF"/>
          </p15:clr>
        </p15:guide>
        <p15:guide id="20" pos="6227">
          <p15:clr>
            <a:srgbClr val="FF00FF"/>
          </p15:clr>
        </p15:guide>
        <p15:guide id="21" pos="6427">
          <p15:clr>
            <a:srgbClr val="FF00FF"/>
          </p15:clr>
        </p15:guide>
        <p15:guide id="22" pos="6849">
          <p15:clr>
            <a:srgbClr val="FF00FF"/>
          </p15:clr>
        </p15:guide>
        <p15:guide id="23" pos="7048">
          <p15:clr>
            <a:srgbClr val="FF00FF"/>
          </p15:clr>
        </p15:guide>
        <p15:guide id="24" pos="7471">
          <p15:clr>
            <a:srgbClr val="FF00FF"/>
          </p15:clr>
        </p15:guide>
        <p15:guide id="25" pos="7678">
          <p15:clr>
            <a:srgbClr val="FF00FF"/>
          </p15:clr>
        </p15:guide>
        <p15:guide id="26" orient="horz">
          <p15:clr>
            <a:srgbClr val="FF00FF"/>
          </p15:clr>
        </p15:guide>
        <p15:guide id="27" orient="horz" pos="207">
          <p15:clr>
            <a:srgbClr val="FF00FF"/>
          </p15:clr>
        </p15:guide>
        <p15:guide id="28" orient="horz" pos="415">
          <p15:clr>
            <a:srgbClr val="00FFFF"/>
          </p15:clr>
        </p15:guide>
        <p15:guide id="29" orient="horz" pos="4320">
          <p15:clr>
            <a:srgbClr val="FF00FF"/>
          </p15:clr>
        </p15:guide>
        <p15:guide id="30" orient="horz" pos="3905">
          <p15:clr>
            <a:srgbClr val="FF00FF"/>
          </p15:clr>
        </p15:guide>
        <p15:guide id="31" orient="horz" pos="4057">
          <p15:clr>
            <a:srgbClr val="FF00FF"/>
          </p15:clr>
        </p15:guide>
        <p15:guide id="32" orient="horz" pos="4161">
          <p15:clr>
            <a:srgbClr val="FF00FF"/>
          </p15:clr>
        </p15:guide>
        <p15:guide id="33" orient="horz" pos="2160">
          <p15:clr>
            <a:srgbClr val="FF00FF"/>
          </p15:clr>
        </p15:guide>
        <p15:guide id="34" orient="horz" pos="3033">
          <p15:clr>
            <a:srgbClr val="FF00FF"/>
          </p15:clr>
        </p15:guide>
        <p15:guide id="35" orient="horz" pos="1287">
          <p15:clr>
            <a:srgbClr val="FF00F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about:bla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about:bla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about:blank" TargetMode="External"/><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about:blank" TargetMode="External"/><Relationship Id="rId4" Type="http://schemas.openxmlformats.org/officeDocument/2006/relationships/image" Target="../media/image2.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about:blan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about:blan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about:blan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about:blan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hyperlink" Target="about:blan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about:blank" TargetMode="External"/><Relationship Id="rId4" Type="http://schemas.openxmlformats.org/officeDocument/2006/relationships/hyperlink" Target="about:blank" TargetMode="External"/><Relationship Id="rId11" Type="http://schemas.openxmlformats.org/officeDocument/2006/relationships/hyperlink" Target="about:blank" TargetMode="External"/><Relationship Id="rId10" Type="http://schemas.openxmlformats.org/officeDocument/2006/relationships/hyperlink" Target="about:blank" TargetMode="External"/><Relationship Id="rId9"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sp>
        <p:nvSpPr>
          <p:cNvPr id="19" name="Google Shape;19;p56"/>
          <p:cNvSpPr txBox="1"/>
          <p:nvPr/>
        </p:nvSpPr>
        <p:spPr>
          <a:xfrm>
            <a:off x="330709" y="3942775"/>
            <a:ext cx="6218700" cy="28777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100"/>
              <a:buFont typeface="Helvetica Neue"/>
              <a:buNone/>
            </a:pPr>
            <a:r>
              <a:rPr b="0" i="0" lang="en-US" sz="1700" u="none" cap="none" strike="noStrike">
                <a:solidFill>
                  <a:schemeClr val="dk1"/>
                </a:solidFill>
                <a:latin typeface="Arial"/>
                <a:ea typeface="Arial"/>
                <a:cs typeface="Arial"/>
                <a:sym typeface="Arial"/>
              </a:rPr>
              <a:t>Subtitle here</a:t>
            </a:r>
            <a:endParaRPr b="0" i="0" sz="1400" u="none" cap="none" strike="noStrike">
              <a:solidFill>
                <a:schemeClr val="dk1"/>
              </a:solidFill>
              <a:latin typeface="Arial"/>
              <a:ea typeface="Arial"/>
              <a:cs typeface="Arial"/>
              <a:sym typeface="Arial"/>
            </a:endParaRPr>
          </a:p>
        </p:txBody>
      </p:sp>
      <p:sp>
        <p:nvSpPr>
          <p:cNvPr id="20" name="Google Shape;20;p56"/>
          <p:cNvSpPr txBox="1"/>
          <p:nvPr/>
        </p:nvSpPr>
        <p:spPr>
          <a:xfrm>
            <a:off x="330688" y="3059550"/>
            <a:ext cx="6218700" cy="7389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4800"/>
              <a:buFont typeface="Helvetica Neue"/>
              <a:buNone/>
            </a:pPr>
            <a:r>
              <a:rPr b="0" i="0" lang="en-US" sz="4800" u="none" cap="none" strike="noStrike">
                <a:solidFill>
                  <a:schemeClr val="dk1"/>
                </a:solidFill>
                <a:latin typeface="Arial"/>
                <a:ea typeface="Arial"/>
                <a:cs typeface="Arial"/>
                <a:sym typeface="Arial"/>
              </a:rPr>
              <a:t>Presentation title</a:t>
            </a:r>
            <a:endParaRPr b="0" i="0" sz="1400" u="none" cap="none" strike="noStrike">
              <a:solidFill>
                <a:schemeClr val="dk1"/>
              </a:solidFill>
              <a:latin typeface="Arial"/>
              <a:ea typeface="Arial"/>
              <a:cs typeface="Arial"/>
              <a:sym typeface="Arial"/>
            </a:endParaRPr>
          </a:p>
        </p:txBody>
      </p:sp>
      <p:sp>
        <p:nvSpPr>
          <p:cNvPr id="21" name="Google Shape;21;p56"/>
          <p:cNvSpPr/>
          <p:nvPr/>
        </p:nvSpPr>
        <p:spPr>
          <a:xfrm>
            <a:off x="6926275" y="0"/>
            <a:ext cx="52656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Placeholder image</a:t>
            </a:r>
            <a:endParaRPr b="0" i="0" sz="1400" u="none" cap="none" strike="noStrike">
              <a:solidFill>
                <a:srgbClr val="000000"/>
              </a:solidFill>
              <a:latin typeface="Arial"/>
              <a:ea typeface="Arial"/>
              <a:cs typeface="Arial"/>
              <a:sym typeface="Arial"/>
            </a:endParaRPr>
          </a:p>
        </p:txBody>
      </p:sp>
      <p:sp>
        <p:nvSpPr>
          <p:cNvPr id="22" name="Google Shape;22;p56"/>
          <p:cNvSpPr txBox="1"/>
          <p:nvPr/>
        </p:nvSpPr>
        <p:spPr>
          <a:xfrm>
            <a:off x="330688" y="6152718"/>
            <a:ext cx="3632400" cy="287771"/>
          </a:xfrm>
          <a:prstGeom prst="rect">
            <a:avLst/>
          </a:prstGeom>
          <a:noFill/>
          <a:ln>
            <a:noFill/>
          </a:ln>
        </p:spPr>
        <p:txBody>
          <a:bodyPr anchorCtr="0" anchor="b" bIns="0" lIns="0" spcFirstLastPara="1" rIns="0" wrap="square" tIns="0">
            <a:spAutoFit/>
          </a:bodyPr>
          <a:lstStyle/>
          <a:p>
            <a:pPr indent="0" lvl="0" marL="0" marR="0" rtl="0" algn="l">
              <a:lnSpc>
                <a:spcPct val="110000"/>
              </a:lnSpc>
              <a:spcBef>
                <a:spcPts val="0"/>
              </a:spcBef>
              <a:spcAft>
                <a:spcPts val="0"/>
              </a:spcAft>
              <a:buClr>
                <a:srgbClr val="000000"/>
              </a:buClr>
              <a:buSzPts val="1100"/>
              <a:buFont typeface="Helvetica Neue"/>
              <a:buNone/>
            </a:pPr>
            <a:r>
              <a:rPr b="0" i="0" lang="en-US" sz="1700" u="none" cap="none" strike="noStrike">
                <a:solidFill>
                  <a:schemeClr val="dk1"/>
                </a:solidFill>
                <a:latin typeface="Arial"/>
                <a:ea typeface="Arial"/>
                <a:cs typeface="Arial"/>
                <a:sym typeface="Arial"/>
              </a:rPr>
              <a:t>Date here</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sp>
        <p:nvSpPr>
          <p:cNvPr id="104" name="Google Shape;104;p15"/>
          <p:cNvSpPr txBox="1"/>
          <p:nvPr/>
        </p:nvSpPr>
        <p:spPr>
          <a:xfrm>
            <a:off x="330764" y="1454046"/>
            <a:ext cx="3295401" cy="333219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700"/>
              <a:buFont typeface="Arial"/>
              <a:buNone/>
            </a:pPr>
            <a:r>
              <a:rPr b="0" i="0" lang="en-US" sz="1700" u="none" cap="none" strike="noStrike">
                <a:solidFill>
                  <a:srgbClr val="000000"/>
                </a:solidFill>
                <a:latin typeface="Arial"/>
                <a:ea typeface="Arial"/>
                <a:cs typeface="Arial"/>
                <a:sym typeface="Arial"/>
              </a:rPr>
              <a:t>Lorem ipsum dolor sit amet, consectetur adipiscing elit. Pellentesque ultricies quam ut massa luctus cursus. Nullam pharetra mauris tortor. In hac habitasse platea dictumst. Proin mattis nibh risus. Nulla tempor ut massa elementum dapibus. Nam non ante quis enim fringilla tempus nec in lectus. In hac habitasse platea dictumst. </a:t>
            </a:r>
            <a:endParaRPr b="0" i="0" sz="1400" u="none" cap="none" strike="noStrike">
              <a:solidFill>
                <a:srgbClr val="000000"/>
              </a:solidFill>
              <a:latin typeface="Arial"/>
              <a:ea typeface="Arial"/>
              <a:cs typeface="Arial"/>
              <a:sym typeface="Arial"/>
            </a:endParaRPr>
          </a:p>
        </p:txBody>
      </p:sp>
      <p:sp>
        <p:nvSpPr>
          <p:cNvPr id="105" name="Google Shape;105;p15"/>
          <p:cNvSpPr txBox="1"/>
          <p:nvPr/>
        </p:nvSpPr>
        <p:spPr>
          <a:xfrm>
            <a:off x="4448301" y="1454046"/>
            <a:ext cx="3295401" cy="333219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700"/>
              <a:buFont typeface="Arial"/>
              <a:buNone/>
            </a:pPr>
            <a:r>
              <a:rPr b="0" i="0" lang="en-US" sz="1700" u="none" cap="none" strike="noStrike">
                <a:solidFill>
                  <a:srgbClr val="000000"/>
                </a:solidFill>
                <a:latin typeface="Arial"/>
                <a:ea typeface="Arial"/>
                <a:cs typeface="Arial"/>
                <a:sym typeface="Arial"/>
              </a:rPr>
              <a:t>Lorem ipsum dolor sit amet, consectetur adipiscing elit. Pellentesque ultricies quam ut massa luctus cursus. Nullam pharetra mauris tortor. In hac habitasse platea dictumst. Proin mattis nibh risus. Nulla tempor ut massa elementum dapibus. Nam non ante quis enim fringilla tempus nec in lectus. In hac habitasse platea dictumst. </a:t>
            </a:r>
            <a:endParaRPr b="0" i="0" sz="1400" u="none" cap="none" strike="noStrike">
              <a:solidFill>
                <a:srgbClr val="000000"/>
              </a:solidFill>
              <a:latin typeface="Arial"/>
              <a:ea typeface="Arial"/>
              <a:cs typeface="Arial"/>
              <a:sym typeface="Arial"/>
            </a:endParaRPr>
          </a:p>
        </p:txBody>
      </p:sp>
      <p:sp>
        <p:nvSpPr>
          <p:cNvPr id="106" name="Google Shape;106;p15"/>
          <p:cNvSpPr txBox="1"/>
          <p:nvPr/>
        </p:nvSpPr>
        <p:spPr>
          <a:xfrm>
            <a:off x="8565838" y="1454046"/>
            <a:ext cx="3295401" cy="3262432"/>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Lorem ipsum dolor sit amet, consectetur adipiscing elit ultricies quam ut massa luctus. Nullam pharetra mauris tortor. In hac habitasse platea dictumst. Nam non ante quis enim fringilla tempus nec in lectus.</a:t>
            </a:r>
            <a:endParaRPr b="0" baseline="30000" i="0" sz="1700" u="none" cap="none" strike="noStrike">
              <a:solidFill>
                <a:srgbClr val="000000"/>
              </a:solidFill>
              <a:latin typeface="Arial"/>
              <a:ea typeface="Arial"/>
              <a:cs typeface="Arial"/>
              <a:sym typeface="Arial"/>
            </a:endParaRPr>
          </a:p>
          <a:p>
            <a:pPr indent="-285750" lvl="0" marL="406401" marR="0" rtl="0" algn="l">
              <a:lnSpc>
                <a:spcPct val="110000"/>
              </a:lnSpc>
              <a:spcBef>
                <a:spcPts val="1300"/>
              </a:spcBef>
              <a:spcAft>
                <a:spcPts val="0"/>
              </a:spcAft>
              <a:buClr>
                <a:srgbClr val="000000"/>
              </a:buClr>
              <a:buSzPts val="1700"/>
              <a:buFont typeface="Helvetica Neue"/>
              <a:buChar char="•"/>
            </a:pPr>
            <a:r>
              <a:rPr b="0" i="0" lang="en-US" sz="1700" u="none" cap="none" strike="noStrike">
                <a:solidFill>
                  <a:srgbClr val="000000"/>
                </a:solidFill>
                <a:latin typeface="Arial"/>
                <a:ea typeface="Arial"/>
                <a:cs typeface="Arial"/>
                <a:sym typeface="Arial"/>
              </a:rPr>
              <a:t>In hac habitasse platea dictumst. </a:t>
            </a:r>
            <a:endParaRPr b="0" i="0" sz="1400" u="none" cap="none" strike="noStrike">
              <a:solidFill>
                <a:srgbClr val="000000"/>
              </a:solidFill>
              <a:latin typeface="Arial"/>
              <a:ea typeface="Arial"/>
              <a:cs typeface="Arial"/>
              <a:sym typeface="Arial"/>
            </a:endParaRPr>
          </a:p>
          <a:p>
            <a:pPr indent="-285750" lvl="0" marL="406401" marR="0" rtl="0" algn="l">
              <a:lnSpc>
                <a:spcPct val="110000"/>
              </a:lnSpc>
              <a:spcBef>
                <a:spcPts val="0"/>
              </a:spcBef>
              <a:spcAft>
                <a:spcPts val="1700"/>
              </a:spcAft>
              <a:buClr>
                <a:srgbClr val="000000"/>
              </a:buClr>
              <a:buSzPts val="1700"/>
              <a:buFont typeface="Helvetica Neue"/>
              <a:buChar char="•"/>
            </a:pPr>
            <a:r>
              <a:rPr b="0" i="0" lang="en-US" sz="1700" u="none" cap="none" strike="noStrike">
                <a:solidFill>
                  <a:srgbClr val="000000"/>
                </a:solidFill>
                <a:latin typeface="Arial"/>
                <a:ea typeface="Arial"/>
                <a:cs typeface="Arial"/>
                <a:sym typeface="Arial"/>
              </a:rPr>
              <a:t>Proin mattis nibh risus. </a:t>
            </a:r>
            <a:endParaRPr b="0" i="0" sz="1400" u="none" cap="none" strike="noStrike">
              <a:solidFill>
                <a:srgbClr val="000000"/>
              </a:solidFill>
              <a:latin typeface="Arial"/>
              <a:ea typeface="Arial"/>
              <a:cs typeface="Arial"/>
              <a:sym typeface="Arial"/>
            </a:endParaRPr>
          </a:p>
        </p:txBody>
      </p:sp>
      <p:sp>
        <p:nvSpPr>
          <p:cNvPr id="107" name="Google Shape;107;p15"/>
          <p:cNvSpPr txBox="1"/>
          <p:nvPr/>
        </p:nvSpPr>
        <p:spPr>
          <a:xfrm>
            <a:off x="238176" y="6409103"/>
            <a:ext cx="5641698" cy="215444"/>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Sources: </a:t>
            </a:r>
            <a:r>
              <a:rPr b="0" i="0" lang="en-US" sz="800" u="sng" cap="none" strike="noStrike">
                <a:solidFill>
                  <a:srgbClr val="000000"/>
                </a:solidFill>
                <a:latin typeface="Arial"/>
                <a:ea typeface="Arial"/>
                <a:cs typeface="Arial"/>
                <a:sym typeface="Arial"/>
                <a:hlinkClick r:id="rId3">
                  <a:extLst>
                    <a:ext uri="{A12FA001-AC4F-418D-AE19-62706E023703}">
                      <ahyp:hlinkClr val="tx"/>
                    </a:ext>
                  </a:extLst>
                </a:hlinkClick>
              </a:rPr>
              <a:t>[11]</a:t>
            </a:r>
            <a:endParaRPr b="0" i="0" sz="800" u="none" cap="none" strike="noStrike">
              <a:solidFill>
                <a:srgbClr val="000000"/>
              </a:solidFill>
              <a:latin typeface="Arial"/>
              <a:ea typeface="Arial"/>
              <a:cs typeface="Arial"/>
              <a:sym typeface="Arial"/>
            </a:endParaRPr>
          </a:p>
        </p:txBody>
      </p:sp>
      <p:sp>
        <p:nvSpPr>
          <p:cNvPr id="108" name="Google Shape;108;p15"/>
          <p:cNvSpPr txBox="1"/>
          <p:nvPr/>
        </p:nvSpPr>
        <p:spPr>
          <a:xfrm>
            <a:off x="330801" y="272875"/>
            <a:ext cx="115320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Slide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sp>
        <p:nvSpPr>
          <p:cNvPr id="114" name="Google Shape;114;p17"/>
          <p:cNvSpPr txBox="1"/>
          <p:nvPr/>
        </p:nvSpPr>
        <p:spPr>
          <a:xfrm>
            <a:off x="330763" y="1454046"/>
            <a:ext cx="3624576" cy="147732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600"/>
              <a:buFont typeface="Arial"/>
              <a:buNone/>
            </a:pPr>
            <a:r>
              <a:rPr b="0" i="0" lang="en-US" sz="9600" u="none" cap="none" strike="noStrike">
                <a:solidFill>
                  <a:srgbClr val="9FB7B9"/>
                </a:solidFill>
                <a:latin typeface="Arial"/>
                <a:ea typeface="Arial"/>
                <a:cs typeface="Arial"/>
                <a:sym typeface="Arial"/>
              </a:rPr>
              <a:t>82%</a:t>
            </a:r>
            <a:endParaRPr b="0" i="0" sz="1400" u="none" cap="none" strike="noStrike">
              <a:solidFill>
                <a:srgbClr val="000000"/>
              </a:solidFill>
              <a:latin typeface="Arial"/>
              <a:ea typeface="Arial"/>
              <a:cs typeface="Arial"/>
              <a:sym typeface="Arial"/>
            </a:endParaRPr>
          </a:p>
        </p:txBody>
      </p:sp>
      <p:sp>
        <p:nvSpPr>
          <p:cNvPr id="115" name="Google Shape;115;p17"/>
          <p:cNvSpPr txBox="1"/>
          <p:nvPr/>
        </p:nvSpPr>
        <p:spPr>
          <a:xfrm>
            <a:off x="4283712" y="1454046"/>
            <a:ext cx="3624576" cy="490647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000"/>
              <a:buFont typeface="Arial"/>
              <a:buNone/>
            </a:pPr>
            <a:r>
              <a:rPr b="0" i="0" lang="en-US" sz="1000" u="none" cap="none" strike="noStrike">
                <a:solidFill>
                  <a:srgbClr val="000000"/>
                </a:solidFill>
                <a:latin typeface="Arial"/>
                <a:ea typeface="Arial"/>
                <a:cs typeface="Arial"/>
                <a:sym typeface="Arial"/>
              </a:rPr>
              <a:t>Lorem ipsum dolor sit amet, consectetur adipiscing elit. Pellentesque ultricies quam ut massa luctus cursus. Nullam pharetra mauris tortor. In hac habitasse platea dictumst. Proin mattis nibh risus. Nulla tempor ut massa elementum dapibus. Nam non ante quis enim fringilla tempus nec in lectus. In hac habitasse platea dictumst. Lorem ipsum dolor sit amet, consectetur adipiscing elit. Pellentesque ultricies quam ut massa luctus cursus. Nullam nibh risus.</a:t>
            </a:r>
            <a:r>
              <a:rPr b="0" baseline="30000" i="0" lang="en-US" sz="1000" u="none" cap="none" strike="noStrike">
                <a:solidFill>
                  <a:srgbClr val="000000"/>
                </a:solidFill>
                <a:latin typeface="Arial"/>
                <a:ea typeface="Arial"/>
                <a:cs typeface="Arial"/>
                <a:sym typeface="Arial"/>
              </a:rPr>
              <a:t>11</a:t>
            </a:r>
            <a:r>
              <a:rPr b="0" i="0" lang="en-US" sz="1000" u="none" cap="none" strike="noStrike">
                <a:solidFill>
                  <a:srgbClr val="000000"/>
                </a:solidFill>
                <a:latin typeface="Arial"/>
                <a:ea typeface="Arial"/>
                <a:cs typeface="Arial"/>
                <a:sym typeface="Arial"/>
              </a:rPr>
              <a:t> Nulla tempor ut massa elementum dapibus. Nam non ante quis enim fringilla tempus nec in lectus. In hac habitasse platea dictumst. Lorem ipsum dolor sit amet, consectetur adipiscing elit. Pellentesque ultricies quam ut massa luctus cursus. Nullam pharetra mauris tortor. In hac habitasse platea dictumst.</a:t>
            </a:r>
            <a:r>
              <a:rPr b="0" baseline="30000" i="0" lang="en-US" sz="1000" u="none" cap="none" strike="noStrike">
                <a:solidFill>
                  <a:srgbClr val="000000"/>
                </a:solidFill>
                <a:latin typeface="Arial"/>
                <a:ea typeface="Arial"/>
                <a:cs typeface="Arial"/>
                <a:sym typeface="Arial"/>
              </a:rPr>
              <a:t>12</a:t>
            </a:r>
            <a:r>
              <a:rPr b="0" i="0" lang="en-US" sz="1000" u="none" cap="none" strike="noStrike">
                <a:solidFill>
                  <a:srgbClr val="000000"/>
                </a:solidFill>
                <a:latin typeface="Arial"/>
                <a:ea typeface="Arial"/>
                <a:cs typeface="Arial"/>
                <a:sym typeface="Arial"/>
              </a:rPr>
              <a:t> Proin mattis nibh risus platea dictumst. Proin mattis nibh risus. Nulla tempor ut massa elementum dapibus. Nam non ante quis enim fringilla tempus nec in lectus. In hac habitasse platea dictumst. Lorem ipsum dolor sit amet, consectetur adipiscing elit.</a:t>
            </a:r>
            <a:r>
              <a:rPr b="0" baseline="30000" i="0" lang="en-US" sz="1000" u="none" cap="none" strike="noStrike">
                <a:solidFill>
                  <a:srgbClr val="000000"/>
                </a:solidFill>
                <a:latin typeface="Arial"/>
                <a:ea typeface="Arial"/>
                <a:cs typeface="Arial"/>
                <a:sym typeface="Arial"/>
              </a:rPr>
              <a:t>13</a:t>
            </a:r>
            <a:r>
              <a:rPr b="0" i="0" lang="en-US" sz="1000" u="none" cap="none" strike="noStrike">
                <a:solidFill>
                  <a:srgbClr val="000000"/>
                </a:solidFill>
                <a:latin typeface="Arial"/>
                <a:ea typeface="Arial"/>
                <a:cs typeface="Arial"/>
                <a:sym typeface="Arial"/>
              </a:rPr>
              <a:t> Pellentesque ultricies quam ut massa luctus cursus. Nullam pharetra mauris tortor. In hac habitasse platea dictumst. Proin mattis nibh risus. Nulla tempor ut massa elementum dapibus. Nam non ante quis enim fringilla tempus nec in lectus. In hac habitasse platea dictumst. Lorem ipsum dolor sit amet, consectetur adipiscing elit. Pellentesque ultricies quam ut massa luctus cursus. Nullam pharetra mauris tortor. In hac habitasse platea dictumst. Proin mattis nibh risus. Nulla tempor ut massa elementum dapibus. Nam non ante quis enim fringilla tempus nec in lectus.</a:t>
            </a:r>
            <a:r>
              <a:rPr b="0" baseline="30000" i="0" lang="en-US" sz="1000" u="none" cap="none" strike="noStrike">
                <a:solidFill>
                  <a:srgbClr val="000000"/>
                </a:solidFill>
                <a:latin typeface="Arial"/>
                <a:ea typeface="Arial"/>
                <a:cs typeface="Arial"/>
                <a:sym typeface="Arial"/>
              </a:rPr>
              <a:t>14</a:t>
            </a:r>
            <a:r>
              <a:rPr b="0" i="0" lang="en-US" sz="1000" u="none" cap="none" strike="noStrike">
                <a:solidFill>
                  <a:srgbClr val="000000"/>
                </a:solidFill>
                <a:latin typeface="Arial"/>
                <a:ea typeface="Arial"/>
                <a:cs typeface="Arial"/>
                <a:sym typeface="Arial"/>
              </a:rPr>
              <a:t> In hac habitasse platea dictumst. risus. Nulla tempor ut massa elementum dapibus. Nam non ante quis enim fringilla tempus</a:t>
            </a:r>
            <a:endParaRPr b="0" i="0" sz="1400" u="none" cap="none" strike="noStrike">
              <a:solidFill>
                <a:srgbClr val="000000"/>
              </a:solidFill>
              <a:latin typeface="Arial"/>
              <a:ea typeface="Arial"/>
              <a:cs typeface="Arial"/>
              <a:sym typeface="Arial"/>
            </a:endParaRPr>
          </a:p>
        </p:txBody>
      </p:sp>
      <p:sp>
        <p:nvSpPr>
          <p:cNvPr id="116" name="Google Shape;116;p17"/>
          <p:cNvSpPr txBox="1"/>
          <p:nvPr/>
        </p:nvSpPr>
        <p:spPr>
          <a:xfrm>
            <a:off x="8236662" y="1454046"/>
            <a:ext cx="3624576" cy="406008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000"/>
              <a:buFont typeface="Arial"/>
              <a:buNone/>
            </a:pPr>
            <a:r>
              <a:rPr b="0" i="0" lang="en-US" sz="1000" u="none" cap="none" strike="noStrike">
                <a:solidFill>
                  <a:srgbClr val="000000"/>
                </a:solidFill>
                <a:latin typeface="Arial"/>
                <a:ea typeface="Arial"/>
                <a:cs typeface="Arial"/>
                <a:sym typeface="Arial"/>
              </a:rPr>
              <a:t>Lorem ipsum dolor sit amet, consectetur adipiscing elit. Pellentesque ultricies quam ut massa luctus cursus. Nullam pharetra mauris tortor. In hac habitasse platea dictumst. Proin mattis nibh risus. Nulla tempor ut massa elementum dapibus. Nam non ante quis enim fringilla tempus nec in lectus. In hac habitasse platea dictumst. Lorem ipsum dolor sit amet, consectetur adipiscing elit. Pellentesque ultricies quam ut massa luctus cursus. Nullam nibh risus. Nulla tempor ut massa elementum dapibus. Nam non ante quis enim fringilla tempus nec in lectus. In hac habitasse platea dictumst. Lorem ipsum dolor sit amet, consectetur adipiscing elit.</a:t>
            </a:r>
            <a:r>
              <a:rPr b="0" baseline="30000" i="0" lang="en-US" sz="1000" u="none" cap="none" strike="noStrike">
                <a:solidFill>
                  <a:srgbClr val="000000"/>
                </a:solidFill>
                <a:latin typeface="Arial"/>
                <a:ea typeface="Arial"/>
                <a:cs typeface="Arial"/>
                <a:sym typeface="Arial"/>
              </a:rPr>
              <a:t>15</a:t>
            </a:r>
            <a:r>
              <a:rPr b="0" i="0" lang="en-US" sz="1000" u="none" cap="none" strike="noStrike">
                <a:solidFill>
                  <a:srgbClr val="000000"/>
                </a:solidFill>
                <a:latin typeface="Arial"/>
                <a:ea typeface="Arial"/>
                <a:cs typeface="Arial"/>
                <a:sym typeface="Arial"/>
              </a:rPr>
              <a:t> Pellentesque ultricies quam ut massa luctus cursus. Nullam pharetra mauris tortor. In hac habitasse platea dictumst. Proin mattis nibh risus platea dictumst. Proin mattis nibh risus. Nulla tempor ut massa elementum dapibus. Nam non ante quis enim fringilla tempus nec in lectus. In hac habitasse platea dictumst. Lorem ipsum dolor sit amet, consectetur adipiscing elit. Pellentesque ultricies quam ut massa luctus cursus. Nullam pharetra mauris tortor. In hac habitasse platea dictumst. Proin mattis nibh risus. Nulla tempor ut massa elementum dapibus. Nam non ante quis enim fringilla tempus nec in lectus. In hac habitasse platea dictumst. Lorem ipsum dolor sit amet, consectetur adipiscing elit. Pellentesque ultricies quam ut massa luctus cursus. </a:t>
            </a:r>
            <a:endParaRPr b="0" i="0" sz="1400" u="none" cap="none" strike="noStrike">
              <a:solidFill>
                <a:srgbClr val="000000"/>
              </a:solidFill>
              <a:latin typeface="Arial"/>
              <a:ea typeface="Arial"/>
              <a:cs typeface="Arial"/>
              <a:sym typeface="Arial"/>
            </a:endParaRPr>
          </a:p>
        </p:txBody>
      </p:sp>
      <p:sp>
        <p:nvSpPr>
          <p:cNvPr id="117" name="Google Shape;117;p17"/>
          <p:cNvSpPr txBox="1"/>
          <p:nvPr/>
        </p:nvSpPr>
        <p:spPr>
          <a:xfrm>
            <a:off x="238176" y="6409103"/>
            <a:ext cx="5641698" cy="215444"/>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Sources: </a:t>
            </a:r>
            <a:r>
              <a:rPr b="0" i="0" lang="en-US" sz="800" u="sng" cap="none" strike="noStrike">
                <a:solidFill>
                  <a:srgbClr val="000000"/>
                </a:solidFill>
                <a:latin typeface="Arial"/>
                <a:ea typeface="Arial"/>
                <a:cs typeface="Arial"/>
                <a:sym typeface="Arial"/>
                <a:hlinkClick r:id="rId3">
                  <a:extLst>
                    <a:ext uri="{A12FA001-AC4F-418D-AE19-62706E023703}">
                      <ahyp:hlinkClr val="tx"/>
                    </a:ext>
                  </a:extLst>
                </a:hlinkClick>
              </a:rPr>
              <a:t>[11]</a:t>
            </a:r>
            <a:r>
              <a:rPr b="0" i="0" lang="en-US" sz="800" u="none" cap="none" strike="noStrike">
                <a:solidFill>
                  <a:srgbClr val="000000"/>
                </a:solidFill>
                <a:latin typeface="Arial"/>
                <a:ea typeface="Arial"/>
                <a:cs typeface="Arial"/>
                <a:sym typeface="Arial"/>
              </a:rPr>
              <a:t> </a:t>
            </a:r>
            <a:r>
              <a:rPr b="0" i="0" lang="en-US" sz="800" u="sng" cap="none" strike="noStrike">
                <a:solidFill>
                  <a:srgbClr val="000000"/>
                </a:solidFill>
                <a:latin typeface="Arial"/>
                <a:ea typeface="Arial"/>
                <a:cs typeface="Arial"/>
                <a:sym typeface="Arial"/>
                <a:hlinkClick r:id="rId4">
                  <a:extLst>
                    <a:ext uri="{A12FA001-AC4F-418D-AE19-62706E023703}">
                      <ahyp:hlinkClr val="tx"/>
                    </a:ext>
                  </a:extLst>
                </a:hlinkClick>
              </a:rPr>
              <a:t>[12]</a:t>
            </a:r>
            <a:r>
              <a:rPr b="0" i="0" lang="en-US" sz="800" u="none" cap="none" strike="noStrike">
                <a:solidFill>
                  <a:srgbClr val="000000"/>
                </a:solidFill>
                <a:latin typeface="Arial"/>
                <a:ea typeface="Arial"/>
                <a:cs typeface="Arial"/>
                <a:sym typeface="Arial"/>
              </a:rPr>
              <a:t> </a:t>
            </a:r>
            <a:r>
              <a:rPr b="0" i="0" lang="en-US" sz="800" u="sng" cap="none" strike="noStrike">
                <a:solidFill>
                  <a:srgbClr val="000000"/>
                </a:solidFill>
                <a:latin typeface="Arial"/>
                <a:ea typeface="Arial"/>
                <a:cs typeface="Arial"/>
                <a:sym typeface="Arial"/>
                <a:hlinkClick r:id="rId5">
                  <a:extLst>
                    <a:ext uri="{A12FA001-AC4F-418D-AE19-62706E023703}">
                      <ahyp:hlinkClr val="tx"/>
                    </a:ext>
                  </a:extLst>
                </a:hlinkClick>
              </a:rPr>
              <a:t>[14]</a:t>
            </a:r>
            <a:r>
              <a:rPr b="0" i="0" lang="en-US" sz="800" u="none" cap="none" strike="noStrike">
                <a:solidFill>
                  <a:srgbClr val="000000"/>
                </a:solidFill>
                <a:latin typeface="Arial"/>
                <a:ea typeface="Arial"/>
                <a:cs typeface="Arial"/>
                <a:sym typeface="Arial"/>
              </a:rPr>
              <a:t> </a:t>
            </a:r>
            <a:r>
              <a:rPr b="0" i="0" lang="en-US" sz="800" u="sng" cap="none" strike="noStrike">
                <a:solidFill>
                  <a:srgbClr val="000000"/>
                </a:solidFill>
                <a:latin typeface="Arial"/>
                <a:ea typeface="Arial"/>
                <a:cs typeface="Arial"/>
                <a:sym typeface="Arial"/>
                <a:hlinkClick r:id="rId6">
                  <a:extLst>
                    <a:ext uri="{A12FA001-AC4F-418D-AE19-62706E023703}">
                      <ahyp:hlinkClr val="tx"/>
                    </a:ext>
                  </a:extLst>
                </a:hlinkClick>
              </a:rPr>
              <a:t>[15]</a:t>
            </a:r>
            <a:r>
              <a:rPr b="0" i="0" lang="en-US" sz="800" u="none" cap="none" strike="noStrike">
                <a:solidFill>
                  <a:srgbClr val="000000"/>
                </a:solidFill>
                <a:latin typeface="Arial"/>
                <a:ea typeface="Arial"/>
                <a:cs typeface="Arial"/>
                <a:sym typeface="Arial"/>
              </a:rPr>
              <a:t> </a:t>
            </a:r>
            <a:r>
              <a:rPr b="0" i="0" lang="en-US" sz="800" u="sng" cap="none" strike="noStrike">
                <a:solidFill>
                  <a:srgbClr val="000000"/>
                </a:solidFill>
                <a:latin typeface="Arial"/>
                <a:ea typeface="Arial"/>
                <a:cs typeface="Arial"/>
                <a:sym typeface="Arial"/>
                <a:hlinkClick r:id="rId7">
                  <a:extLst>
                    <a:ext uri="{A12FA001-AC4F-418D-AE19-62706E023703}">
                      <ahyp:hlinkClr val="tx"/>
                    </a:ext>
                  </a:extLst>
                </a:hlinkClick>
              </a:rPr>
              <a:t>[16]</a:t>
            </a:r>
            <a:r>
              <a:rPr b="0" i="0" lang="en-US" sz="800" u="none" cap="none" strike="noStrike">
                <a:solidFill>
                  <a:srgbClr val="000000"/>
                </a:solidFill>
                <a:latin typeface="Arial"/>
                <a:ea typeface="Arial"/>
                <a:cs typeface="Arial"/>
                <a:sym typeface="Arial"/>
              </a:rPr>
              <a:t> </a:t>
            </a:r>
            <a:r>
              <a:rPr b="0" i="0" lang="en-US" sz="800" u="sng" cap="none" strike="noStrike">
                <a:solidFill>
                  <a:srgbClr val="000000"/>
                </a:solidFill>
                <a:latin typeface="Arial"/>
                <a:ea typeface="Arial"/>
                <a:cs typeface="Arial"/>
                <a:sym typeface="Arial"/>
                <a:hlinkClick r:id="rId8">
                  <a:extLst>
                    <a:ext uri="{A12FA001-AC4F-418D-AE19-62706E023703}">
                      <ahyp:hlinkClr val="tx"/>
                    </a:ext>
                  </a:extLst>
                </a:hlinkClick>
              </a:rPr>
              <a:t>[17]</a:t>
            </a:r>
            <a:endParaRPr b="0" i="0" sz="800" u="none" cap="none" strike="noStrike">
              <a:solidFill>
                <a:srgbClr val="000000"/>
              </a:solidFill>
              <a:latin typeface="Arial"/>
              <a:ea typeface="Arial"/>
              <a:cs typeface="Arial"/>
              <a:sym typeface="Arial"/>
            </a:endParaRPr>
          </a:p>
        </p:txBody>
      </p:sp>
      <p:sp>
        <p:nvSpPr>
          <p:cNvPr id="118" name="Google Shape;118;p17"/>
          <p:cNvSpPr txBox="1"/>
          <p:nvPr/>
        </p:nvSpPr>
        <p:spPr>
          <a:xfrm>
            <a:off x="330801" y="272875"/>
            <a:ext cx="115320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Slide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nvSpPr>
        <p:spPr>
          <a:xfrm>
            <a:off x="364045" y="1777791"/>
            <a:ext cx="1389526" cy="335989"/>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000"/>
              <a:buFont typeface="Arial"/>
              <a:buNone/>
            </a:pPr>
            <a:r>
              <a:rPr b="0" i="0" lang="en-US" sz="1000" u="none" cap="none" strike="noStrike">
                <a:solidFill>
                  <a:srgbClr val="000000"/>
                </a:solidFill>
                <a:latin typeface="Arial"/>
                <a:ea typeface="Arial"/>
                <a:cs typeface="Arial"/>
                <a:sym typeface="Arial"/>
              </a:rPr>
              <a:t>US</a:t>
            </a:r>
            <a:endParaRPr b="0" i="0" sz="1400" u="none" cap="none" strike="noStrike">
              <a:solidFill>
                <a:srgbClr val="000000"/>
              </a:solidFill>
              <a:latin typeface="Arial"/>
              <a:ea typeface="Arial"/>
              <a:cs typeface="Arial"/>
              <a:sym typeface="Arial"/>
            </a:endParaRPr>
          </a:p>
        </p:txBody>
      </p:sp>
      <p:sp>
        <p:nvSpPr>
          <p:cNvPr id="124" name="Google Shape;124;p19"/>
          <p:cNvSpPr txBox="1"/>
          <p:nvPr/>
        </p:nvSpPr>
        <p:spPr>
          <a:xfrm>
            <a:off x="1532158" y="1777791"/>
            <a:ext cx="1389526" cy="335989"/>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000"/>
              <a:buFont typeface="Arial"/>
              <a:buNone/>
            </a:pPr>
            <a:r>
              <a:rPr b="0" i="0" lang="en-US" sz="1000" u="none" cap="none" strike="noStrike">
                <a:solidFill>
                  <a:srgbClr val="000000"/>
                </a:solidFill>
                <a:latin typeface="Arial"/>
                <a:ea typeface="Arial"/>
                <a:cs typeface="Arial"/>
                <a:sym typeface="Arial"/>
              </a:rPr>
              <a:t>UK</a:t>
            </a:r>
            <a:endParaRPr b="0" i="0" sz="1400" u="none" cap="none" strike="noStrike">
              <a:solidFill>
                <a:srgbClr val="000000"/>
              </a:solidFill>
              <a:latin typeface="Arial"/>
              <a:ea typeface="Arial"/>
              <a:cs typeface="Arial"/>
              <a:sym typeface="Arial"/>
            </a:endParaRPr>
          </a:p>
        </p:txBody>
      </p:sp>
      <p:sp>
        <p:nvSpPr>
          <p:cNvPr id="125" name="Google Shape;125;p19"/>
          <p:cNvSpPr txBox="1"/>
          <p:nvPr/>
        </p:nvSpPr>
        <p:spPr>
          <a:xfrm>
            <a:off x="407573" y="2281985"/>
            <a:ext cx="879273" cy="40626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400"/>
              <a:buFont typeface="Arial"/>
              <a:buNone/>
            </a:pPr>
            <a:r>
              <a:rPr b="0" i="0" lang="en-US" sz="2400" u="none" cap="none" strike="noStrike">
                <a:solidFill>
                  <a:srgbClr val="0C0C0C"/>
                </a:solidFill>
                <a:latin typeface="Arial"/>
                <a:ea typeface="Arial"/>
                <a:cs typeface="Arial"/>
                <a:sym typeface="Arial"/>
              </a:rPr>
              <a:t>82%</a:t>
            </a:r>
            <a:endParaRPr b="0" i="0" sz="1400" u="none" cap="none" strike="noStrike">
              <a:solidFill>
                <a:srgbClr val="0C0C0C"/>
              </a:solidFill>
              <a:latin typeface="Arial"/>
              <a:ea typeface="Arial"/>
              <a:cs typeface="Arial"/>
              <a:sym typeface="Arial"/>
            </a:endParaRPr>
          </a:p>
        </p:txBody>
      </p:sp>
      <p:sp>
        <p:nvSpPr>
          <p:cNvPr id="126" name="Google Shape;126;p19"/>
          <p:cNvSpPr txBox="1"/>
          <p:nvPr/>
        </p:nvSpPr>
        <p:spPr>
          <a:xfrm>
            <a:off x="1575686" y="2281985"/>
            <a:ext cx="879273" cy="57297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400"/>
              <a:buFont typeface="Arial"/>
              <a:buNone/>
            </a:pPr>
            <a:r>
              <a:rPr b="0" i="0" lang="en-US" sz="2400" u="none" cap="none" strike="noStrike">
                <a:solidFill>
                  <a:srgbClr val="0C0C0C"/>
                </a:solidFill>
                <a:latin typeface="Arial"/>
                <a:ea typeface="Arial"/>
                <a:cs typeface="Arial"/>
                <a:sym typeface="Arial"/>
              </a:rPr>
              <a:t>71%</a:t>
            </a:r>
            <a:endParaRPr b="0" i="0" sz="2400" u="none" cap="none" strike="noStrike">
              <a:solidFill>
                <a:srgbClr val="0C0C0C"/>
              </a:solidFill>
              <a:latin typeface="Arial"/>
              <a:ea typeface="Arial"/>
              <a:cs typeface="Arial"/>
              <a:sym typeface="Arial"/>
            </a:endParaRPr>
          </a:p>
        </p:txBody>
      </p:sp>
      <p:cxnSp>
        <p:nvCxnSpPr>
          <p:cNvPr id="127" name="Google Shape;127;p19"/>
          <p:cNvCxnSpPr/>
          <p:nvPr/>
        </p:nvCxnSpPr>
        <p:spPr>
          <a:xfrm>
            <a:off x="5956336" y="1689113"/>
            <a:ext cx="0" cy="4466660"/>
          </a:xfrm>
          <a:prstGeom prst="straightConnector1">
            <a:avLst/>
          </a:prstGeom>
          <a:noFill/>
          <a:ln cap="flat" cmpd="sng" w="12700">
            <a:solidFill>
              <a:srgbClr val="7F7F7F"/>
            </a:solidFill>
            <a:prstDash val="solid"/>
            <a:round/>
            <a:headEnd len="sm" w="sm" type="none"/>
            <a:tailEnd len="sm" w="sm" type="none"/>
          </a:ln>
        </p:spPr>
      </p:cxnSp>
      <p:sp>
        <p:nvSpPr>
          <p:cNvPr id="128" name="Google Shape;128;p19"/>
          <p:cNvSpPr txBox="1"/>
          <p:nvPr/>
        </p:nvSpPr>
        <p:spPr>
          <a:xfrm>
            <a:off x="407573" y="3701042"/>
            <a:ext cx="879273" cy="57297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400"/>
              <a:buFont typeface="Arial"/>
              <a:buNone/>
            </a:pPr>
            <a:r>
              <a:rPr b="0" i="0" lang="en-US" sz="2400" u="none" cap="none" strike="noStrike">
                <a:solidFill>
                  <a:srgbClr val="0C0C0C"/>
                </a:solidFill>
                <a:latin typeface="Arial"/>
                <a:ea typeface="Arial"/>
                <a:cs typeface="Arial"/>
                <a:sym typeface="Arial"/>
              </a:rPr>
              <a:t>77%</a:t>
            </a:r>
            <a:endParaRPr b="0" i="0" sz="2400" u="none" cap="none" strike="noStrike">
              <a:solidFill>
                <a:srgbClr val="0C0C0C"/>
              </a:solidFill>
              <a:latin typeface="Arial"/>
              <a:ea typeface="Arial"/>
              <a:cs typeface="Arial"/>
              <a:sym typeface="Arial"/>
            </a:endParaRPr>
          </a:p>
        </p:txBody>
      </p:sp>
      <p:sp>
        <p:nvSpPr>
          <p:cNvPr id="129" name="Google Shape;129;p19"/>
          <p:cNvSpPr txBox="1"/>
          <p:nvPr/>
        </p:nvSpPr>
        <p:spPr>
          <a:xfrm>
            <a:off x="1575686" y="3701042"/>
            <a:ext cx="879273" cy="57297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400"/>
              <a:buFont typeface="Arial"/>
              <a:buNone/>
            </a:pPr>
            <a:r>
              <a:rPr b="0" i="0" lang="en-US" sz="2400" u="none" cap="none" strike="noStrike">
                <a:solidFill>
                  <a:srgbClr val="0C0C0C"/>
                </a:solidFill>
                <a:latin typeface="Arial"/>
                <a:ea typeface="Arial"/>
                <a:cs typeface="Arial"/>
                <a:sym typeface="Arial"/>
              </a:rPr>
              <a:t>68%</a:t>
            </a:r>
            <a:endParaRPr b="0" i="0" sz="2400" u="none" cap="none" strike="noStrike">
              <a:solidFill>
                <a:srgbClr val="0C0C0C"/>
              </a:solidFill>
              <a:latin typeface="Arial"/>
              <a:ea typeface="Arial"/>
              <a:cs typeface="Arial"/>
              <a:sym typeface="Arial"/>
            </a:endParaRPr>
          </a:p>
        </p:txBody>
      </p:sp>
      <p:sp>
        <p:nvSpPr>
          <p:cNvPr id="130" name="Google Shape;130;p19"/>
          <p:cNvSpPr txBox="1"/>
          <p:nvPr/>
        </p:nvSpPr>
        <p:spPr>
          <a:xfrm>
            <a:off x="407573" y="5120099"/>
            <a:ext cx="879273" cy="57297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400"/>
              <a:buFont typeface="Arial"/>
              <a:buNone/>
            </a:pPr>
            <a:r>
              <a:rPr b="0" i="0" lang="en-US" sz="2400" u="none" cap="none" strike="noStrike">
                <a:solidFill>
                  <a:srgbClr val="0C0C0C"/>
                </a:solidFill>
                <a:latin typeface="Arial"/>
                <a:ea typeface="Arial"/>
                <a:cs typeface="Arial"/>
                <a:sym typeface="Arial"/>
              </a:rPr>
              <a:t>80%</a:t>
            </a:r>
            <a:endParaRPr b="0" i="0" sz="2400" u="none" cap="none" strike="noStrike">
              <a:solidFill>
                <a:srgbClr val="0C0C0C"/>
              </a:solidFill>
              <a:latin typeface="Arial"/>
              <a:ea typeface="Arial"/>
              <a:cs typeface="Arial"/>
              <a:sym typeface="Arial"/>
            </a:endParaRPr>
          </a:p>
        </p:txBody>
      </p:sp>
      <p:sp>
        <p:nvSpPr>
          <p:cNvPr id="131" name="Google Shape;131;p19"/>
          <p:cNvSpPr txBox="1"/>
          <p:nvPr/>
        </p:nvSpPr>
        <p:spPr>
          <a:xfrm>
            <a:off x="1575686" y="5120099"/>
            <a:ext cx="879273" cy="57297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400"/>
              <a:buFont typeface="Arial"/>
              <a:buNone/>
            </a:pPr>
            <a:r>
              <a:rPr b="0" i="0" lang="en-US" sz="2400" u="none" cap="none" strike="noStrike">
                <a:solidFill>
                  <a:srgbClr val="0C0C0C"/>
                </a:solidFill>
                <a:latin typeface="Arial"/>
                <a:ea typeface="Arial"/>
                <a:cs typeface="Arial"/>
                <a:sym typeface="Arial"/>
              </a:rPr>
              <a:t>67%</a:t>
            </a:r>
            <a:endParaRPr b="0" i="0" sz="2400" u="none" cap="none" strike="noStrike">
              <a:solidFill>
                <a:srgbClr val="0C0C0C"/>
              </a:solidFill>
              <a:latin typeface="Arial"/>
              <a:ea typeface="Arial"/>
              <a:cs typeface="Arial"/>
              <a:sym typeface="Arial"/>
            </a:endParaRPr>
          </a:p>
        </p:txBody>
      </p:sp>
      <p:sp>
        <p:nvSpPr>
          <p:cNvPr id="132" name="Google Shape;132;p19"/>
          <p:cNvSpPr txBox="1"/>
          <p:nvPr/>
        </p:nvSpPr>
        <p:spPr>
          <a:xfrm>
            <a:off x="2547747" y="5142675"/>
            <a:ext cx="2925318" cy="101309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000"/>
              <a:buFont typeface="Arial"/>
              <a:buNone/>
            </a:pPr>
            <a:r>
              <a:rPr b="0" i="0" lang="en-US" sz="1000" u="none" cap="none" strike="noStrike">
                <a:solidFill>
                  <a:srgbClr val="000000"/>
                </a:solidFill>
                <a:latin typeface="Arial"/>
                <a:ea typeface="Arial"/>
                <a:cs typeface="Arial"/>
                <a:sym typeface="Arial"/>
              </a:rPr>
              <a:t>Lorem ipsum dolor sit amet, consectetur adipiscing elit. Pellentesque ultricies quam ut massa luctus cursus. Nullam pharetra mauris tortor. In hac habitasse platea dictumst. Proin mattis nibh risus. Nulla tempor ut massa elementum dapibus. </a:t>
            </a:r>
            <a:endParaRPr b="0" i="0" sz="1400" u="none" cap="none" strike="noStrike">
              <a:solidFill>
                <a:srgbClr val="000000"/>
              </a:solidFill>
              <a:latin typeface="Arial"/>
              <a:ea typeface="Arial"/>
              <a:cs typeface="Arial"/>
              <a:sym typeface="Arial"/>
            </a:endParaRPr>
          </a:p>
        </p:txBody>
      </p:sp>
      <p:sp>
        <p:nvSpPr>
          <p:cNvPr id="133" name="Google Shape;133;p19"/>
          <p:cNvSpPr txBox="1"/>
          <p:nvPr/>
        </p:nvSpPr>
        <p:spPr>
          <a:xfrm>
            <a:off x="6259794" y="1777791"/>
            <a:ext cx="1389526" cy="335989"/>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000"/>
              <a:buFont typeface="Arial"/>
              <a:buNone/>
            </a:pPr>
            <a:r>
              <a:rPr b="0" i="0" lang="en-US" sz="1000" u="none" cap="none" strike="noStrike">
                <a:solidFill>
                  <a:srgbClr val="000000"/>
                </a:solidFill>
                <a:latin typeface="Arial"/>
                <a:ea typeface="Arial"/>
                <a:cs typeface="Arial"/>
                <a:sym typeface="Arial"/>
              </a:rPr>
              <a:t>US</a:t>
            </a:r>
            <a:endParaRPr b="0" i="0" sz="1400" u="none" cap="none" strike="noStrike">
              <a:solidFill>
                <a:srgbClr val="000000"/>
              </a:solidFill>
              <a:latin typeface="Arial"/>
              <a:ea typeface="Arial"/>
              <a:cs typeface="Arial"/>
              <a:sym typeface="Arial"/>
            </a:endParaRPr>
          </a:p>
        </p:txBody>
      </p:sp>
      <p:sp>
        <p:nvSpPr>
          <p:cNvPr id="134" name="Google Shape;134;p19"/>
          <p:cNvSpPr txBox="1"/>
          <p:nvPr/>
        </p:nvSpPr>
        <p:spPr>
          <a:xfrm>
            <a:off x="7427907" y="1777791"/>
            <a:ext cx="1389526" cy="335989"/>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000"/>
              <a:buFont typeface="Arial"/>
              <a:buNone/>
            </a:pPr>
            <a:r>
              <a:rPr b="0" i="0" lang="en-US" sz="1000" u="none" cap="none" strike="noStrike">
                <a:solidFill>
                  <a:srgbClr val="000000"/>
                </a:solidFill>
                <a:latin typeface="Arial"/>
                <a:ea typeface="Arial"/>
                <a:cs typeface="Arial"/>
                <a:sym typeface="Arial"/>
              </a:rPr>
              <a:t>UK</a:t>
            </a:r>
            <a:endParaRPr b="0" i="0" sz="1400" u="none" cap="none" strike="noStrike">
              <a:solidFill>
                <a:srgbClr val="000000"/>
              </a:solidFill>
              <a:latin typeface="Arial"/>
              <a:ea typeface="Arial"/>
              <a:cs typeface="Arial"/>
              <a:sym typeface="Arial"/>
            </a:endParaRPr>
          </a:p>
        </p:txBody>
      </p:sp>
      <p:sp>
        <p:nvSpPr>
          <p:cNvPr id="135" name="Google Shape;135;p19"/>
          <p:cNvSpPr txBox="1"/>
          <p:nvPr/>
        </p:nvSpPr>
        <p:spPr>
          <a:xfrm>
            <a:off x="6303323" y="2281985"/>
            <a:ext cx="879273" cy="57297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400"/>
              <a:buFont typeface="Arial"/>
              <a:buNone/>
            </a:pPr>
            <a:r>
              <a:rPr b="0" i="0" lang="en-US" sz="2400" u="none" cap="none" strike="noStrike">
                <a:solidFill>
                  <a:srgbClr val="0C0C0C"/>
                </a:solidFill>
                <a:latin typeface="Arial"/>
                <a:ea typeface="Arial"/>
                <a:cs typeface="Arial"/>
                <a:sym typeface="Arial"/>
              </a:rPr>
              <a:t>71%</a:t>
            </a:r>
            <a:endParaRPr b="0" i="0" sz="2400" u="none" cap="none" strike="noStrike">
              <a:solidFill>
                <a:srgbClr val="0C0C0C"/>
              </a:solidFill>
              <a:latin typeface="Arial"/>
              <a:ea typeface="Arial"/>
              <a:cs typeface="Arial"/>
              <a:sym typeface="Arial"/>
            </a:endParaRPr>
          </a:p>
        </p:txBody>
      </p:sp>
      <p:sp>
        <p:nvSpPr>
          <p:cNvPr id="136" name="Google Shape;136;p19"/>
          <p:cNvSpPr txBox="1"/>
          <p:nvPr/>
        </p:nvSpPr>
        <p:spPr>
          <a:xfrm>
            <a:off x="7471435" y="2281985"/>
            <a:ext cx="879273" cy="57297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400"/>
              <a:buFont typeface="Arial"/>
              <a:buNone/>
            </a:pPr>
            <a:r>
              <a:rPr b="0" i="0" lang="en-US" sz="2400" u="none" cap="none" strike="noStrike">
                <a:solidFill>
                  <a:srgbClr val="0C0C0C"/>
                </a:solidFill>
                <a:latin typeface="Arial"/>
                <a:ea typeface="Arial"/>
                <a:cs typeface="Arial"/>
                <a:sym typeface="Arial"/>
              </a:rPr>
              <a:t>61%</a:t>
            </a:r>
            <a:endParaRPr b="0" i="0" sz="2400" u="none" cap="none" strike="noStrike">
              <a:solidFill>
                <a:srgbClr val="0C0C0C"/>
              </a:solidFill>
              <a:latin typeface="Arial"/>
              <a:ea typeface="Arial"/>
              <a:cs typeface="Arial"/>
              <a:sym typeface="Arial"/>
            </a:endParaRPr>
          </a:p>
        </p:txBody>
      </p:sp>
      <p:sp>
        <p:nvSpPr>
          <p:cNvPr id="137" name="Google Shape;137;p19"/>
          <p:cNvSpPr txBox="1"/>
          <p:nvPr/>
        </p:nvSpPr>
        <p:spPr>
          <a:xfrm>
            <a:off x="6303323" y="3701042"/>
            <a:ext cx="879273" cy="57297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400"/>
              <a:buFont typeface="Arial"/>
              <a:buNone/>
            </a:pPr>
            <a:r>
              <a:rPr b="0" i="0" lang="en-US" sz="2400" u="none" cap="none" strike="noStrike">
                <a:solidFill>
                  <a:srgbClr val="0C0C0C"/>
                </a:solidFill>
                <a:latin typeface="Arial"/>
                <a:ea typeface="Arial"/>
                <a:cs typeface="Arial"/>
                <a:sym typeface="Arial"/>
              </a:rPr>
              <a:t>84%</a:t>
            </a:r>
            <a:endParaRPr b="0" i="0" sz="2400" u="none" cap="none" strike="noStrike">
              <a:solidFill>
                <a:srgbClr val="0C0C0C"/>
              </a:solidFill>
              <a:latin typeface="Arial"/>
              <a:ea typeface="Arial"/>
              <a:cs typeface="Arial"/>
              <a:sym typeface="Arial"/>
            </a:endParaRPr>
          </a:p>
        </p:txBody>
      </p:sp>
      <p:sp>
        <p:nvSpPr>
          <p:cNvPr id="138" name="Google Shape;138;p19"/>
          <p:cNvSpPr txBox="1"/>
          <p:nvPr/>
        </p:nvSpPr>
        <p:spPr>
          <a:xfrm>
            <a:off x="7471435" y="3701042"/>
            <a:ext cx="879273" cy="57297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400"/>
              <a:buFont typeface="Arial"/>
              <a:buNone/>
            </a:pPr>
            <a:r>
              <a:rPr b="0" i="0" lang="en-US" sz="2400" u="none" cap="none" strike="noStrike">
                <a:solidFill>
                  <a:srgbClr val="0C0C0C"/>
                </a:solidFill>
                <a:latin typeface="Arial"/>
                <a:ea typeface="Arial"/>
                <a:cs typeface="Arial"/>
                <a:sym typeface="Arial"/>
              </a:rPr>
              <a:t>76%</a:t>
            </a:r>
            <a:endParaRPr b="0" i="0" sz="2400" u="none" cap="none" strike="noStrike">
              <a:solidFill>
                <a:srgbClr val="0C0C0C"/>
              </a:solidFill>
              <a:latin typeface="Arial"/>
              <a:ea typeface="Arial"/>
              <a:cs typeface="Arial"/>
              <a:sym typeface="Arial"/>
            </a:endParaRPr>
          </a:p>
        </p:txBody>
      </p:sp>
      <p:sp>
        <p:nvSpPr>
          <p:cNvPr id="139" name="Google Shape;139;p19"/>
          <p:cNvSpPr txBox="1"/>
          <p:nvPr/>
        </p:nvSpPr>
        <p:spPr>
          <a:xfrm>
            <a:off x="6303323" y="5120099"/>
            <a:ext cx="879273" cy="57297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400"/>
              <a:buFont typeface="Arial"/>
              <a:buNone/>
            </a:pPr>
            <a:r>
              <a:rPr b="0" i="0" lang="en-US" sz="2400" u="none" cap="none" strike="noStrike">
                <a:solidFill>
                  <a:srgbClr val="0C0C0C"/>
                </a:solidFill>
                <a:latin typeface="Arial"/>
                <a:ea typeface="Arial"/>
                <a:cs typeface="Arial"/>
                <a:sym typeface="Arial"/>
              </a:rPr>
              <a:t>79%</a:t>
            </a:r>
            <a:endParaRPr b="0" i="0" sz="2400" u="none" cap="none" strike="noStrike">
              <a:solidFill>
                <a:srgbClr val="0C0C0C"/>
              </a:solidFill>
              <a:latin typeface="Arial"/>
              <a:ea typeface="Arial"/>
              <a:cs typeface="Arial"/>
              <a:sym typeface="Arial"/>
            </a:endParaRPr>
          </a:p>
        </p:txBody>
      </p:sp>
      <p:sp>
        <p:nvSpPr>
          <p:cNvPr id="140" name="Google Shape;140;p19"/>
          <p:cNvSpPr txBox="1"/>
          <p:nvPr/>
        </p:nvSpPr>
        <p:spPr>
          <a:xfrm>
            <a:off x="7471435" y="5120099"/>
            <a:ext cx="879273" cy="57297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2400"/>
              <a:buFont typeface="Arial"/>
              <a:buNone/>
            </a:pPr>
            <a:r>
              <a:rPr b="0" i="0" lang="en-US" sz="2400" u="none" cap="none" strike="noStrike">
                <a:solidFill>
                  <a:srgbClr val="0C0C0C"/>
                </a:solidFill>
                <a:latin typeface="Arial"/>
                <a:ea typeface="Arial"/>
                <a:cs typeface="Arial"/>
                <a:sym typeface="Arial"/>
              </a:rPr>
              <a:t>68%</a:t>
            </a:r>
            <a:endParaRPr b="0" i="0" sz="2400" u="none" cap="none" strike="noStrike">
              <a:solidFill>
                <a:srgbClr val="0C0C0C"/>
              </a:solidFill>
              <a:latin typeface="Arial"/>
              <a:ea typeface="Arial"/>
              <a:cs typeface="Arial"/>
              <a:sym typeface="Arial"/>
            </a:endParaRPr>
          </a:p>
        </p:txBody>
      </p:sp>
      <p:sp>
        <p:nvSpPr>
          <p:cNvPr id="141" name="Google Shape;141;p19"/>
          <p:cNvSpPr txBox="1"/>
          <p:nvPr/>
        </p:nvSpPr>
        <p:spPr>
          <a:xfrm>
            <a:off x="8443497" y="5142675"/>
            <a:ext cx="2925318" cy="101309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000"/>
              <a:buFont typeface="Arial"/>
              <a:buNone/>
            </a:pPr>
            <a:r>
              <a:rPr b="0" i="0" lang="en-US" sz="1000" u="none" cap="none" strike="noStrike">
                <a:solidFill>
                  <a:srgbClr val="000000"/>
                </a:solidFill>
                <a:latin typeface="Arial"/>
                <a:ea typeface="Arial"/>
                <a:cs typeface="Arial"/>
                <a:sym typeface="Arial"/>
              </a:rPr>
              <a:t>Lorem ipsum dolor sit amet, consectetur adipiscing elit. Pellentesque ultricies quam ut massa luctus cursus. Nullam pharetra mauris tortor. In hac habitasse platea dictumst. Proin mattis nibh risus. Nulla tempor ut massa elementum dapibus.</a:t>
            </a:r>
            <a:endParaRPr b="0" i="0" sz="1000" u="none" cap="none" strike="noStrike">
              <a:solidFill>
                <a:srgbClr val="000000"/>
              </a:solidFill>
              <a:latin typeface="Arial"/>
              <a:ea typeface="Arial"/>
              <a:cs typeface="Arial"/>
              <a:sym typeface="Arial"/>
            </a:endParaRPr>
          </a:p>
        </p:txBody>
      </p:sp>
      <p:sp>
        <p:nvSpPr>
          <p:cNvPr id="142" name="Google Shape;142;p19"/>
          <p:cNvSpPr txBox="1"/>
          <p:nvPr/>
        </p:nvSpPr>
        <p:spPr>
          <a:xfrm>
            <a:off x="10299831" y="4751882"/>
            <a:ext cx="0" cy="45448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143" name="Google Shape;143;p19"/>
          <p:cNvSpPr txBox="1"/>
          <p:nvPr/>
        </p:nvSpPr>
        <p:spPr>
          <a:xfrm>
            <a:off x="2547747" y="3748590"/>
            <a:ext cx="2925318" cy="101309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000"/>
              <a:buFont typeface="Arial"/>
              <a:buNone/>
            </a:pPr>
            <a:r>
              <a:rPr b="0" i="0" lang="en-US" sz="1000" u="none" cap="none" strike="noStrike">
                <a:solidFill>
                  <a:srgbClr val="000000"/>
                </a:solidFill>
                <a:latin typeface="Arial"/>
                <a:ea typeface="Arial"/>
                <a:cs typeface="Arial"/>
                <a:sym typeface="Arial"/>
              </a:rPr>
              <a:t>Lorem ipsum dolor sit amet, consectetur adipiscing elit. Pellentesque ultricies quam ut massa luctus cursus. Nullam pharetra mauris tortor. In hac habitasse platea dictumst. Proin mattis nibh risus. Nulla tempor ut massa elementum dapibus. </a:t>
            </a:r>
            <a:endParaRPr b="0" i="0" sz="1400" u="none" cap="none" strike="noStrike">
              <a:solidFill>
                <a:srgbClr val="000000"/>
              </a:solidFill>
              <a:latin typeface="Arial"/>
              <a:ea typeface="Arial"/>
              <a:cs typeface="Arial"/>
              <a:sym typeface="Arial"/>
            </a:endParaRPr>
          </a:p>
        </p:txBody>
      </p:sp>
      <p:sp>
        <p:nvSpPr>
          <p:cNvPr id="144" name="Google Shape;144;p19"/>
          <p:cNvSpPr txBox="1"/>
          <p:nvPr/>
        </p:nvSpPr>
        <p:spPr>
          <a:xfrm>
            <a:off x="8443497" y="3748590"/>
            <a:ext cx="2925318" cy="101309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000"/>
              <a:buFont typeface="Arial"/>
              <a:buNone/>
            </a:pPr>
            <a:r>
              <a:rPr b="0" i="0" lang="en-US" sz="1000" u="none" cap="none" strike="noStrike">
                <a:solidFill>
                  <a:srgbClr val="000000"/>
                </a:solidFill>
                <a:latin typeface="Arial"/>
                <a:ea typeface="Arial"/>
                <a:cs typeface="Arial"/>
                <a:sym typeface="Arial"/>
              </a:rPr>
              <a:t>Lorem ipsum dolor sit amet, consectetur adipiscing elit. Pellentesque ultricies quam ut massa luctus cursus. Nullam pharetra mauris tortor. In hac habitasse platea dictumst. Proin mattis nibh risus. Nulla tempor ut massa elementum dapibus.</a:t>
            </a:r>
            <a:endParaRPr b="0" i="0" sz="1000" u="none" cap="none" strike="noStrike">
              <a:solidFill>
                <a:srgbClr val="000000"/>
              </a:solidFill>
              <a:latin typeface="Arial"/>
              <a:ea typeface="Arial"/>
              <a:cs typeface="Arial"/>
              <a:sym typeface="Arial"/>
            </a:endParaRPr>
          </a:p>
        </p:txBody>
      </p:sp>
      <p:sp>
        <p:nvSpPr>
          <p:cNvPr id="145" name="Google Shape;145;p19"/>
          <p:cNvSpPr txBox="1"/>
          <p:nvPr/>
        </p:nvSpPr>
        <p:spPr>
          <a:xfrm>
            <a:off x="2547747" y="2324525"/>
            <a:ext cx="2925318" cy="101309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000"/>
              <a:buFont typeface="Arial"/>
              <a:buNone/>
            </a:pPr>
            <a:r>
              <a:rPr b="0" i="0" lang="en-US" sz="1000" u="none" cap="none" strike="noStrike">
                <a:solidFill>
                  <a:srgbClr val="000000"/>
                </a:solidFill>
                <a:latin typeface="Arial"/>
                <a:ea typeface="Arial"/>
                <a:cs typeface="Arial"/>
                <a:sym typeface="Arial"/>
              </a:rPr>
              <a:t>Lorem ipsum dolor sit amet, consectetur adipiscing elit. Pellentesque ultricies quam ut massa luctus cursus. Nullam pharetra mauris tortor. In hac habitasse platea dictumst. Proin mattis nibh risus. Nulla tempor ut massa elementum dapibus. </a:t>
            </a:r>
            <a:endParaRPr b="0" i="0" sz="1400" u="none" cap="none" strike="noStrike">
              <a:solidFill>
                <a:srgbClr val="000000"/>
              </a:solidFill>
              <a:latin typeface="Arial"/>
              <a:ea typeface="Arial"/>
              <a:cs typeface="Arial"/>
              <a:sym typeface="Arial"/>
            </a:endParaRPr>
          </a:p>
        </p:txBody>
      </p:sp>
      <p:sp>
        <p:nvSpPr>
          <p:cNvPr id="146" name="Google Shape;146;p19"/>
          <p:cNvSpPr txBox="1"/>
          <p:nvPr/>
        </p:nvSpPr>
        <p:spPr>
          <a:xfrm>
            <a:off x="8443497" y="2324525"/>
            <a:ext cx="2925318" cy="101309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000"/>
              <a:buFont typeface="Arial"/>
              <a:buNone/>
            </a:pPr>
            <a:r>
              <a:rPr b="0" i="0" lang="en-US" sz="1000" u="none" cap="none" strike="noStrike">
                <a:solidFill>
                  <a:srgbClr val="000000"/>
                </a:solidFill>
                <a:latin typeface="Arial"/>
                <a:ea typeface="Arial"/>
                <a:cs typeface="Arial"/>
                <a:sym typeface="Arial"/>
              </a:rPr>
              <a:t>Lorem ipsum dolor sit amet, consectetur adipiscing elit. Pellentesque ultricies quam ut massa luctus cursus. Nullam pharetra mauris tortor. In hac habitasse platea dictumst. Proin mattis nibh risus. Nulla tempor ut massa elementum dapibus.</a:t>
            </a:r>
            <a:endParaRPr b="0" i="0" sz="1000" u="none" cap="none" strike="noStrike">
              <a:solidFill>
                <a:srgbClr val="000000"/>
              </a:solidFill>
              <a:latin typeface="Arial"/>
              <a:ea typeface="Arial"/>
              <a:cs typeface="Arial"/>
              <a:sym typeface="Arial"/>
            </a:endParaRPr>
          </a:p>
        </p:txBody>
      </p:sp>
      <p:sp>
        <p:nvSpPr>
          <p:cNvPr id="147" name="Google Shape;147;p19"/>
          <p:cNvSpPr txBox="1"/>
          <p:nvPr/>
        </p:nvSpPr>
        <p:spPr>
          <a:xfrm>
            <a:off x="238176" y="6409103"/>
            <a:ext cx="5641698" cy="215444"/>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Sources: </a:t>
            </a:r>
            <a:r>
              <a:rPr b="0" i="0" lang="en-US" sz="800" u="sng" cap="none" strike="noStrike">
                <a:solidFill>
                  <a:srgbClr val="000000"/>
                </a:solidFill>
                <a:latin typeface="Arial"/>
                <a:ea typeface="Arial"/>
                <a:cs typeface="Arial"/>
                <a:sym typeface="Arial"/>
                <a:hlinkClick r:id="rId3">
                  <a:extLst>
                    <a:ext uri="{A12FA001-AC4F-418D-AE19-62706E023703}">
                      <ahyp:hlinkClr val="tx"/>
                    </a:ext>
                  </a:extLst>
                </a:hlinkClick>
              </a:rPr>
              <a:t>[17]</a:t>
            </a:r>
            <a:endParaRPr b="0" i="0" sz="800" u="none" cap="none" strike="noStrike">
              <a:solidFill>
                <a:srgbClr val="000000"/>
              </a:solidFill>
              <a:latin typeface="Arial"/>
              <a:ea typeface="Arial"/>
              <a:cs typeface="Arial"/>
              <a:sym typeface="Arial"/>
            </a:endParaRPr>
          </a:p>
        </p:txBody>
      </p:sp>
      <p:sp>
        <p:nvSpPr>
          <p:cNvPr id="148" name="Google Shape;148;p19"/>
          <p:cNvSpPr txBox="1"/>
          <p:nvPr/>
        </p:nvSpPr>
        <p:spPr>
          <a:xfrm>
            <a:off x="330801" y="272875"/>
            <a:ext cx="115320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Slide title</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aphicFrame>
        <p:nvGraphicFramePr>
          <p:cNvPr id="153" name="Google Shape;153;p58"/>
          <p:cNvGraphicFramePr/>
          <p:nvPr/>
        </p:nvGraphicFramePr>
        <p:xfrm>
          <a:off x="330764" y="1423133"/>
          <a:ext cx="3000000" cy="3000000"/>
        </p:xfrm>
        <a:graphic>
          <a:graphicData uri="http://schemas.openxmlformats.org/drawingml/2006/table">
            <a:tbl>
              <a:tblPr>
                <a:noFill/>
                <a:tableStyleId>{4EDBEDEA-2B7D-4602-8230-EF40217FBF21}</a:tableStyleId>
              </a:tblPr>
              <a:tblGrid>
                <a:gridCol w="1916950"/>
                <a:gridCol w="1916950"/>
                <a:gridCol w="1916950"/>
                <a:gridCol w="1916950"/>
                <a:gridCol w="1916950"/>
                <a:gridCol w="1916950"/>
              </a:tblGrid>
              <a:tr h="475625">
                <a:tc>
                  <a:txBody>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txBody>
                  <a:tcPr marT="45700" marB="45700" marR="45700" marL="45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Column 1 </a:t>
                      </a:r>
                      <a:r>
                        <a:rPr b="0" baseline="30000" i="0" lang="en-US" sz="1500" u="none" cap="none" strike="noStrike">
                          <a:solidFill>
                            <a:schemeClr val="dk1"/>
                          </a:solidFill>
                          <a:latin typeface="Arial"/>
                          <a:ea typeface="Arial"/>
                          <a:cs typeface="Arial"/>
                          <a:sym typeface="Arial"/>
                        </a:rPr>
                        <a:t>17</a:t>
                      </a:r>
                      <a:endParaRPr b="0" baseline="30000" i="0" sz="1500" u="none" cap="none" strike="noStrike">
                        <a:solidFill>
                          <a:schemeClr val="dk1"/>
                        </a:solidFill>
                        <a:latin typeface="Arial"/>
                        <a:ea typeface="Arial"/>
                        <a:cs typeface="Arial"/>
                        <a:sym typeface="Arial"/>
                      </a:endParaRPr>
                    </a:p>
                  </a:txBody>
                  <a:tcPr marT="45700" marB="45700" marR="45700" marL="45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Column 2 </a:t>
                      </a:r>
                      <a:r>
                        <a:rPr b="0" baseline="30000" i="0" lang="en-US" sz="1500" u="none" cap="none" strike="noStrike">
                          <a:solidFill>
                            <a:schemeClr val="dk1"/>
                          </a:solidFill>
                          <a:latin typeface="Arial"/>
                          <a:ea typeface="Arial"/>
                          <a:cs typeface="Arial"/>
                          <a:sym typeface="Arial"/>
                        </a:rPr>
                        <a:t>18</a:t>
                      </a:r>
                      <a:endParaRPr b="0" baseline="30000" i="0" sz="1500" u="none" cap="none" strike="noStrike">
                        <a:solidFill>
                          <a:schemeClr val="dk1"/>
                        </a:solidFill>
                        <a:latin typeface="Arial"/>
                        <a:ea typeface="Arial"/>
                        <a:cs typeface="Arial"/>
                        <a:sym typeface="Arial"/>
                      </a:endParaRPr>
                    </a:p>
                  </a:txBody>
                  <a:tcPr marT="45700" marB="45700" marR="45700" marL="45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Column 3 </a:t>
                      </a:r>
                      <a:r>
                        <a:rPr b="0" baseline="30000" i="0" lang="en-US" sz="1500" u="none" cap="none" strike="noStrike">
                          <a:solidFill>
                            <a:schemeClr val="dk1"/>
                          </a:solidFill>
                          <a:latin typeface="Arial"/>
                          <a:ea typeface="Arial"/>
                          <a:cs typeface="Arial"/>
                          <a:sym typeface="Arial"/>
                        </a:rPr>
                        <a:t>19</a:t>
                      </a:r>
                      <a:endParaRPr b="0" baseline="30000" i="0" sz="1500" u="none" cap="none" strike="noStrike">
                        <a:solidFill>
                          <a:schemeClr val="dk1"/>
                        </a:solidFill>
                        <a:latin typeface="Arial"/>
                        <a:ea typeface="Arial"/>
                        <a:cs typeface="Arial"/>
                        <a:sym typeface="Arial"/>
                      </a:endParaRPr>
                    </a:p>
                  </a:txBody>
                  <a:tcPr marT="45700" marB="45700" marR="45700" marL="45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Column 4 </a:t>
                      </a:r>
                      <a:r>
                        <a:rPr b="0" baseline="30000" i="0" lang="en-US" sz="1500" u="none" cap="none" strike="noStrike">
                          <a:solidFill>
                            <a:schemeClr val="dk1"/>
                          </a:solidFill>
                          <a:latin typeface="Arial"/>
                          <a:ea typeface="Arial"/>
                          <a:cs typeface="Arial"/>
                          <a:sym typeface="Arial"/>
                        </a:rPr>
                        <a:t>20</a:t>
                      </a:r>
                      <a:endParaRPr b="0" baseline="30000" i="0" sz="1500" u="none" cap="none" strike="noStrike">
                        <a:solidFill>
                          <a:schemeClr val="dk1"/>
                        </a:solidFill>
                        <a:latin typeface="Arial"/>
                        <a:ea typeface="Arial"/>
                        <a:cs typeface="Arial"/>
                        <a:sym typeface="Arial"/>
                      </a:endParaRPr>
                    </a:p>
                  </a:txBody>
                  <a:tcPr marT="45700" marB="45700" marR="45700" marL="45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Column 5 </a:t>
                      </a:r>
                      <a:r>
                        <a:rPr b="0" baseline="30000" i="0" lang="en-US" sz="1500" u="none" cap="none" strike="noStrike">
                          <a:solidFill>
                            <a:schemeClr val="dk1"/>
                          </a:solidFill>
                          <a:latin typeface="Arial"/>
                          <a:ea typeface="Arial"/>
                          <a:cs typeface="Arial"/>
                          <a:sym typeface="Arial"/>
                        </a:rPr>
                        <a:t>21</a:t>
                      </a:r>
                      <a:endParaRPr b="0" baseline="30000" i="0" sz="1500" u="none" cap="none" strike="noStrike">
                        <a:solidFill>
                          <a:schemeClr val="dk1"/>
                        </a:solidFill>
                        <a:latin typeface="Arial"/>
                        <a:ea typeface="Arial"/>
                        <a:cs typeface="Arial"/>
                        <a:sym typeface="Arial"/>
                      </a:endParaRPr>
                    </a:p>
                  </a:txBody>
                  <a:tcPr marT="45700" marB="45700" marR="45700" marL="45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618100">
                <a:tc>
                  <a:txBody>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Item 1</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7 years</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$100</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5%</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5</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high</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01400">
                <a:tc>
                  <a:txBody>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Item 2</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3 years</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a:t>
                      </a:r>
                      <a:r>
                        <a:rPr b="0" i="0" lang="en-US" sz="1500" u="none" cap="none" strike="noStrike">
                          <a:latin typeface="Arial"/>
                          <a:ea typeface="Arial"/>
                          <a:cs typeface="Arial"/>
                          <a:sym typeface="Arial"/>
                        </a:rPr>
                        <a:t>5</a:t>
                      </a:r>
                      <a:r>
                        <a:rPr b="0" i="0" lang="en-US" sz="1500" u="none" cap="none" strike="noStrike">
                          <a:solidFill>
                            <a:schemeClr val="dk1"/>
                          </a:solidFill>
                          <a:latin typeface="Arial"/>
                          <a:ea typeface="Arial"/>
                          <a:cs typeface="Arial"/>
                          <a:sym typeface="Arial"/>
                        </a:rPr>
                        <a:t>00</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6</a:t>
                      </a:r>
                      <a:r>
                        <a:rPr b="0" i="0" lang="en-US"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2</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high</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01400">
                <a:tc>
                  <a:txBody>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Item 3</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6 years</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$1,500</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10</a:t>
                      </a:r>
                      <a:r>
                        <a:rPr b="0" i="0" lang="en-US"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1</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low</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01400">
                <a:tc>
                  <a:txBody>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Item 4</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6 years</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$1,900</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25</a:t>
                      </a:r>
                      <a:r>
                        <a:rPr b="0" i="0" lang="en-US"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4</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medium</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68625">
                <a:tc>
                  <a:txBody>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Item 5</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11 years</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a:t>
                      </a:r>
                      <a:r>
                        <a:rPr b="0" i="0" lang="en-US" sz="1500" u="none" cap="none" strike="noStrike">
                          <a:latin typeface="Arial"/>
                          <a:ea typeface="Arial"/>
                          <a:cs typeface="Arial"/>
                          <a:sym typeface="Arial"/>
                        </a:rPr>
                        <a:t>2,5</a:t>
                      </a:r>
                      <a:r>
                        <a:rPr b="0" i="0" lang="en-US" sz="1500" u="none" cap="none" strike="noStrike">
                          <a:solidFill>
                            <a:schemeClr val="dk1"/>
                          </a:solidFill>
                          <a:latin typeface="Arial"/>
                          <a:ea typeface="Arial"/>
                          <a:cs typeface="Arial"/>
                          <a:sym typeface="Arial"/>
                        </a:rPr>
                        <a:t>00</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90</a:t>
                      </a:r>
                      <a:r>
                        <a:rPr b="0" i="0" lang="en-US"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6</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high</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01400">
                <a:tc>
                  <a:txBody>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Item 6</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3 years</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a:t>
                      </a:r>
                      <a:r>
                        <a:rPr b="0" i="0" lang="en-US" sz="1500" u="none" cap="none" strike="noStrike">
                          <a:latin typeface="Arial"/>
                          <a:ea typeface="Arial"/>
                          <a:cs typeface="Arial"/>
                          <a:sym typeface="Arial"/>
                        </a:rPr>
                        <a:t>5</a:t>
                      </a:r>
                      <a:r>
                        <a:rPr b="0" i="0" lang="en-US" sz="1500" u="none" cap="none" strike="noStrike">
                          <a:solidFill>
                            <a:schemeClr val="dk1"/>
                          </a:solidFill>
                          <a:latin typeface="Arial"/>
                          <a:ea typeface="Arial"/>
                          <a:cs typeface="Arial"/>
                          <a:sym typeface="Arial"/>
                        </a:rPr>
                        <a:t>0</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14</a:t>
                      </a:r>
                      <a:r>
                        <a:rPr b="0" i="0" lang="en-US"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0</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n/a</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01400">
                <a:tc>
                  <a:txBody>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Item 7</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4</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a:t>
                      </a:r>
                      <a:r>
                        <a:rPr b="0" i="0" lang="en-US" sz="1500" u="none" cap="none" strike="noStrike">
                          <a:latin typeface="Arial"/>
                          <a:ea typeface="Arial"/>
                          <a:cs typeface="Arial"/>
                          <a:sym typeface="Arial"/>
                        </a:rPr>
                        <a:t>9,0</a:t>
                      </a:r>
                      <a:r>
                        <a:rPr b="0" i="0" lang="en-US" sz="1500" u="none" cap="none" strike="noStrike">
                          <a:solidFill>
                            <a:schemeClr val="dk1"/>
                          </a:solidFill>
                          <a:latin typeface="Arial"/>
                          <a:ea typeface="Arial"/>
                          <a:cs typeface="Arial"/>
                          <a:sym typeface="Arial"/>
                        </a:rPr>
                        <a:t>00</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25</a:t>
                      </a:r>
                      <a:r>
                        <a:rPr b="0" i="0" lang="en-US"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9</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medium</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01400">
                <a:tc>
                  <a:txBody>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Item 8</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latin typeface="Arial"/>
                          <a:ea typeface="Arial"/>
                          <a:cs typeface="Arial"/>
                          <a:sym typeface="Arial"/>
                        </a:rPr>
                        <a:t>6 years</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0" i="0" lang="en-US" sz="1500" u="none" cap="none" strike="noStrike">
                          <a:latin typeface="Arial"/>
                          <a:ea typeface="Arial"/>
                          <a:cs typeface="Arial"/>
                          <a:sym typeface="Arial"/>
                        </a:rPr>
                        <a:t>$2,500</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3</a:t>
                      </a:r>
                      <a:r>
                        <a:rPr b="0" i="0" lang="en-US"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7</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low</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descr="Apple with solid fill" id="154" name="Google Shape;154;p58"/>
          <p:cNvPicPr preferRelativeResize="0"/>
          <p:nvPr/>
        </p:nvPicPr>
        <p:blipFill rotWithShape="1">
          <a:blip r:embed="rId3">
            <a:alphaModFix/>
          </a:blip>
          <a:srcRect b="0" l="0" r="0" t="0"/>
          <a:stretch/>
        </p:blipFill>
        <p:spPr>
          <a:xfrm>
            <a:off x="1923367" y="1541205"/>
            <a:ext cx="308746" cy="308739"/>
          </a:xfrm>
          <a:prstGeom prst="rect">
            <a:avLst/>
          </a:prstGeom>
          <a:noFill/>
          <a:ln>
            <a:noFill/>
          </a:ln>
        </p:spPr>
      </p:pic>
      <p:pic>
        <p:nvPicPr>
          <p:cNvPr descr="Backpack with solid fill" id="155" name="Google Shape;155;p58"/>
          <p:cNvPicPr preferRelativeResize="0"/>
          <p:nvPr/>
        </p:nvPicPr>
        <p:blipFill rotWithShape="1">
          <a:blip r:embed="rId4">
            <a:alphaModFix/>
          </a:blip>
          <a:srcRect b="0" l="0" r="0" t="0"/>
          <a:stretch/>
        </p:blipFill>
        <p:spPr>
          <a:xfrm>
            <a:off x="5762856" y="1558768"/>
            <a:ext cx="308746" cy="308739"/>
          </a:xfrm>
          <a:prstGeom prst="rect">
            <a:avLst/>
          </a:prstGeom>
          <a:noFill/>
          <a:ln>
            <a:noFill/>
          </a:ln>
        </p:spPr>
      </p:pic>
      <p:pic>
        <p:nvPicPr>
          <p:cNvPr descr="Beach ball with solid fill" id="156" name="Google Shape;156;p58"/>
          <p:cNvPicPr preferRelativeResize="0"/>
          <p:nvPr/>
        </p:nvPicPr>
        <p:blipFill rotWithShape="1">
          <a:blip r:embed="rId5">
            <a:alphaModFix/>
          </a:blip>
          <a:srcRect b="0" l="0" r="0" t="0"/>
          <a:stretch/>
        </p:blipFill>
        <p:spPr>
          <a:xfrm>
            <a:off x="7669586" y="1577227"/>
            <a:ext cx="290286" cy="290279"/>
          </a:xfrm>
          <a:prstGeom prst="rect">
            <a:avLst/>
          </a:prstGeom>
          <a:noFill/>
          <a:ln>
            <a:noFill/>
          </a:ln>
        </p:spPr>
      </p:pic>
      <p:pic>
        <p:nvPicPr>
          <p:cNvPr descr="Beaker with solid fill" id="157" name="Google Shape;157;p58"/>
          <p:cNvPicPr preferRelativeResize="0"/>
          <p:nvPr/>
        </p:nvPicPr>
        <p:blipFill rotWithShape="1">
          <a:blip r:embed="rId6">
            <a:alphaModFix/>
          </a:blip>
          <a:srcRect b="0" l="0" r="0" t="0"/>
          <a:stretch/>
        </p:blipFill>
        <p:spPr>
          <a:xfrm>
            <a:off x="3830097" y="1515178"/>
            <a:ext cx="334774" cy="334766"/>
          </a:xfrm>
          <a:prstGeom prst="rect">
            <a:avLst/>
          </a:prstGeom>
          <a:noFill/>
          <a:ln>
            <a:noFill/>
          </a:ln>
        </p:spPr>
      </p:pic>
      <p:pic>
        <p:nvPicPr>
          <p:cNvPr descr="Bells with solid fill" id="158" name="Google Shape;158;p58"/>
          <p:cNvPicPr preferRelativeResize="0"/>
          <p:nvPr/>
        </p:nvPicPr>
        <p:blipFill rotWithShape="1">
          <a:blip r:embed="rId7">
            <a:alphaModFix/>
          </a:blip>
          <a:srcRect b="0" l="0" r="0" t="0"/>
          <a:stretch/>
        </p:blipFill>
        <p:spPr>
          <a:xfrm>
            <a:off x="9557857" y="1552729"/>
            <a:ext cx="358691" cy="358683"/>
          </a:xfrm>
          <a:prstGeom prst="rect">
            <a:avLst/>
          </a:prstGeom>
          <a:noFill/>
          <a:ln>
            <a:noFill/>
          </a:ln>
        </p:spPr>
      </p:pic>
      <p:sp>
        <p:nvSpPr>
          <p:cNvPr id="159" name="Google Shape;159;p58"/>
          <p:cNvSpPr txBox="1"/>
          <p:nvPr/>
        </p:nvSpPr>
        <p:spPr>
          <a:xfrm>
            <a:off x="238176" y="6440001"/>
            <a:ext cx="5641800" cy="215403"/>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Sources: [17] [18] [19] [20] </a:t>
            </a:r>
            <a:r>
              <a:rPr b="0" i="0" lang="en-US" sz="800" u="none" cap="none" strike="noStrike">
                <a:solidFill>
                  <a:schemeClr val="dk1"/>
                </a:solidFill>
                <a:latin typeface="Arial"/>
                <a:ea typeface="Arial"/>
                <a:cs typeface="Arial"/>
                <a:sym typeface="Arial"/>
              </a:rPr>
              <a:t>[21]</a:t>
            </a:r>
            <a:endParaRPr b="0" i="0" sz="800" u="none" cap="none" strike="noStrike">
              <a:solidFill>
                <a:srgbClr val="000000"/>
              </a:solidFill>
              <a:latin typeface="Arial"/>
              <a:ea typeface="Arial"/>
              <a:cs typeface="Arial"/>
              <a:sym typeface="Arial"/>
            </a:endParaRPr>
          </a:p>
        </p:txBody>
      </p:sp>
      <p:sp>
        <p:nvSpPr>
          <p:cNvPr id="160" name="Google Shape;160;p58"/>
          <p:cNvSpPr txBox="1"/>
          <p:nvPr/>
        </p:nvSpPr>
        <p:spPr>
          <a:xfrm>
            <a:off x="330801" y="272875"/>
            <a:ext cx="115320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Slide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0A18"/>
        </a:solidFill>
      </p:bgPr>
    </p:bg>
    <p:spTree>
      <p:nvGrpSpPr>
        <p:cNvPr id="164" name="Shape 164"/>
        <p:cNvGrpSpPr/>
        <p:nvPr/>
      </p:nvGrpSpPr>
      <p:grpSpPr>
        <a:xfrm>
          <a:off x="0" y="0"/>
          <a:ext cx="0" cy="0"/>
          <a:chOff x="0" y="0"/>
          <a:chExt cx="0" cy="0"/>
        </a:xfrm>
      </p:grpSpPr>
      <p:sp>
        <p:nvSpPr>
          <p:cNvPr id="165" name="Google Shape;165;p21"/>
          <p:cNvSpPr txBox="1"/>
          <p:nvPr/>
        </p:nvSpPr>
        <p:spPr>
          <a:xfrm>
            <a:off x="1330170" y="2235463"/>
            <a:ext cx="2572469" cy="21954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Lorem ipsum dolor sit amet, consectetur adipiscing elit. Pellentesque ultricies quam ut massa luctus cursus. Nullam pharetra mauris tortor. In hac habitasse platea dictumst. Proin mattis nibh risus.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rgbClr val="95C6C9"/>
              </a:buClr>
              <a:buSzPts val="1200"/>
              <a:buFont typeface="Arial"/>
              <a:buChar char="•"/>
            </a:pPr>
            <a:r>
              <a:rPr b="0" i="0" lang="en-US" sz="1200" u="none" cap="none" strike="noStrike">
                <a:solidFill>
                  <a:srgbClr val="FFFFFF"/>
                </a:solidFill>
                <a:latin typeface="Arial"/>
                <a:ea typeface="Arial"/>
                <a:cs typeface="Arial"/>
                <a:sym typeface="Arial"/>
              </a:rPr>
              <a:t>In hac habitasse platea dictumst.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rgbClr val="95C6C9"/>
              </a:buClr>
              <a:buSzPts val="1200"/>
              <a:buFont typeface="Arial"/>
              <a:buChar char="•"/>
            </a:pPr>
            <a:r>
              <a:rPr b="0" i="0" lang="en-US" sz="1200" u="none" cap="none" strike="noStrike">
                <a:solidFill>
                  <a:srgbClr val="FFFFFF"/>
                </a:solidFill>
                <a:latin typeface="Arial"/>
                <a:ea typeface="Arial"/>
                <a:cs typeface="Arial"/>
                <a:sym typeface="Arial"/>
              </a:rPr>
              <a:t>Proin mattis nibh risus. </a:t>
            </a:r>
            <a:endParaRPr b="0" i="0" sz="1400" u="none" cap="none" strike="noStrike">
              <a:solidFill>
                <a:srgbClr val="000000"/>
              </a:solidFill>
              <a:latin typeface="Arial"/>
              <a:ea typeface="Arial"/>
              <a:cs typeface="Arial"/>
              <a:sym typeface="Arial"/>
            </a:endParaRPr>
          </a:p>
        </p:txBody>
      </p:sp>
      <p:sp>
        <p:nvSpPr>
          <p:cNvPr id="166" name="Google Shape;166;p21"/>
          <p:cNvSpPr txBox="1"/>
          <p:nvPr/>
        </p:nvSpPr>
        <p:spPr>
          <a:xfrm>
            <a:off x="1589" y="2805244"/>
            <a:ext cx="1194505" cy="481133"/>
          </a:xfrm>
          <a:prstGeom prst="rect">
            <a:avLst/>
          </a:prstGeom>
          <a:noFill/>
          <a:ln>
            <a:noFill/>
          </a:ln>
        </p:spPr>
        <p:txBody>
          <a:bodyPr anchorCtr="0" anchor="t" bIns="45700" lIns="91400" spcFirstLastPara="1" rIns="91400" wrap="square" tIns="45700">
            <a:spAutoFit/>
          </a:bodyPr>
          <a:lstStyle/>
          <a:p>
            <a:pPr indent="0" lvl="0" marL="0" marR="0" rtl="0" algn="r">
              <a:lnSpc>
                <a:spcPct val="9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Add title here</a:t>
            </a:r>
            <a:endParaRPr b="0" i="0" sz="1400" u="none" cap="none" strike="noStrike">
              <a:solidFill>
                <a:srgbClr val="000000"/>
              </a:solidFill>
              <a:latin typeface="Arial"/>
              <a:ea typeface="Arial"/>
              <a:cs typeface="Arial"/>
              <a:sym typeface="Arial"/>
            </a:endParaRPr>
          </a:p>
        </p:txBody>
      </p:sp>
      <p:sp>
        <p:nvSpPr>
          <p:cNvPr id="167" name="Google Shape;167;p21"/>
          <p:cNvSpPr txBox="1"/>
          <p:nvPr/>
        </p:nvSpPr>
        <p:spPr>
          <a:xfrm>
            <a:off x="5295068" y="2235463"/>
            <a:ext cx="2572469" cy="21954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Lorem ipsum dolor sit amet, consectetur adipiscing elit. Pellentesque ultricies quam ut massa luctus cursus. Nullam pharetra mauris tortor. In hac habitasse platea dictumst. Proin mattis nibh risus.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rgbClr val="95C6C9"/>
              </a:buClr>
              <a:buSzPts val="1200"/>
              <a:buFont typeface="Arial"/>
              <a:buChar char="•"/>
            </a:pPr>
            <a:r>
              <a:rPr b="0" i="0" lang="en-US" sz="1200" u="none" cap="none" strike="noStrike">
                <a:solidFill>
                  <a:srgbClr val="FFFFFF"/>
                </a:solidFill>
                <a:latin typeface="Arial"/>
                <a:ea typeface="Arial"/>
                <a:cs typeface="Arial"/>
                <a:sym typeface="Arial"/>
              </a:rPr>
              <a:t>In hac habitasse platea dictumst.</a:t>
            </a:r>
            <a:r>
              <a:rPr b="0" baseline="30000" i="0" lang="en-US" sz="1200" u="none" cap="none" strike="noStrike">
                <a:solidFill>
                  <a:srgbClr val="FFFFFF"/>
                </a:solidFill>
                <a:latin typeface="Arial"/>
                <a:ea typeface="Arial"/>
                <a:cs typeface="Arial"/>
                <a:sym typeface="Arial"/>
              </a:rPr>
              <a:t>12</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rgbClr val="95C6C9"/>
              </a:buClr>
              <a:buSzPts val="1200"/>
              <a:buFont typeface="Arial"/>
              <a:buChar char="•"/>
            </a:pPr>
            <a:r>
              <a:rPr b="0" i="0" lang="en-US" sz="1200" u="none" cap="none" strike="noStrike">
                <a:solidFill>
                  <a:srgbClr val="FFFFFF"/>
                </a:solidFill>
                <a:latin typeface="Arial"/>
                <a:ea typeface="Arial"/>
                <a:cs typeface="Arial"/>
                <a:sym typeface="Arial"/>
              </a:rPr>
              <a:t>Proin mattis nibh risus. </a:t>
            </a:r>
            <a:endParaRPr b="0" i="0" sz="1400" u="none" cap="none" strike="noStrike">
              <a:solidFill>
                <a:srgbClr val="000000"/>
              </a:solidFill>
              <a:latin typeface="Arial"/>
              <a:ea typeface="Arial"/>
              <a:cs typeface="Arial"/>
              <a:sym typeface="Arial"/>
            </a:endParaRPr>
          </a:p>
        </p:txBody>
      </p:sp>
      <p:sp>
        <p:nvSpPr>
          <p:cNvPr id="168" name="Google Shape;168;p21"/>
          <p:cNvSpPr txBox="1"/>
          <p:nvPr/>
        </p:nvSpPr>
        <p:spPr>
          <a:xfrm>
            <a:off x="3966487" y="2805244"/>
            <a:ext cx="1194505" cy="481133"/>
          </a:xfrm>
          <a:prstGeom prst="rect">
            <a:avLst/>
          </a:prstGeom>
          <a:noFill/>
          <a:ln>
            <a:noFill/>
          </a:ln>
        </p:spPr>
        <p:txBody>
          <a:bodyPr anchorCtr="0" anchor="t" bIns="45700" lIns="91400" spcFirstLastPara="1" rIns="91400" wrap="square" tIns="45700">
            <a:spAutoFit/>
          </a:bodyPr>
          <a:lstStyle/>
          <a:p>
            <a:pPr indent="0" lvl="0" marL="0" marR="0" rtl="0" algn="r">
              <a:lnSpc>
                <a:spcPct val="9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Add title here</a:t>
            </a:r>
            <a:endParaRPr b="0" i="0" sz="1400" u="none" cap="none" strike="noStrike">
              <a:solidFill>
                <a:srgbClr val="000000"/>
              </a:solidFill>
              <a:latin typeface="Arial"/>
              <a:ea typeface="Arial"/>
              <a:cs typeface="Arial"/>
              <a:sym typeface="Arial"/>
            </a:endParaRPr>
          </a:p>
        </p:txBody>
      </p:sp>
      <p:sp>
        <p:nvSpPr>
          <p:cNvPr id="169" name="Google Shape;169;p21"/>
          <p:cNvSpPr txBox="1"/>
          <p:nvPr/>
        </p:nvSpPr>
        <p:spPr>
          <a:xfrm>
            <a:off x="9259966" y="2235463"/>
            <a:ext cx="2572469" cy="21954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Lorem ipsum dolor sit amet, consectetur adipiscing elit. Pellentesque ultricies quam ut massa luctus cursus. Nullam pharetra mauris tortor. In hac habitasse platea dictumst. Proin mattis nibh risus.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rgbClr val="95C6C9"/>
              </a:buClr>
              <a:buSzPts val="1200"/>
              <a:buFont typeface="Arial"/>
              <a:buChar char="•"/>
            </a:pPr>
            <a:r>
              <a:rPr b="0" i="0" lang="en-US" sz="1200" u="none" cap="none" strike="noStrike">
                <a:solidFill>
                  <a:srgbClr val="FFFFFF"/>
                </a:solidFill>
                <a:latin typeface="Arial"/>
                <a:ea typeface="Arial"/>
                <a:cs typeface="Arial"/>
                <a:sym typeface="Arial"/>
              </a:rPr>
              <a:t>In hac habitasse platea dictumst.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rgbClr val="95C6C9"/>
              </a:buClr>
              <a:buSzPts val="1200"/>
              <a:buFont typeface="Arial"/>
              <a:buChar char="•"/>
            </a:pPr>
            <a:r>
              <a:rPr b="0" i="0" lang="en-US" sz="1200" u="none" cap="none" strike="noStrike">
                <a:solidFill>
                  <a:srgbClr val="FFFFFF"/>
                </a:solidFill>
                <a:latin typeface="Arial"/>
                <a:ea typeface="Arial"/>
                <a:cs typeface="Arial"/>
                <a:sym typeface="Arial"/>
              </a:rPr>
              <a:t>Proin mattis nibh risus. </a:t>
            </a:r>
            <a:endParaRPr b="0" i="0" sz="1400" u="none" cap="none" strike="noStrike">
              <a:solidFill>
                <a:srgbClr val="000000"/>
              </a:solidFill>
              <a:latin typeface="Arial"/>
              <a:ea typeface="Arial"/>
              <a:cs typeface="Arial"/>
              <a:sym typeface="Arial"/>
            </a:endParaRPr>
          </a:p>
        </p:txBody>
      </p:sp>
      <p:sp>
        <p:nvSpPr>
          <p:cNvPr id="170" name="Google Shape;170;p21"/>
          <p:cNvSpPr txBox="1"/>
          <p:nvPr/>
        </p:nvSpPr>
        <p:spPr>
          <a:xfrm>
            <a:off x="7931385" y="2805244"/>
            <a:ext cx="1194505" cy="481133"/>
          </a:xfrm>
          <a:prstGeom prst="rect">
            <a:avLst/>
          </a:prstGeom>
          <a:noFill/>
          <a:ln>
            <a:noFill/>
          </a:ln>
        </p:spPr>
        <p:txBody>
          <a:bodyPr anchorCtr="0" anchor="t" bIns="45700" lIns="91400" spcFirstLastPara="1" rIns="91400" wrap="square" tIns="45700">
            <a:spAutoFit/>
          </a:bodyPr>
          <a:lstStyle/>
          <a:p>
            <a:pPr indent="0" lvl="0" marL="0" marR="0" rtl="0" algn="r">
              <a:lnSpc>
                <a:spcPct val="9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Add title here</a:t>
            </a:r>
            <a:endParaRPr b="0" i="0" sz="1400" u="none" cap="none" strike="noStrike">
              <a:solidFill>
                <a:srgbClr val="000000"/>
              </a:solidFill>
              <a:latin typeface="Arial"/>
              <a:ea typeface="Arial"/>
              <a:cs typeface="Arial"/>
              <a:sym typeface="Arial"/>
            </a:endParaRPr>
          </a:p>
        </p:txBody>
      </p:sp>
      <p:sp>
        <p:nvSpPr>
          <p:cNvPr id="171" name="Google Shape;171;p21"/>
          <p:cNvSpPr txBox="1"/>
          <p:nvPr/>
        </p:nvSpPr>
        <p:spPr>
          <a:xfrm>
            <a:off x="238176" y="6409103"/>
            <a:ext cx="5641698" cy="215444"/>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chemeClr val="lt1"/>
                </a:solidFill>
                <a:latin typeface="Arial"/>
                <a:ea typeface="Arial"/>
                <a:cs typeface="Arial"/>
                <a:sym typeface="Arial"/>
              </a:rPr>
              <a:t>Sources: </a:t>
            </a:r>
            <a:r>
              <a:rPr b="0" i="0" lang="en-US" sz="800" u="sng" cap="none" strike="noStrike">
                <a:solidFill>
                  <a:schemeClr val="lt1"/>
                </a:solidFill>
                <a:latin typeface="Arial"/>
                <a:ea typeface="Arial"/>
                <a:cs typeface="Arial"/>
                <a:sym typeface="Arial"/>
                <a:hlinkClick r:id="rId3">
                  <a:extLst>
                    <a:ext uri="{A12FA001-AC4F-418D-AE19-62706E023703}">
                      <ahyp:hlinkClr val="tx"/>
                    </a:ext>
                  </a:extLst>
                </a:hlinkClick>
              </a:rPr>
              <a:t>[19]</a:t>
            </a:r>
            <a:endParaRPr b="0" i="0" sz="800" u="none" cap="none" strike="noStrike">
              <a:solidFill>
                <a:schemeClr val="lt1"/>
              </a:solidFill>
              <a:latin typeface="Arial"/>
              <a:ea typeface="Arial"/>
              <a:cs typeface="Arial"/>
              <a:sym typeface="Arial"/>
            </a:endParaRPr>
          </a:p>
        </p:txBody>
      </p:sp>
      <p:pic>
        <p:nvPicPr>
          <p:cNvPr descr="Apple with solid fill" id="172" name="Google Shape;172;p21"/>
          <p:cNvPicPr preferRelativeResize="0"/>
          <p:nvPr/>
        </p:nvPicPr>
        <p:blipFill rotWithShape="1">
          <a:blip r:embed="rId4">
            <a:alphaModFix/>
          </a:blip>
          <a:srcRect b="0" l="0" r="0" t="0"/>
          <a:stretch/>
        </p:blipFill>
        <p:spPr>
          <a:xfrm>
            <a:off x="690758" y="2235463"/>
            <a:ext cx="379387" cy="379387"/>
          </a:xfrm>
          <a:prstGeom prst="rect">
            <a:avLst/>
          </a:prstGeom>
          <a:noFill/>
          <a:ln>
            <a:noFill/>
          </a:ln>
        </p:spPr>
      </p:pic>
      <p:pic>
        <p:nvPicPr>
          <p:cNvPr descr="Artificial Intelligence with solid fill" id="173" name="Google Shape;173;p21"/>
          <p:cNvPicPr preferRelativeResize="0"/>
          <p:nvPr/>
        </p:nvPicPr>
        <p:blipFill rotWithShape="1">
          <a:blip r:embed="rId5">
            <a:alphaModFix/>
          </a:blip>
          <a:srcRect b="0" l="0" r="0" t="0"/>
          <a:stretch/>
        </p:blipFill>
        <p:spPr>
          <a:xfrm>
            <a:off x="4658950" y="2238773"/>
            <a:ext cx="379387" cy="379387"/>
          </a:xfrm>
          <a:prstGeom prst="rect">
            <a:avLst/>
          </a:prstGeom>
          <a:noFill/>
          <a:ln>
            <a:noFill/>
          </a:ln>
        </p:spPr>
      </p:pic>
      <p:pic>
        <p:nvPicPr>
          <p:cNvPr descr="Backpack with solid fill" id="174" name="Google Shape;174;p21"/>
          <p:cNvPicPr preferRelativeResize="0"/>
          <p:nvPr/>
        </p:nvPicPr>
        <p:blipFill rotWithShape="1">
          <a:blip r:embed="rId6">
            <a:alphaModFix/>
          </a:blip>
          <a:srcRect b="0" l="0" r="0" t="0"/>
          <a:stretch/>
        </p:blipFill>
        <p:spPr>
          <a:xfrm>
            <a:off x="8623848" y="2235463"/>
            <a:ext cx="379387" cy="379387"/>
          </a:xfrm>
          <a:prstGeom prst="rect">
            <a:avLst/>
          </a:prstGeom>
          <a:noFill/>
          <a:ln>
            <a:noFill/>
          </a:ln>
        </p:spPr>
      </p:pic>
      <p:sp>
        <p:nvSpPr>
          <p:cNvPr id="175" name="Google Shape;175;p21"/>
          <p:cNvSpPr txBox="1"/>
          <p:nvPr/>
        </p:nvSpPr>
        <p:spPr>
          <a:xfrm>
            <a:off x="330801" y="272875"/>
            <a:ext cx="115320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chemeClr val="lt1"/>
                </a:solidFill>
                <a:latin typeface="Arial"/>
                <a:ea typeface="Arial"/>
                <a:cs typeface="Arial"/>
                <a:sym typeface="Arial"/>
              </a:rPr>
              <a:t>Slide title</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sp>
        <p:nvSpPr>
          <p:cNvPr id="181" name="Google Shape;181;p22"/>
          <p:cNvSpPr txBox="1"/>
          <p:nvPr/>
        </p:nvSpPr>
        <p:spPr>
          <a:xfrm>
            <a:off x="330764" y="2626017"/>
            <a:ext cx="2219153"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Title here…</a:t>
            </a:r>
            <a:endParaRPr b="0" i="0" sz="1400" u="none" cap="none" strike="noStrike">
              <a:solidFill>
                <a:srgbClr val="000000"/>
              </a:solidFill>
              <a:latin typeface="Arial"/>
              <a:ea typeface="Arial"/>
              <a:cs typeface="Arial"/>
              <a:sym typeface="Arial"/>
            </a:endParaRPr>
          </a:p>
        </p:txBody>
      </p:sp>
      <p:sp>
        <p:nvSpPr>
          <p:cNvPr id="182" name="Google Shape;182;p22"/>
          <p:cNvSpPr txBox="1"/>
          <p:nvPr/>
        </p:nvSpPr>
        <p:spPr>
          <a:xfrm>
            <a:off x="2143051" y="1917078"/>
            <a:ext cx="3624576" cy="81253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In hac habitasse platea dictumst. Proin mattis nibh risus. Nulla tempor ut massa elementum dapibus. Nam non ante quis enim fringilla tempus nec in lectus. In hac habitasse platea.</a:t>
            </a:r>
            <a:endParaRPr b="0" i="0" sz="1400" u="none" cap="none" strike="noStrike">
              <a:solidFill>
                <a:srgbClr val="000000"/>
              </a:solidFill>
              <a:latin typeface="Arial"/>
              <a:ea typeface="Arial"/>
              <a:cs typeface="Arial"/>
              <a:sym typeface="Arial"/>
            </a:endParaRPr>
          </a:p>
        </p:txBody>
      </p:sp>
      <p:sp>
        <p:nvSpPr>
          <p:cNvPr id="183" name="Google Shape;183;p22"/>
          <p:cNvSpPr txBox="1"/>
          <p:nvPr/>
        </p:nvSpPr>
        <p:spPr>
          <a:xfrm>
            <a:off x="2143051" y="3540741"/>
            <a:ext cx="3624576" cy="60939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1200" u="none" cap="none" strike="noStrike">
                <a:solidFill>
                  <a:srgbClr val="000000"/>
                </a:solidFill>
                <a:latin typeface="Arial"/>
                <a:ea typeface="Arial"/>
                <a:cs typeface="Arial"/>
                <a:sym typeface="Arial"/>
              </a:rPr>
              <a:t>Lorem ipsum dolor sit amet, consectetur adipiscing elit. Pellentesque ultricies quam ut massa luctus cursus. Nullam pharetra mauris tortor.</a:t>
            </a:r>
            <a:endParaRPr b="0" i="0" sz="1200" u="none" cap="none" strike="noStrike">
              <a:solidFill>
                <a:srgbClr val="000000"/>
              </a:solidFill>
              <a:latin typeface="Arial"/>
              <a:ea typeface="Arial"/>
              <a:cs typeface="Arial"/>
              <a:sym typeface="Arial"/>
            </a:endParaRPr>
          </a:p>
        </p:txBody>
      </p:sp>
      <p:cxnSp>
        <p:nvCxnSpPr>
          <p:cNvPr id="184" name="Google Shape;184;p22"/>
          <p:cNvCxnSpPr/>
          <p:nvPr/>
        </p:nvCxnSpPr>
        <p:spPr>
          <a:xfrm>
            <a:off x="1935318" y="1424066"/>
            <a:ext cx="0" cy="4572000"/>
          </a:xfrm>
          <a:prstGeom prst="straightConnector1">
            <a:avLst/>
          </a:prstGeom>
          <a:noFill/>
          <a:ln cap="flat" cmpd="sng" w="9525">
            <a:solidFill>
              <a:schemeClr val="dk1"/>
            </a:solidFill>
            <a:prstDash val="solid"/>
            <a:round/>
            <a:headEnd len="sm" w="sm" type="none"/>
            <a:tailEnd len="sm" w="sm" type="none"/>
          </a:ln>
        </p:spPr>
      </p:cxnSp>
      <p:sp>
        <p:nvSpPr>
          <p:cNvPr id="185" name="Google Shape;185;p22"/>
          <p:cNvSpPr txBox="1"/>
          <p:nvPr/>
        </p:nvSpPr>
        <p:spPr>
          <a:xfrm>
            <a:off x="2143051" y="2959846"/>
            <a:ext cx="3624576" cy="54168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3200" u="none" cap="none" strike="noStrike">
                <a:solidFill>
                  <a:srgbClr val="9FB7B9"/>
                </a:solidFill>
                <a:latin typeface="Arial"/>
                <a:ea typeface="Arial"/>
                <a:cs typeface="Arial"/>
                <a:sym typeface="Arial"/>
              </a:rPr>
              <a:t>3x</a:t>
            </a:r>
            <a:endParaRPr b="0" i="0" sz="3200" u="none" cap="none" strike="noStrike">
              <a:solidFill>
                <a:srgbClr val="9FB7B9"/>
              </a:solidFill>
              <a:latin typeface="Arial"/>
              <a:ea typeface="Arial"/>
              <a:cs typeface="Arial"/>
              <a:sym typeface="Arial"/>
            </a:endParaRPr>
          </a:p>
        </p:txBody>
      </p:sp>
      <p:sp>
        <p:nvSpPr>
          <p:cNvPr id="186" name="Google Shape;186;p22"/>
          <p:cNvSpPr txBox="1"/>
          <p:nvPr/>
        </p:nvSpPr>
        <p:spPr>
          <a:xfrm>
            <a:off x="2143051" y="1339844"/>
            <a:ext cx="3624576" cy="54168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3200"/>
              <a:buFont typeface="Arial"/>
              <a:buNone/>
            </a:pPr>
            <a:r>
              <a:rPr b="0" i="0" lang="en-US" sz="3200" u="none" cap="none" strike="noStrike">
                <a:solidFill>
                  <a:srgbClr val="9FB7B9"/>
                </a:solidFill>
                <a:latin typeface="Arial"/>
                <a:ea typeface="Arial"/>
                <a:cs typeface="Arial"/>
                <a:sym typeface="Arial"/>
              </a:rPr>
              <a:t>$5B</a:t>
            </a:r>
            <a:endParaRPr b="0" i="0" sz="1400" u="none" cap="none" strike="noStrike">
              <a:solidFill>
                <a:srgbClr val="000000"/>
              </a:solidFill>
              <a:latin typeface="Arial"/>
              <a:ea typeface="Arial"/>
              <a:cs typeface="Arial"/>
              <a:sym typeface="Arial"/>
            </a:endParaRPr>
          </a:p>
        </p:txBody>
      </p:sp>
      <p:sp>
        <p:nvSpPr>
          <p:cNvPr id="187" name="Google Shape;187;p22"/>
          <p:cNvSpPr txBox="1"/>
          <p:nvPr/>
        </p:nvSpPr>
        <p:spPr>
          <a:xfrm>
            <a:off x="2143051" y="5189660"/>
            <a:ext cx="3624576" cy="40626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1200" u="none" cap="none" strike="noStrike">
                <a:solidFill>
                  <a:srgbClr val="000000"/>
                </a:solidFill>
                <a:latin typeface="Arial"/>
                <a:ea typeface="Arial"/>
                <a:cs typeface="Arial"/>
                <a:sym typeface="Arial"/>
              </a:rPr>
              <a:t>Proin mattis nibh risus. Nulla tempor ut massa elementum dapibus dolor sit.</a:t>
            </a:r>
            <a:endParaRPr b="0" i="0" sz="1200" u="none" cap="none" strike="noStrike">
              <a:solidFill>
                <a:srgbClr val="000000"/>
              </a:solidFill>
              <a:latin typeface="Arial"/>
              <a:ea typeface="Arial"/>
              <a:cs typeface="Arial"/>
              <a:sym typeface="Arial"/>
            </a:endParaRPr>
          </a:p>
        </p:txBody>
      </p:sp>
      <p:sp>
        <p:nvSpPr>
          <p:cNvPr id="188" name="Google Shape;188;p22"/>
          <p:cNvSpPr txBox="1"/>
          <p:nvPr/>
        </p:nvSpPr>
        <p:spPr>
          <a:xfrm>
            <a:off x="2143051" y="4608764"/>
            <a:ext cx="3624576" cy="54168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3200" u="none" cap="none" strike="noStrike">
                <a:solidFill>
                  <a:srgbClr val="9FB7B9"/>
                </a:solidFill>
                <a:latin typeface="Arial"/>
                <a:ea typeface="Arial"/>
                <a:cs typeface="Arial"/>
                <a:sym typeface="Arial"/>
              </a:rPr>
              <a:t>10x</a:t>
            </a:r>
            <a:endParaRPr b="0" i="0" sz="3200" u="none" cap="none" strike="noStrike">
              <a:solidFill>
                <a:srgbClr val="9FB7B9"/>
              </a:solidFill>
              <a:latin typeface="Arial"/>
              <a:ea typeface="Arial"/>
              <a:cs typeface="Arial"/>
              <a:sym typeface="Arial"/>
            </a:endParaRPr>
          </a:p>
        </p:txBody>
      </p:sp>
      <p:sp>
        <p:nvSpPr>
          <p:cNvPr id="189" name="Google Shape;189;p22"/>
          <p:cNvSpPr txBox="1"/>
          <p:nvPr/>
        </p:nvSpPr>
        <p:spPr>
          <a:xfrm>
            <a:off x="6416771" y="2626017"/>
            <a:ext cx="2219153" cy="2154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Title here…</a:t>
            </a:r>
            <a:endParaRPr b="0" i="0" sz="1400" u="none" cap="none" strike="noStrike">
              <a:solidFill>
                <a:srgbClr val="000000"/>
              </a:solidFill>
              <a:latin typeface="Arial"/>
              <a:ea typeface="Arial"/>
              <a:cs typeface="Arial"/>
              <a:sym typeface="Arial"/>
            </a:endParaRPr>
          </a:p>
        </p:txBody>
      </p:sp>
      <p:sp>
        <p:nvSpPr>
          <p:cNvPr id="190" name="Google Shape;190;p22"/>
          <p:cNvSpPr txBox="1"/>
          <p:nvPr/>
        </p:nvSpPr>
        <p:spPr>
          <a:xfrm>
            <a:off x="8229058" y="1917078"/>
            <a:ext cx="3624576" cy="81253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1200" u="none" cap="none" strike="noStrike">
                <a:solidFill>
                  <a:srgbClr val="000000"/>
                </a:solidFill>
                <a:latin typeface="Arial"/>
                <a:ea typeface="Arial"/>
                <a:cs typeface="Arial"/>
                <a:sym typeface="Arial"/>
              </a:rPr>
              <a:t>In hac habitasse platea dictumst. Proin mattis nibh risus. Nulla tempor ut massa elementum dapibus. Nam non ante quis enim fringilla tempus nec in lectus. In hac habitasse platea.</a:t>
            </a:r>
            <a:endParaRPr b="0" i="0" sz="1200" u="none" cap="none" strike="noStrike">
              <a:solidFill>
                <a:srgbClr val="000000"/>
              </a:solidFill>
              <a:latin typeface="Arial"/>
              <a:ea typeface="Arial"/>
              <a:cs typeface="Arial"/>
              <a:sym typeface="Arial"/>
            </a:endParaRPr>
          </a:p>
        </p:txBody>
      </p:sp>
      <p:sp>
        <p:nvSpPr>
          <p:cNvPr id="191" name="Google Shape;191;p22"/>
          <p:cNvSpPr txBox="1"/>
          <p:nvPr/>
        </p:nvSpPr>
        <p:spPr>
          <a:xfrm>
            <a:off x="8229058" y="3540741"/>
            <a:ext cx="3624576" cy="60939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1200" u="none" cap="none" strike="noStrike">
                <a:solidFill>
                  <a:srgbClr val="000000"/>
                </a:solidFill>
                <a:latin typeface="Arial"/>
                <a:ea typeface="Arial"/>
                <a:cs typeface="Arial"/>
                <a:sym typeface="Arial"/>
              </a:rPr>
              <a:t>Lorem ipsum dolor sit amet, consectetur adipiscing elit. Pellentesque ultricies quam ut massa luctus cursus. Nullam pharetra mauris tortor.</a:t>
            </a:r>
            <a:endParaRPr b="0" i="0" sz="1200" u="none" cap="none" strike="noStrike">
              <a:solidFill>
                <a:srgbClr val="000000"/>
              </a:solidFill>
              <a:latin typeface="Arial"/>
              <a:ea typeface="Arial"/>
              <a:cs typeface="Arial"/>
              <a:sym typeface="Arial"/>
            </a:endParaRPr>
          </a:p>
        </p:txBody>
      </p:sp>
      <p:cxnSp>
        <p:nvCxnSpPr>
          <p:cNvPr id="192" name="Google Shape;192;p22"/>
          <p:cNvCxnSpPr/>
          <p:nvPr/>
        </p:nvCxnSpPr>
        <p:spPr>
          <a:xfrm>
            <a:off x="8021325" y="1424066"/>
            <a:ext cx="0" cy="4572000"/>
          </a:xfrm>
          <a:prstGeom prst="straightConnector1">
            <a:avLst/>
          </a:prstGeom>
          <a:noFill/>
          <a:ln cap="flat" cmpd="sng" w="9525">
            <a:solidFill>
              <a:schemeClr val="dk1"/>
            </a:solidFill>
            <a:prstDash val="solid"/>
            <a:round/>
            <a:headEnd len="sm" w="sm" type="none"/>
            <a:tailEnd len="sm" w="sm" type="none"/>
          </a:ln>
        </p:spPr>
      </p:cxnSp>
      <p:sp>
        <p:nvSpPr>
          <p:cNvPr id="193" name="Google Shape;193;p22"/>
          <p:cNvSpPr txBox="1"/>
          <p:nvPr/>
        </p:nvSpPr>
        <p:spPr>
          <a:xfrm>
            <a:off x="8229058" y="2959846"/>
            <a:ext cx="3624576" cy="54168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3200" u="none" cap="none" strike="noStrike">
                <a:solidFill>
                  <a:srgbClr val="9FB7B9"/>
                </a:solidFill>
                <a:latin typeface="Arial"/>
                <a:ea typeface="Arial"/>
                <a:cs typeface="Arial"/>
                <a:sym typeface="Arial"/>
              </a:rPr>
              <a:t>+84%</a:t>
            </a:r>
            <a:endParaRPr b="0" i="0" sz="3200" u="none" cap="none" strike="noStrike">
              <a:solidFill>
                <a:srgbClr val="9FB7B9"/>
              </a:solidFill>
              <a:latin typeface="Arial"/>
              <a:ea typeface="Arial"/>
              <a:cs typeface="Arial"/>
              <a:sym typeface="Arial"/>
            </a:endParaRPr>
          </a:p>
        </p:txBody>
      </p:sp>
      <p:sp>
        <p:nvSpPr>
          <p:cNvPr id="194" name="Google Shape;194;p22"/>
          <p:cNvSpPr txBox="1"/>
          <p:nvPr/>
        </p:nvSpPr>
        <p:spPr>
          <a:xfrm>
            <a:off x="8229058" y="1339844"/>
            <a:ext cx="3624576" cy="54168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3200" u="none" cap="none" strike="noStrike">
                <a:solidFill>
                  <a:srgbClr val="9FB7B9"/>
                </a:solidFill>
                <a:latin typeface="Arial"/>
                <a:ea typeface="Arial"/>
                <a:cs typeface="Arial"/>
                <a:sym typeface="Arial"/>
              </a:rPr>
              <a:t>100s</a:t>
            </a:r>
            <a:endParaRPr b="0" i="0" sz="3200" u="none" cap="none" strike="noStrike">
              <a:solidFill>
                <a:srgbClr val="9FB7B9"/>
              </a:solidFill>
              <a:latin typeface="Arial"/>
              <a:ea typeface="Arial"/>
              <a:cs typeface="Arial"/>
              <a:sym typeface="Arial"/>
            </a:endParaRPr>
          </a:p>
        </p:txBody>
      </p:sp>
      <p:sp>
        <p:nvSpPr>
          <p:cNvPr id="195" name="Google Shape;195;p22"/>
          <p:cNvSpPr txBox="1"/>
          <p:nvPr/>
        </p:nvSpPr>
        <p:spPr>
          <a:xfrm>
            <a:off x="8229058" y="5189660"/>
            <a:ext cx="3624576" cy="40626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1200" u="none" cap="none" strike="noStrike">
                <a:solidFill>
                  <a:srgbClr val="000000"/>
                </a:solidFill>
                <a:latin typeface="Arial"/>
                <a:ea typeface="Arial"/>
                <a:cs typeface="Arial"/>
                <a:sym typeface="Arial"/>
              </a:rPr>
              <a:t>Proin mattis nibh risus. Nulla tempor ut massa elementum dapibus dolor sit.</a:t>
            </a:r>
            <a:endParaRPr b="0" i="0" sz="1200" u="none" cap="none" strike="noStrike">
              <a:solidFill>
                <a:srgbClr val="000000"/>
              </a:solidFill>
              <a:latin typeface="Arial"/>
              <a:ea typeface="Arial"/>
              <a:cs typeface="Arial"/>
              <a:sym typeface="Arial"/>
            </a:endParaRPr>
          </a:p>
        </p:txBody>
      </p:sp>
      <p:sp>
        <p:nvSpPr>
          <p:cNvPr id="196" name="Google Shape;196;p22"/>
          <p:cNvSpPr txBox="1"/>
          <p:nvPr/>
        </p:nvSpPr>
        <p:spPr>
          <a:xfrm>
            <a:off x="8229058" y="4608764"/>
            <a:ext cx="3624576" cy="54168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3200" u="none" cap="none" strike="noStrike">
                <a:solidFill>
                  <a:srgbClr val="9FB7B9"/>
                </a:solidFill>
                <a:latin typeface="Arial"/>
                <a:ea typeface="Arial"/>
                <a:cs typeface="Arial"/>
                <a:sym typeface="Arial"/>
              </a:rPr>
              <a:t>-25%</a:t>
            </a:r>
            <a:endParaRPr b="0" i="0" sz="3200" u="none" cap="none" strike="noStrike">
              <a:solidFill>
                <a:srgbClr val="9FB7B9"/>
              </a:solidFill>
              <a:latin typeface="Arial"/>
              <a:ea typeface="Arial"/>
              <a:cs typeface="Arial"/>
              <a:sym typeface="Arial"/>
            </a:endParaRPr>
          </a:p>
        </p:txBody>
      </p:sp>
      <p:sp>
        <p:nvSpPr>
          <p:cNvPr id="197" name="Google Shape;197;p22"/>
          <p:cNvSpPr txBox="1"/>
          <p:nvPr/>
        </p:nvSpPr>
        <p:spPr>
          <a:xfrm>
            <a:off x="238176" y="6409103"/>
            <a:ext cx="5641698" cy="215444"/>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Sources: </a:t>
            </a:r>
            <a:r>
              <a:rPr b="0" i="0" lang="en-US" sz="800" u="sng" cap="none" strike="noStrike">
                <a:solidFill>
                  <a:srgbClr val="000000"/>
                </a:solidFill>
                <a:latin typeface="Arial"/>
                <a:ea typeface="Arial"/>
                <a:cs typeface="Arial"/>
                <a:sym typeface="Arial"/>
                <a:hlinkClick r:id="rId3">
                  <a:extLst>
                    <a:ext uri="{A12FA001-AC4F-418D-AE19-62706E023703}">
                      <ahyp:hlinkClr val="tx"/>
                    </a:ext>
                  </a:extLst>
                </a:hlinkClick>
              </a:rPr>
              <a:t>[17]</a:t>
            </a:r>
            <a:endParaRPr b="0" i="0" sz="800" u="none" cap="none" strike="noStrike">
              <a:solidFill>
                <a:srgbClr val="000000"/>
              </a:solidFill>
              <a:latin typeface="Arial"/>
              <a:ea typeface="Arial"/>
              <a:cs typeface="Arial"/>
              <a:sym typeface="Arial"/>
            </a:endParaRPr>
          </a:p>
        </p:txBody>
      </p:sp>
      <p:pic>
        <p:nvPicPr>
          <p:cNvPr descr="Artificial Intelligence with solid fill" id="198" name="Google Shape;198;p22"/>
          <p:cNvPicPr preferRelativeResize="0"/>
          <p:nvPr/>
        </p:nvPicPr>
        <p:blipFill rotWithShape="1">
          <a:blip r:embed="rId4">
            <a:alphaModFix/>
          </a:blip>
          <a:srcRect b="0" l="0" r="0" t="0"/>
          <a:stretch/>
        </p:blipFill>
        <p:spPr>
          <a:xfrm>
            <a:off x="572761" y="1645928"/>
            <a:ext cx="595780" cy="595780"/>
          </a:xfrm>
          <a:prstGeom prst="rect">
            <a:avLst/>
          </a:prstGeom>
          <a:noFill/>
          <a:ln>
            <a:noFill/>
          </a:ln>
        </p:spPr>
      </p:pic>
      <p:pic>
        <p:nvPicPr>
          <p:cNvPr descr="Backpack with solid fill" id="199" name="Google Shape;199;p22"/>
          <p:cNvPicPr preferRelativeResize="0"/>
          <p:nvPr/>
        </p:nvPicPr>
        <p:blipFill rotWithShape="1">
          <a:blip r:embed="rId5">
            <a:alphaModFix/>
          </a:blip>
          <a:srcRect b="0" l="0" r="0" t="0"/>
          <a:stretch/>
        </p:blipFill>
        <p:spPr>
          <a:xfrm>
            <a:off x="6632604" y="1642618"/>
            <a:ext cx="595780" cy="595780"/>
          </a:xfrm>
          <a:prstGeom prst="rect">
            <a:avLst/>
          </a:prstGeom>
          <a:noFill/>
          <a:ln>
            <a:noFill/>
          </a:ln>
        </p:spPr>
      </p:pic>
      <p:sp>
        <p:nvSpPr>
          <p:cNvPr id="200" name="Google Shape;200;p22"/>
          <p:cNvSpPr txBox="1"/>
          <p:nvPr/>
        </p:nvSpPr>
        <p:spPr>
          <a:xfrm>
            <a:off x="330801" y="272875"/>
            <a:ext cx="115320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Slide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sp>
        <p:nvSpPr>
          <p:cNvPr id="206" name="Google Shape;206;p23"/>
          <p:cNvSpPr txBox="1"/>
          <p:nvPr/>
        </p:nvSpPr>
        <p:spPr>
          <a:xfrm>
            <a:off x="9220113" y="3372327"/>
            <a:ext cx="2648400" cy="1100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Add your title here</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700"/>
              </a:spcBef>
              <a:spcAft>
                <a:spcPts val="700"/>
              </a:spcAft>
              <a:buClr>
                <a:srgbClr val="000000"/>
              </a:buClr>
              <a:buSzPts val="1300"/>
              <a:buFont typeface="Arial"/>
              <a:buNone/>
            </a:pPr>
            <a:r>
              <a:rPr b="0" i="0" lang="en-US" sz="1300" u="none" cap="none" strike="noStrike">
                <a:solidFill>
                  <a:srgbClr val="000000"/>
                </a:solidFill>
                <a:latin typeface="Arial"/>
                <a:ea typeface="Arial"/>
                <a:cs typeface="Arial"/>
                <a:sym typeface="Arial"/>
              </a:rPr>
              <a:t>Lorem ipsum dolor sit amet, consectetur adipiscing elit, sed do eiusmod tempor.</a:t>
            </a:r>
            <a:r>
              <a:rPr b="0" baseline="30000" i="0" lang="en-US" sz="1300" u="none" cap="none" strike="noStrike">
                <a:solidFill>
                  <a:srgbClr val="000000"/>
                </a:solidFill>
                <a:latin typeface="Arial"/>
                <a:ea typeface="Arial"/>
                <a:cs typeface="Arial"/>
                <a:sym typeface="Arial"/>
              </a:rPr>
              <a:t> </a:t>
            </a:r>
            <a:endParaRPr b="0" i="0" sz="1300" u="none" cap="none" strike="noStrike">
              <a:solidFill>
                <a:srgbClr val="000000"/>
              </a:solidFill>
              <a:latin typeface="Arial"/>
              <a:ea typeface="Arial"/>
              <a:cs typeface="Arial"/>
              <a:sym typeface="Arial"/>
            </a:endParaRPr>
          </a:p>
        </p:txBody>
      </p:sp>
      <p:sp>
        <p:nvSpPr>
          <p:cNvPr id="207" name="Google Shape;207;p23"/>
          <p:cNvSpPr txBox="1"/>
          <p:nvPr/>
        </p:nvSpPr>
        <p:spPr>
          <a:xfrm>
            <a:off x="9220113" y="2642228"/>
            <a:ext cx="2648400" cy="73866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9FB7B9"/>
                </a:solidFill>
                <a:latin typeface="Arial"/>
                <a:ea typeface="Arial"/>
                <a:cs typeface="Arial"/>
                <a:sym typeface="Arial"/>
              </a:rPr>
              <a:t>99.99%</a:t>
            </a:r>
            <a:endParaRPr b="0" i="0" sz="1400" u="none" cap="none" strike="noStrike">
              <a:solidFill>
                <a:srgbClr val="000000"/>
              </a:solidFill>
              <a:latin typeface="Arial"/>
              <a:ea typeface="Arial"/>
              <a:cs typeface="Arial"/>
              <a:sym typeface="Arial"/>
            </a:endParaRPr>
          </a:p>
        </p:txBody>
      </p:sp>
      <p:sp>
        <p:nvSpPr>
          <p:cNvPr id="208" name="Google Shape;208;p23"/>
          <p:cNvSpPr txBox="1"/>
          <p:nvPr/>
        </p:nvSpPr>
        <p:spPr>
          <a:xfrm>
            <a:off x="5267388" y="3372327"/>
            <a:ext cx="2648400" cy="1100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Add your title here</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700"/>
              </a:spcBef>
              <a:spcAft>
                <a:spcPts val="700"/>
              </a:spcAft>
              <a:buClr>
                <a:srgbClr val="000000"/>
              </a:buClr>
              <a:buSzPts val="1300"/>
              <a:buFont typeface="Arial"/>
              <a:buNone/>
            </a:pPr>
            <a:r>
              <a:rPr b="0" i="0" lang="en-US" sz="1300" u="none" cap="none" strike="noStrike">
                <a:solidFill>
                  <a:srgbClr val="000000"/>
                </a:solidFill>
                <a:latin typeface="Arial"/>
                <a:ea typeface="Arial"/>
                <a:cs typeface="Arial"/>
                <a:sym typeface="Arial"/>
              </a:rPr>
              <a:t>Lorem ipsum dolor sit amet, consectetur adipiscing elit, sed do eiusmod tempor.</a:t>
            </a:r>
            <a:r>
              <a:rPr b="0" baseline="30000" i="0" lang="en-US" sz="1300" u="none" cap="none" strike="noStrike">
                <a:solidFill>
                  <a:srgbClr val="000000"/>
                </a:solidFill>
                <a:latin typeface="Arial"/>
                <a:ea typeface="Arial"/>
                <a:cs typeface="Arial"/>
                <a:sym typeface="Arial"/>
              </a:rPr>
              <a:t> </a:t>
            </a:r>
            <a:endParaRPr b="0" i="0" sz="1300" u="none" cap="none" strike="noStrike">
              <a:solidFill>
                <a:srgbClr val="000000"/>
              </a:solidFill>
              <a:latin typeface="Arial"/>
              <a:ea typeface="Arial"/>
              <a:cs typeface="Arial"/>
              <a:sym typeface="Arial"/>
            </a:endParaRPr>
          </a:p>
        </p:txBody>
      </p:sp>
      <p:sp>
        <p:nvSpPr>
          <p:cNvPr id="209" name="Google Shape;209;p23"/>
          <p:cNvSpPr txBox="1"/>
          <p:nvPr/>
        </p:nvSpPr>
        <p:spPr>
          <a:xfrm>
            <a:off x="5267388" y="2642228"/>
            <a:ext cx="2648400" cy="73866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9FB7B9"/>
                </a:solidFill>
                <a:latin typeface="Arial"/>
                <a:ea typeface="Arial"/>
                <a:cs typeface="Arial"/>
                <a:sym typeface="Arial"/>
              </a:rPr>
              <a:t>99.99%</a:t>
            </a:r>
            <a:endParaRPr b="0" i="0" sz="1400" u="none" cap="none" strike="noStrike">
              <a:solidFill>
                <a:srgbClr val="000000"/>
              </a:solidFill>
              <a:latin typeface="Arial"/>
              <a:ea typeface="Arial"/>
              <a:cs typeface="Arial"/>
              <a:sym typeface="Arial"/>
            </a:endParaRPr>
          </a:p>
        </p:txBody>
      </p:sp>
      <p:sp>
        <p:nvSpPr>
          <p:cNvPr id="210" name="Google Shape;210;p23"/>
          <p:cNvSpPr txBox="1"/>
          <p:nvPr/>
        </p:nvSpPr>
        <p:spPr>
          <a:xfrm>
            <a:off x="9214788" y="942775"/>
            <a:ext cx="2648400" cy="1100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Add your title here</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700"/>
              </a:spcBef>
              <a:spcAft>
                <a:spcPts val="700"/>
              </a:spcAft>
              <a:buClr>
                <a:srgbClr val="000000"/>
              </a:buClr>
              <a:buSzPts val="1300"/>
              <a:buFont typeface="Arial"/>
              <a:buNone/>
            </a:pPr>
            <a:r>
              <a:rPr b="0" i="0" lang="en-US" sz="1300" u="none" cap="none" strike="noStrike">
                <a:solidFill>
                  <a:srgbClr val="000000"/>
                </a:solidFill>
                <a:latin typeface="Arial"/>
                <a:ea typeface="Arial"/>
                <a:cs typeface="Arial"/>
                <a:sym typeface="Arial"/>
              </a:rPr>
              <a:t>Lorem ipsum dolor sit amet, consectetur adipiscing elit, sed do eiusmod tempor.</a:t>
            </a:r>
            <a:r>
              <a:rPr b="0" baseline="30000" i="0" lang="en-US" sz="1300" u="none" cap="none" strike="noStrike">
                <a:solidFill>
                  <a:srgbClr val="000000"/>
                </a:solidFill>
                <a:latin typeface="Arial"/>
                <a:ea typeface="Arial"/>
                <a:cs typeface="Arial"/>
                <a:sym typeface="Arial"/>
              </a:rPr>
              <a:t> </a:t>
            </a:r>
            <a:endParaRPr b="0" i="0" sz="1300" u="none" cap="none" strike="noStrike">
              <a:solidFill>
                <a:srgbClr val="000000"/>
              </a:solidFill>
              <a:latin typeface="Arial"/>
              <a:ea typeface="Arial"/>
              <a:cs typeface="Arial"/>
              <a:sym typeface="Arial"/>
            </a:endParaRPr>
          </a:p>
        </p:txBody>
      </p:sp>
      <p:sp>
        <p:nvSpPr>
          <p:cNvPr id="211" name="Google Shape;211;p23"/>
          <p:cNvSpPr txBox="1"/>
          <p:nvPr/>
        </p:nvSpPr>
        <p:spPr>
          <a:xfrm>
            <a:off x="9214788" y="212675"/>
            <a:ext cx="2648400" cy="73866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9FB7B9"/>
                </a:solidFill>
                <a:latin typeface="Arial"/>
                <a:ea typeface="Arial"/>
                <a:cs typeface="Arial"/>
                <a:sym typeface="Arial"/>
              </a:rPr>
              <a:t>99.99%</a:t>
            </a:r>
            <a:endParaRPr b="0" i="0" sz="1400" u="none" cap="none" strike="noStrike">
              <a:solidFill>
                <a:srgbClr val="000000"/>
              </a:solidFill>
              <a:latin typeface="Arial"/>
              <a:ea typeface="Arial"/>
              <a:cs typeface="Arial"/>
              <a:sym typeface="Arial"/>
            </a:endParaRPr>
          </a:p>
        </p:txBody>
      </p:sp>
      <p:sp>
        <p:nvSpPr>
          <p:cNvPr id="212" name="Google Shape;212;p23"/>
          <p:cNvSpPr txBox="1"/>
          <p:nvPr/>
        </p:nvSpPr>
        <p:spPr>
          <a:xfrm>
            <a:off x="5262063" y="942775"/>
            <a:ext cx="2648400" cy="1100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Add your title here</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700"/>
              </a:spcBef>
              <a:spcAft>
                <a:spcPts val="700"/>
              </a:spcAft>
              <a:buClr>
                <a:srgbClr val="000000"/>
              </a:buClr>
              <a:buSzPts val="1300"/>
              <a:buFont typeface="Arial"/>
              <a:buNone/>
            </a:pPr>
            <a:r>
              <a:rPr b="0" i="0" lang="en-US" sz="1300" u="none" cap="none" strike="noStrike">
                <a:solidFill>
                  <a:srgbClr val="000000"/>
                </a:solidFill>
                <a:latin typeface="Arial"/>
                <a:ea typeface="Arial"/>
                <a:cs typeface="Arial"/>
                <a:sym typeface="Arial"/>
              </a:rPr>
              <a:t>Lorem ipsum dolor sit amet, consectetur adipiscing elit, sed do eiusmod tempor.</a:t>
            </a:r>
            <a:endParaRPr b="0" baseline="30000" i="0" sz="1300" u="none" cap="none" strike="noStrike">
              <a:solidFill>
                <a:srgbClr val="000000"/>
              </a:solidFill>
              <a:latin typeface="Arial"/>
              <a:ea typeface="Arial"/>
              <a:cs typeface="Arial"/>
              <a:sym typeface="Arial"/>
            </a:endParaRPr>
          </a:p>
        </p:txBody>
      </p:sp>
      <p:sp>
        <p:nvSpPr>
          <p:cNvPr id="213" name="Google Shape;213;p23"/>
          <p:cNvSpPr txBox="1"/>
          <p:nvPr/>
        </p:nvSpPr>
        <p:spPr>
          <a:xfrm>
            <a:off x="5262063" y="212675"/>
            <a:ext cx="2648400" cy="73866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9FB7B9"/>
                </a:solidFill>
                <a:latin typeface="Arial"/>
                <a:ea typeface="Arial"/>
                <a:cs typeface="Arial"/>
                <a:sym typeface="Arial"/>
              </a:rPr>
              <a:t>99.99%</a:t>
            </a:r>
            <a:endParaRPr b="0" i="0" sz="1400" u="none" cap="none" strike="noStrike">
              <a:solidFill>
                <a:srgbClr val="000000"/>
              </a:solidFill>
              <a:latin typeface="Arial"/>
              <a:ea typeface="Arial"/>
              <a:cs typeface="Arial"/>
              <a:sym typeface="Arial"/>
            </a:endParaRPr>
          </a:p>
        </p:txBody>
      </p:sp>
      <p:sp>
        <p:nvSpPr>
          <p:cNvPr id="214" name="Google Shape;214;p23"/>
          <p:cNvSpPr txBox="1"/>
          <p:nvPr/>
        </p:nvSpPr>
        <p:spPr>
          <a:xfrm>
            <a:off x="238176" y="6409103"/>
            <a:ext cx="5641698" cy="215444"/>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Sources: </a:t>
            </a:r>
            <a:r>
              <a:rPr b="0" i="0" lang="en-US" sz="800" u="sng" cap="none" strike="noStrike">
                <a:solidFill>
                  <a:srgbClr val="000000"/>
                </a:solidFill>
                <a:latin typeface="Arial"/>
                <a:ea typeface="Arial"/>
                <a:cs typeface="Arial"/>
                <a:sym typeface="Arial"/>
                <a:hlinkClick r:id="rId3">
                  <a:extLst>
                    <a:ext uri="{A12FA001-AC4F-418D-AE19-62706E023703}">
                      <ahyp:hlinkClr val="tx"/>
                    </a:ext>
                  </a:extLst>
                </a:hlinkClick>
              </a:rPr>
              <a:t>[17]</a:t>
            </a:r>
            <a:endParaRPr b="0" i="0" sz="800" u="none" cap="none" strike="noStrike">
              <a:solidFill>
                <a:srgbClr val="000000"/>
              </a:solidFill>
              <a:latin typeface="Arial"/>
              <a:ea typeface="Arial"/>
              <a:cs typeface="Arial"/>
              <a:sym typeface="Arial"/>
            </a:endParaRPr>
          </a:p>
        </p:txBody>
      </p:sp>
      <p:sp>
        <p:nvSpPr>
          <p:cNvPr id="215" name="Google Shape;215;p23"/>
          <p:cNvSpPr txBox="1"/>
          <p:nvPr/>
        </p:nvSpPr>
        <p:spPr>
          <a:xfrm>
            <a:off x="330801" y="272875"/>
            <a:ext cx="4594490" cy="89255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Vertical 4-up stat layout with text boxes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graphicFrame>
        <p:nvGraphicFramePr>
          <p:cNvPr id="221" name="Google Shape;221;p26"/>
          <p:cNvGraphicFramePr/>
          <p:nvPr/>
        </p:nvGraphicFramePr>
        <p:xfrm>
          <a:off x="330689" y="1681736"/>
          <a:ext cx="3000000" cy="3000000"/>
        </p:xfrm>
        <a:graphic>
          <a:graphicData uri="http://schemas.openxmlformats.org/drawingml/2006/table">
            <a:tbl>
              <a:tblPr>
                <a:noFill/>
                <a:tableStyleId>{D6EBA5DE-F23C-41CC-939A-5DF5304E2BCB}</a:tableStyleId>
              </a:tblPr>
              <a:tblGrid>
                <a:gridCol w="3949225"/>
                <a:gridCol w="3949225"/>
                <a:gridCol w="3632175"/>
              </a:tblGrid>
              <a:tr h="571475">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Title</a:t>
                      </a:r>
                      <a:endParaRPr b="1" sz="1300" u="none" cap="none" strike="noStrike">
                        <a:solidFill>
                          <a:schemeClr val="dk1"/>
                        </a:solidFill>
                      </a:endParaRPr>
                    </a:p>
                  </a:txBody>
                  <a:tcPr marT="0" marB="320025" marR="36575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Title</a:t>
                      </a:r>
                      <a:endParaRPr b="1" sz="1300" u="none" cap="none" strike="noStrike">
                        <a:solidFill>
                          <a:schemeClr val="dk1"/>
                        </a:solidFill>
                      </a:endParaRPr>
                    </a:p>
                  </a:txBody>
                  <a:tcPr marT="0" marB="320025" marR="36575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0" i="0" lang="en-US" sz="1300" u="none" cap="none" strike="noStrike">
                          <a:solidFill>
                            <a:schemeClr val="dk1"/>
                          </a:solidFill>
                          <a:latin typeface="Arial"/>
                          <a:ea typeface="Arial"/>
                          <a:cs typeface="Arial"/>
                          <a:sym typeface="Arial"/>
                        </a:rPr>
                        <a:t>Title</a:t>
                      </a:r>
                      <a:endParaRPr b="0" i="0" sz="1300" u="none" cap="none" strike="noStrike">
                        <a:solidFill>
                          <a:schemeClr val="dk1"/>
                        </a:solidFill>
                        <a:latin typeface="Arial"/>
                        <a:ea typeface="Arial"/>
                        <a:cs typeface="Arial"/>
                        <a:sym typeface="Arial"/>
                      </a:endParaRPr>
                    </a:p>
                  </a:txBody>
                  <a:tcPr marT="0" marB="320025" marR="36575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28600">
                <a:tc>
                  <a:txBody>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Lorem ipsum dolor sit amet, consectetur adipiscing elit. Pellentesque ultricies quam ut massa luctus cursus. </a:t>
                      </a:r>
                      <a:endParaRPr b="0" i="0" sz="1800" u="none" cap="none" strike="noStrike">
                        <a:solidFill>
                          <a:schemeClr val="dk1"/>
                        </a:solidFill>
                        <a:latin typeface="Arial"/>
                        <a:ea typeface="Arial"/>
                        <a:cs typeface="Arial"/>
                        <a:sym typeface="Arial"/>
                      </a:endParaRPr>
                    </a:p>
                  </a:txBody>
                  <a:tcPr marT="0" marB="731500" marR="365750" marL="0">
                    <a:lnL cap="flat" cmpd="sng" w="9525">
                      <a:solidFill>
                        <a:srgbClr val="9E9E9E">
                          <a:alpha val="0"/>
                        </a:srgb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Nullam pharetra mauris tortor.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In hac habitasse platea dictumst. Proin mattis nibh risus. In hac habitasse platea dictumst. </a:t>
                      </a:r>
                      <a:endParaRPr b="0" i="0" sz="1800" u="none" cap="none" strike="noStrike">
                        <a:solidFill>
                          <a:schemeClr val="dk1"/>
                        </a:solidFill>
                        <a:latin typeface="Arial"/>
                        <a:ea typeface="Arial"/>
                        <a:cs typeface="Arial"/>
                        <a:sym typeface="Arial"/>
                      </a:endParaRPr>
                    </a:p>
                  </a:txBody>
                  <a:tcPr marT="0" marB="731500" marR="36575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Nulla tempor ut massa elementum dapibus. Nam non ante quis enim fringilla tempus nec in lectus.</a:t>
                      </a:r>
                      <a:endParaRPr b="0" i="0" sz="1800" u="none" cap="none" strike="noStrike">
                        <a:solidFill>
                          <a:schemeClr val="dk1"/>
                        </a:solidFill>
                        <a:latin typeface="Arial"/>
                        <a:ea typeface="Arial"/>
                        <a:cs typeface="Arial"/>
                        <a:sym typeface="Arial"/>
                      </a:endParaRPr>
                    </a:p>
                  </a:txBody>
                  <a:tcPr marT="0" marB="731500" marR="182875" marL="0">
                    <a:lnL cap="flat" cmpd="sng" w="9525">
                      <a:solidFill>
                        <a:schemeClr val="dk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719700">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Title</a:t>
                      </a:r>
                      <a:endParaRPr b="0" i="0" sz="1300" u="none" cap="none" strike="noStrike">
                        <a:solidFill>
                          <a:schemeClr val="dk1"/>
                        </a:solidFill>
                        <a:latin typeface="Arial"/>
                        <a:ea typeface="Arial"/>
                        <a:cs typeface="Arial"/>
                        <a:sym typeface="Arial"/>
                      </a:endParaRPr>
                    </a:p>
                  </a:txBody>
                  <a:tcPr marT="0" marB="320025" marR="36575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Title</a:t>
                      </a:r>
                      <a:endParaRPr b="0" i="0" sz="1300" u="none" cap="none" strike="noStrike">
                        <a:solidFill>
                          <a:schemeClr val="dk1"/>
                        </a:solidFill>
                        <a:latin typeface="Arial"/>
                        <a:ea typeface="Arial"/>
                        <a:cs typeface="Arial"/>
                        <a:sym typeface="Arial"/>
                      </a:endParaRPr>
                    </a:p>
                  </a:txBody>
                  <a:tcPr marT="0" marB="320025" marR="36575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0" i="0" lang="en-US" sz="1300" u="none" cap="none" strike="noStrike">
                          <a:solidFill>
                            <a:schemeClr val="dk1"/>
                          </a:solidFill>
                          <a:latin typeface="Arial"/>
                          <a:ea typeface="Arial"/>
                          <a:cs typeface="Arial"/>
                          <a:sym typeface="Arial"/>
                        </a:rPr>
                        <a:t>Title</a:t>
                      </a:r>
                      <a:endParaRPr b="0" i="0" sz="1300" u="none" cap="none" strike="noStrike">
                        <a:solidFill>
                          <a:schemeClr val="dk1"/>
                        </a:solidFill>
                        <a:latin typeface="Arial"/>
                        <a:ea typeface="Arial"/>
                        <a:cs typeface="Arial"/>
                        <a:sym typeface="Arial"/>
                      </a:endParaRPr>
                    </a:p>
                  </a:txBody>
                  <a:tcPr marT="0" marB="320025" marR="36575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719700">
                <a:tc>
                  <a:txBody>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Lorem ipsum dolor sit amet, consectetur adipiscing elit. Pellentesque ultricies quam ut massa luctus cursus. </a:t>
                      </a:r>
                      <a:endParaRPr b="0" i="0" sz="1800" u="none" cap="none" strike="noStrike">
                        <a:solidFill>
                          <a:schemeClr val="dk1"/>
                        </a:solidFill>
                        <a:latin typeface="Arial"/>
                        <a:ea typeface="Arial"/>
                        <a:cs typeface="Arial"/>
                        <a:sym typeface="Arial"/>
                      </a:endParaRPr>
                    </a:p>
                  </a:txBody>
                  <a:tcPr marT="0" marB="0" marR="365750" marL="0">
                    <a:lnL cap="flat" cmpd="sng" w="9525">
                      <a:solidFill>
                        <a:srgbClr val="9E9E9E">
                          <a:alpha val="0"/>
                        </a:srgb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Nullam pharetra mauris tortor. </a:t>
                      </a: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In hac habitasse platea dictumst. Proin mattis nibh risus. In hac habitasse platea dictumst. </a:t>
                      </a:r>
                      <a:endParaRPr b="0" i="0" sz="1800" u="none" cap="none" strike="noStrike">
                        <a:solidFill>
                          <a:schemeClr val="dk1"/>
                        </a:solidFill>
                        <a:latin typeface="Arial"/>
                        <a:ea typeface="Arial"/>
                        <a:cs typeface="Arial"/>
                        <a:sym typeface="Arial"/>
                      </a:endParaRPr>
                    </a:p>
                  </a:txBody>
                  <a:tcPr marT="0" marB="0" marR="36575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Nulla tempor ut massa elementum dapibus. Nam non ante quis enim fringilla tempus nec in lectus.</a:t>
                      </a:r>
                      <a:endParaRPr b="0" i="0" sz="1800" u="none" cap="none" strike="noStrike">
                        <a:solidFill>
                          <a:schemeClr val="dk1"/>
                        </a:solidFill>
                        <a:latin typeface="Arial"/>
                        <a:ea typeface="Arial"/>
                        <a:cs typeface="Arial"/>
                        <a:sym typeface="Arial"/>
                      </a:endParaRPr>
                    </a:p>
                  </a:txBody>
                  <a:tcPr marT="0" marB="0" marR="182875" marL="0">
                    <a:lnL cap="flat" cmpd="sng" w="9525">
                      <a:solidFill>
                        <a:schemeClr val="dk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22" name="Google Shape;222;p26"/>
          <p:cNvSpPr txBox="1"/>
          <p:nvPr/>
        </p:nvSpPr>
        <p:spPr>
          <a:xfrm>
            <a:off x="238176" y="6409103"/>
            <a:ext cx="5641698" cy="215444"/>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Sources: </a:t>
            </a:r>
            <a:r>
              <a:rPr b="0" i="0" lang="en-US" sz="800" u="sng" cap="none" strike="noStrike">
                <a:solidFill>
                  <a:srgbClr val="000000"/>
                </a:solidFill>
                <a:latin typeface="Arial"/>
                <a:ea typeface="Arial"/>
                <a:cs typeface="Arial"/>
                <a:sym typeface="Arial"/>
                <a:hlinkClick r:id="rId3">
                  <a:extLst>
                    <a:ext uri="{A12FA001-AC4F-418D-AE19-62706E023703}">
                      <ahyp:hlinkClr val="tx"/>
                    </a:ext>
                  </a:extLst>
                </a:hlinkClick>
              </a:rPr>
              <a:t>[9]</a:t>
            </a:r>
            <a:endParaRPr b="0" i="0" sz="800" u="none" cap="none" strike="noStrike">
              <a:solidFill>
                <a:srgbClr val="000000"/>
              </a:solidFill>
              <a:latin typeface="Arial"/>
              <a:ea typeface="Arial"/>
              <a:cs typeface="Arial"/>
              <a:sym typeface="Arial"/>
            </a:endParaRPr>
          </a:p>
        </p:txBody>
      </p:sp>
      <p:sp>
        <p:nvSpPr>
          <p:cNvPr id="223" name="Google Shape;223;p26"/>
          <p:cNvSpPr txBox="1"/>
          <p:nvPr/>
        </p:nvSpPr>
        <p:spPr>
          <a:xfrm>
            <a:off x="330801" y="272875"/>
            <a:ext cx="11532000" cy="44627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US" sz="2900" u="none" cap="none" strike="noStrike">
                <a:solidFill>
                  <a:srgbClr val="000000"/>
                </a:solidFill>
                <a:latin typeface="Arial"/>
                <a:ea typeface="Arial"/>
                <a:cs typeface="Arial"/>
                <a:sym typeface="Arial"/>
              </a:rPr>
              <a:t>Horizontal six item table layout</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9"/>
          <p:cNvSpPr txBox="1"/>
          <p:nvPr>
            <p:ph idx="12" type="sldNum"/>
          </p:nvPr>
        </p:nvSpPr>
        <p:spPr>
          <a:xfrm>
            <a:off x="11517132" y="6440567"/>
            <a:ext cx="34560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sp>
        <p:nvSpPr>
          <p:cNvPr id="229" name="Google Shape;229;p59"/>
          <p:cNvSpPr txBox="1"/>
          <p:nvPr/>
        </p:nvSpPr>
        <p:spPr>
          <a:xfrm>
            <a:off x="330801" y="272875"/>
            <a:ext cx="115320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Timeline or Phases</a:t>
            </a:r>
            <a:endParaRPr b="0" i="0" sz="1400" u="none" cap="none" strike="noStrike">
              <a:solidFill>
                <a:srgbClr val="000000"/>
              </a:solidFill>
              <a:latin typeface="Arial"/>
              <a:ea typeface="Arial"/>
              <a:cs typeface="Arial"/>
              <a:sym typeface="Arial"/>
            </a:endParaRPr>
          </a:p>
        </p:txBody>
      </p:sp>
      <p:sp>
        <p:nvSpPr>
          <p:cNvPr id="230" name="Google Shape;230;p59"/>
          <p:cNvSpPr/>
          <p:nvPr/>
        </p:nvSpPr>
        <p:spPr>
          <a:xfrm>
            <a:off x="1918225" y="1213325"/>
            <a:ext cx="2498700" cy="526800"/>
          </a:xfrm>
          <a:prstGeom prst="homePlate">
            <a:avLst>
              <a:gd fmla="val 50000" name="adj"/>
            </a:avLst>
          </a:prstGeom>
          <a:solidFill>
            <a:srgbClr val="EFEFE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Step title 1</a:t>
            </a:r>
            <a:endParaRPr b="0" i="0" sz="1600" u="none" cap="none" strike="noStrike">
              <a:solidFill>
                <a:srgbClr val="000000"/>
              </a:solidFill>
              <a:latin typeface="Arial"/>
              <a:ea typeface="Arial"/>
              <a:cs typeface="Arial"/>
              <a:sym typeface="Arial"/>
            </a:endParaRPr>
          </a:p>
        </p:txBody>
      </p:sp>
      <p:sp>
        <p:nvSpPr>
          <p:cNvPr id="231" name="Google Shape;231;p59"/>
          <p:cNvSpPr/>
          <p:nvPr/>
        </p:nvSpPr>
        <p:spPr>
          <a:xfrm>
            <a:off x="4284955" y="1213325"/>
            <a:ext cx="2498700" cy="526800"/>
          </a:xfrm>
          <a:prstGeom prst="chevron">
            <a:avLst>
              <a:gd fmla="val 50000" name="adj"/>
            </a:avLst>
          </a:prstGeom>
          <a:solidFill>
            <a:srgbClr val="EFEFE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Step title 2</a:t>
            </a:r>
            <a:endParaRPr b="0" i="0" sz="1600" u="none" cap="none" strike="noStrike">
              <a:solidFill>
                <a:schemeClr val="dk1"/>
              </a:solidFill>
              <a:latin typeface="Arial"/>
              <a:ea typeface="Arial"/>
              <a:cs typeface="Arial"/>
              <a:sym typeface="Arial"/>
            </a:endParaRPr>
          </a:p>
        </p:txBody>
      </p:sp>
      <p:sp>
        <p:nvSpPr>
          <p:cNvPr id="232" name="Google Shape;232;p59"/>
          <p:cNvSpPr/>
          <p:nvPr/>
        </p:nvSpPr>
        <p:spPr>
          <a:xfrm>
            <a:off x="6651684" y="1213325"/>
            <a:ext cx="2498700" cy="526800"/>
          </a:xfrm>
          <a:prstGeom prst="chevron">
            <a:avLst>
              <a:gd fmla="val 50000" name="adj"/>
            </a:avLst>
          </a:prstGeom>
          <a:solidFill>
            <a:srgbClr val="EFEFE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Step title 3</a:t>
            </a:r>
            <a:endParaRPr b="0" i="0" sz="1600" u="none" cap="none" strike="noStrike">
              <a:solidFill>
                <a:schemeClr val="dk1"/>
              </a:solidFill>
              <a:latin typeface="Arial"/>
              <a:ea typeface="Arial"/>
              <a:cs typeface="Arial"/>
              <a:sym typeface="Arial"/>
            </a:endParaRPr>
          </a:p>
        </p:txBody>
      </p:sp>
      <p:sp>
        <p:nvSpPr>
          <p:cNvPr id="233" name="Google Shape;233;p59"/>
          <p:cNvSpPr/>
          <p:nvPr/>
        </p:nvSpPr>
        <p:spPr>
          <a:xfrm>
            <a:off x="9018414" y="1213325"/>
            <a:ext cx="2498700" cy="526800"/>
          </a:xfrm>
          <a:prstGeom prst="chevron">
            <a:avLst>
              <a:gd fmla="val 50000" name="adj"/>
            </a:avLst>
          </a:prstGeom>
          <a:solidFill>
            <a:srgbClr val="EFEFE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Step title 4</a:t>
            </a:r>
            <a:endParaRPr b="0" i="0" sz="1600" u="none" cap="none" strike="noStrike">
              <a:solidFill>
                <a:schemeClr val="dk1"/>
              </a:solidFill>
              <a:latin typeface="Arial"/>
              <a:ea typeface="Arial"/>
              <a:cs typeface="Arial"/>
              <a:sym typeface="Arial"/>
            </a:endParaRPr>
          </a:p>
        </p:txBody>
      </p:sp>
      <p:sp>
        <p:nvSpPr>
          <p:cNvPr id="234" name="Google Shape;234;p59"/>
          <p:cNvSpPr txBox="1"/>
          <p:nvPr/>
        </p:nvSpPr>
        <p:spPr>
          <a:xfrm>
            <a:off x="1918225" y="2043125"/>
            <a:ext cx="2220600" cy="2132892"/>
          </a:xfrm>
          <a:prstGeom prst="rect">
            <a:avLst/>
          </a:prstGeom>
          <a:noFill/>
          <a:ln>
            <a:noFill/>
          </a:ln>
        </p:spPr>
        <p:txBody>
          <a:bodyPr anchorCtr="0" anchor="t" bIns="0" lIns="0" spcFirstLastPara="1" rIns="0" wrap="square" tIns="0">
            <a:spAutoFit/>
          </a:bodyPr>
          <a:lstStyle/>
          <a:p>
            <a:pPr indent="-317500" lvl="0" marL="457200" marR="0" rtl="0" algn="l">
              <a:lnSpc>
                <a:spcPct val="110000"/>
              </a:lnSpc>
              <a:spcBef>
                <a:spcPts val="0"/>
              </a:spcBef>
              <a:spcAft>
                <a:spcPts val="0"/>
              </a:spcAft>
              <a:buClr>
                <a:srgbClr val="000000"/>
              </a:buClr>
              <a:buSzPts val="1400"/>
              <a:buFont typeface="Helvetica Neue"/>
              <a:buChar char="●"/>
            </a:pPr>
            <a:r>
              <a:rPr b="0" i="0" lang="en-US" sz="1400" u="none" cap="none" strike="noStrike">
                <a:solidFill>
                  <a:srgbClr val="000000"/>
                </a:solidFill>
                <a:latin typeface="Arial"/>
                <a:ea typeface="Arial"/>
                <a:cs typeface="Arial"/>
                <a:sym typeface="Arial"/>
              </a:rPr>
              <a:t>Lorem ipsum dolor sit amet, consectetur adipiscing elit. Pellentesque ultricies quam ut.</a:t>
            </a:r>
            <a:r>
              <a:rPr b="0" baseline="30000" i="0" lang="en-US" sz="1400" u="none" cap="none" strike="noStrike">
                <a:solidFill>
                  <a:srgbClr val="000000"/>
                </a:solidFill>
                <a:latin typeface="Arial"/>
                <a:ea typeface="Arial"/>
                <a:cs typeface="Arial"/>
                <a:sym typeface="Arial"/>
              </a:rPr>
              <a:t>39</a:t>
            </a:r>
            <a:endParaRPr b="0" baseline="30000" i="0" sz="1400" u="none" cap="none" strike="noStrike">
              <a:solidFill>
                <a:srgbClr val="000000"/>
              </a:solidFill>
              <a:latin typeface="Arial"/>
              <a:ea typeface="Arial"/>
              <a:cs typeface="Arial"/>
              <a:sym typeface="Arial"/>
            </a:endParaRPr>
          </a:p>
          <a:p>
            <a:pPr indent="-317500" lvl="0" marL="457200" marR="0" rtl="0" algn="l">
              <a:lnSpc>
                <a:spcPct val="110000"/>
              </a:lnSpc>
              <a:spcBef>
                <a:spcPts val="0"/>
              </a:spcBef>
              <a:spcAft>
                <a:spcPts val="0"/>
              </a:spcAft>
              <a:buClr>
                <a:srgbClr val="000000"/>
              </a:buClr>
              <a:buSzPts val="1400"/>
              <a:buFont typeface="Helvetica Neue"/>
              <a:buChar char="●"/>
            </a:pPr>
            <a:r>
              <a:rPr b="0" i="0" lang="en-US" sz="1400" u="none" cap="none" strike="noStrike">
                <a:solidFill>
                  <a:srgbClr val="000000"/>
                </a:solidFill>
                <a:latin typeface="Arial"/>
                <a:ea typeface="Arial"/>
                <a:cs typeface="Arial"/>
                <a:sym typeface="Arial"/>
              </a:rPr>
              <a:t>Nullam pharetra mauris tortor. In hac habitasse platea dictumst. </a:t>
            </a:r>
            <a:endParaRPr b="0" i="0" sz="1400" u="none" cap="none" strike="noStrike">
              <a:solidFill>
                <a:srgbClr val="000000"/>
              </a:solidFill>
              <a:latin typeface="Arial"/>
              <a:ea typeface="Arial"/>
              <a:cs typeface="Arial"/>
              <a:sym typeface="Arial"/>
            </a:endParaRPr>
          </a:p>
        </p:txBody>
      </p:sp>
      <p:sp>
        <p:nvSpPr>
          <p:cNvPr id="235" name="Google Shape;235;p59"/>
          <p:cNvSpPr txBox="1"/>
          <p:nvPr/>
        </p:nvSpPr>
        <p:spPr>
          <a:xfrm>
            <a:off x="330763" y="2043125"/>
            <a:ext cx="1333500" cy="27084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Category 1</a:t>
            </a:r>
            <a:endParaRPr b="0" i="0" sz="1600" u="none" cap="none" strike="noStrike">
              <a:solidFill>
                <a:srgbClr val="000000"/>
              </a:solidFill>
              <a:latin typeface="Arial"/>
              <a:ea typeface="Arial"/>
              <a:cs typeface="Arial"/>
              <a:sym typeface="Arial"/>
            </a:endParaRPr>
          </a:p>
        </p:txBody>
      </p:sp>
      <p:sp>
        <p:nvSpPr>
          <p:cNvPr id="236" name="Google Shape;236;p59"/>
          <p:cNvSpPr txBox="1"/>
          <p:nvPr/>
        </p:nvSpPr>
        <p:spPr>
          <a:xfrm>
            <a:off x="330763" y="4367100"/>
            <a:ext cx="1333500" cy="43755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Category 2</a:t>
            </a:r>
            <a:endParaRPr b="0" i="0" sz="1600" u="none" cap="none" strike="noStrike">
              <a:solidFill>
                <a:srgbClr val="000000"/>
              </a:solidFill>
              <a:latin typeface="Arial"/>
              <a:ea typeface="Arial"/>
              <a:cs typeface="Arial"/>
              <a:sym typeface="Arial"/>
            </a:endParaRPr>
          </a:p>
        </p:txBody>
      </p:sp>
      <p:sp>
        <p:nvSpPr>
          <p:cNvPr id="237" name="Google Shape;237;p59"/>
          <p:cNvSpPr txBox="1"/>
          <p:nvPr/>
        </p:nvSpPr>
        <p:spPr>
          <a:xfrm>
            <a:off x="1918225" y="4367100"/>
            <a:ext cx="2220600" cy="1184940"/>
          </a:xfrm>
          <a:prstGeom prst="rect">
            <a:avLst/>
          </a:prstGeom>
          <a:noFill/>
          <a:ln>
            <a:noFill/>
          </a:ln>
        </p:spPr>
        <p:txBody>
          <a:bodyPr anchorCtr="0" anchor="t" bIns="0" lIns="0" spcFirstLastPara="1" rIns="0" wrap="square" tIns="0">
            <a:spAutoFit/>
          </a:bodyPr>
          <a:lstStyle/>
          <a:p>
            <a:pPr indent="-317500" lvl="0" marL="457200" marR="0" rtl="0" algn="l">
              <a:lnSpc>
                <a:spcPct val="110000"/>
              </a:lnSpc>
              <a:spcBef>
                <a:spcPts val="0"/>
              </a:spcBef>
              <a:spcAft>
                <a:spcPts val="0"/>
              </a:spcAft>
              <a:buClr>
                <a:srgbClr val="000000"/>
              </a:buClr>
              <a:buSzPts val="1400"/>
              <a:buFont typeface="Helvetica Neue"/>
              <a:buChar char="●"/>
            </a:pPr>
            <a:r>
              <a:rPr b="0" i="0" lang="en-US" sz="1400" u="none" cap="none" strike="noStrike">
                <a:solidFill>
                  <a:srgbClr val="000000"/>
                </a:solidFill>
                <a:latin typeface="Arial"/>
                <a:ea typeface="Arial"/>
                <a:cs typeface="Arial"/>
                <a:sym typeface="Arial"/>
              </a:rPr>
              <a:t>Lorem ipsum dolor sit amet, consectetur adipiscing elit.</a:t>
            </a:r>
            <a:endParaRPr b="0" i="0" sz="1400" u="none" cap="none" strike="noStrike">
              <a:solidFill>
                <a:srgbClr val="000000"/>
              </a:solidFill>
              <a:latin typeface="Arial"/>
              <a:ea typeface="Arial"/>
              <a:cs typeface="Arial"/>
              <a:sym typeface="Arial"/>
            </a:endParaRPr>
          </a:p>
          <a:p>
            <a:pPr indent="-317500" lvl="0" marL="457200" marR="0" rtl="0" algn="l">
              <a:lnSpc>
                <a:spcPct val="110000"/>
              </a:lnSpc>
              <a:spcBef>
                <a:spcPts val="0"/>
              </a:spcBef>
              <a:spcAft>
                <a:spcPts val="0"/>
              </a:spcAft>
              <a:buClr>
                <a:srgbClr val="000000"/>
              </a:buClr>
              <a:buSzPts val="1400"/>
              <a:buFont typeface="Helvetica Neue"/>
              <a:buChar char="●"/>
            </a:pPr>
            <a:r>
              <a:rPr b="0" i="0" lang="en-US" sz="1400" u="none" cap="none" strike="noStrike">
                <a:solidFill>
                  <a:srgbClr val="000000"/>
                </a:solidFill>
                <a:latin typeface="Arial"/>
                <a:ea typeface="Arial"/>
                <a:cs typeface="Arial"/>
                <a:sym typeface="Arial"/>
              </a:rPr>
              <a:t>Pellentesque ultricies quam ut. </a:t>
            </a:r>
            <a:endParaRPr b="0" i="0" sz="1400" u="none" cap="none" strike="noStrike">
              <a:solidFill>
                <a:srgbClr val="000000"/>
              </a:solidFill>
              <a:latin typeface="Arial"/>
              <a:ea typeface="Arial"/>
              <a:cs typeface="Arial"/>
              <a:sym typeface="Arial"/>
            </a:endParaRPr>
          </a:p>
        </p:txBody>
      </p:sp>
      <p:sp>
        <p:nvSpPr>
          <p:cNvPr id="238" name="Google Shape;238;p59"/>
          <p:cNvSpPr txBox="1"/>
          <p:nvPr/>
        </p:nvSpPr>
        <p:spPr>
          <a:xfrm>
            <a:off x="4284950" y="2043125"/>
            <a:ext cx="2220600" cy="1658916"/>
          </a:xfrm>
          <a:prstGeom prst="rect">
            <a:avLst/>
          </a:prstGeom>
          <a:noFill/>
          <a:ln>
            <a:noFill/>
          </a:ln>
        </p:spPr>
        <p:txBody>
          <a:bodyPr anchorCtr="0" anchor="t" bIns="0" lIns="0" spcFirstLastPara="1" rIns="0" wrap="square" tIns="0">
            <a:spAutoFit/>
          </a:bodyPr>
          <a:lstStyle/>
          <a:p>
            <a:pPr indent="-317500" lvl="0" marL="457200" marR="0" rtl="0" algn="l">
              <a:lnSpc>
                <a:spcPct val="110000"/>
              </a:lnSpc>
              <a:spcBef>
                <a:spcPts val="0"/>
              </a:spcBef>
              <a:spcAft>
                <a:spcPts val="0"/>
              </a:spcAft>
              <a:buClr>
                <a:srgbClr val="000000"/>
              </a:buClr>
              <a:buSzPts val="1400"/>
              <a:buFont typeface="Helvetica Neue"/>
              <a:buChar char="●"/>
            </a:pPr>
            <a:r>
              <a:rPr b="0" i="0" lang="en-US" sz="1400" u="none" cap="none" strike="noStrike">
                <a:solidFill>
                  <a:srgbClr val="000000"/>
                </a:solidFill>
                <a:latin typeface="Arial"/>
                <a:ea typeface="Arial"/>
                <a:cs typeface="Arial"/>
                <a:sym typeface="Arial"/>
              </a:rPr>
              <a:t>Lorem ipsum dolor sit amet, consectetur adipiscing elit. </a:t>
            </a:r>
            <a:endParaRPr b="0" i="0" sz="1400" u="none" cap="none" strike="noStrike">
              <a:solidFill>
                <a:srgbClr val="000000"/>
              </a:solidFill>
              <a:latin typeface="Arial"/>
              <a:ea typeface="Arial"/>
              <a:cs typeface="Arial"/>
              <a:sym typeface="Arial"/>
            </a:endParaRPr>
          </a:p>
          <a:p>
            <a:pPr indent="-317500" lvl="0" marL="457200" marR="0" rtl="0" algn="l">
              <a:lnSpc>
                <a:spcPct val="110000"/>
              </a:lnSpc>
              <a:spcBef>
                <a:spcPts val="0"/>
              </a:spcBef>
              <a:spcAft>
                <a:spcPts val="0"/>
              </a:spcAft>
              <a:buClr>
                <a:srgbClr val="000000"/>
              </a:buClr>
              <a:buSzPts val="1400"/>
              <a:buFont typeface="Helvetica Neue"/>
              <a:buChar char="●"/>
            </a:pPr>
            <a:r>
              <a:rPr b="0" i="0" lang="en-US" sz="1400" u="none" cap="none" strike="noStrike">
                <a:solidFill>
                  <a:srgbClr val="000000"/>
                </a:solidFill>
                <a:latin typeface="Arial"/>
                <a:ea typeface="Arial"/>
                <a:cs typeface="Arial"/>
                <a:sym typeface="Arial"/>
              </a:rPr>
              <a:t>Nullam pharetra mauris tortor. In hac habitasse platea dictumst.</a:t>
            </a:r>
            <a:r>
              <a:rPr b="0" baseline="30000" i="0" lang="en-US" sz="1400" u="none" cap="none" strike="noStrike">
                <a:solidFill>
                  <a:srgbClr val="000000"/>
                </a:solidFill>
                <a:latin typeface="Arial"/>
                <a:ea typeface="Arial"/>
                <a:cs typeface="Arial"/>
                <a:sym typeface="Arial"/>
              </a:rPr>
              <a:t>40</a:t>
            </a:r>
            <a:endParaRPr b="0" baseline="30000" i="0" sz="1400" u="none" cap="none" strike="noStrike">
              <a:solidFill>
                <a:srgbClr val="000000"/>
              </a:solidFill>
              <a:latin typeface="Arial"/>
              <a:ea typeface="Arial"/>
              <a:cs typeface="Arial"/>
              <a:sym typeface="Arial"/>
            </a:endParaRPr>
          </a:p>
        </p:txBody>
      </p:sp>
      <p:sp>
        <p:nvSpPr>
          <p:cNvPr id="239" name="Google Shape;239;p59"/>
          <p:cNvSpPr txBox="1"/>
          <p:nvPr/>
        </p:nvSpPr>
        <p:spPr>
          <a:xfrm>
            <a:off x="4284950" y="4367100"/>
            <a:ext cx="2220600" cy="947952"/>
          </a:xfrm>
          <a:prstGeom prst="rect">
            <a:avLst/>
          </a:prstGeom>
          <a:noFill/>
          <a:ln>
            <a:noFill/>
          </a:ln>
        </p:spPr>
        <p:txBody>
          <a:bodyPr anchorCtr="0" anchor="t" bIns="0" lIns="0" spcFirstLastPara="1" rIns="0" wrap="square" tIns="0">
            <a:spAutoFit/>
          </a:bodyPr>
          <a:lstStyle/>
          <a:p>
            <a:pPr indent="-317500" lvl="0" marL="457200" marR="0" rtl="0" algn="l">
              <a:lnSpc>
                <a:spcPct val="110000"/>
              </a:lnSpc>
              <a:spcBef>
                <a:spcPts val="0"/>
              </a:spcBef>
              <a:spcAft>
                <a:spcPts val="0"/>
              </a:spcAft>
              <a:buClr>
                <a:srgbClr val="000000"/>
              </a:buClr>
              <a:buSzPts val="1400"/>
              <a:buFont typeface="Helvetica Neue"/>
              <a:buChar char="●"/>
            </a:pPr>
            <a:r>
              <a:rPr b="0" i="0" lang="en-US" sz="1400" u="none" cap="none" strike="noStrike">
                <a:solidFill>
                  <a:srgbClr val="000000"/>
                </a:solidFill>
                <a:latin typeface="Arial"/>
                <a:ea typeface="Arial"/>
                <a:cs typeface="Arial"/>
                <a:sym typeface="Arial"/>
              </a:rPr>
              <a:t>Lorem ipsum dolor sit amet, elit.</a:t>
            </a:r>
            <a:endParaRPr b="0" i="0" sz="1400" u="none" cap="none" strike="noStrike">
              <a:solidFill>
                <a:srgbClr val="000000"/>
              </a:solidFill>
              <a:latin typeface="Arial"/>
              <a:ea typeface="Arial"/>
              <a:cs typeface="Arial"/>
              <a:sym typeface="Arial"/>
            </a:endParaRPr>
          </a:p>
          <a:p>
            <a:pPr indent="-317500" lvl="0" marL="457200" marR="0" rtl="0" algn="l">
              <a:lnSpc>
                <a:spcPct val="110000"/>
              </a:lnSpc>
              <a:spcBef>
                <a:spcPts val="0"/>
              </a:spcBef>
              <a:spcAft>
                <a:spcPts val="0"/>
              </a:spcAft>
              <a:buClr>
                <a:srgbClr val="000000"/>
              </a:buClr>
              <a:buSzPts val="1400"/>
              <a:buFont typeface="Helvetica Neue"/>
              <a:buChar char="●"/>
            </a:pPr>
            <a:r>
              <a:rPr b="0" i="0" lang="en-US" sz="1400" u="none" cap="none" strike="noStrike">
                <a:solidFill>
                  <a:srgbClr val="000000"/>
                </a:solidFill>
                <a:latin typeface="Arial"/>
                <a:ea typeface="Arial"/>
                <a:cs typeface="Arial"/>
                <a:sym typeface="Arial"/>
              </a:rPr>
              <a:t>Pellentesque ultricies quam ut. </a:t>
            </a:r>
            <a:endParaRPr b="0" i="0" sz="1400" u="none" cap="none" strike="noStrike">
              <a:solidFill>
                <a:srgbClr val="000000"/>
              </a:solidFill>
              <a:latin typeface="Arial"/>
              <a:ea typeface="Arial"/>
              <a:cs typeface="Arial"/>
              <a:sym typeface="Arial"/>
            </a:endParaRPr>
          </a:p>
        </p:txBody>
      </p:sp>
      <p:sp>
        <p:nvSpPr>
          <p:cNvPr id="240" name="Google Shape;240;p59"/>
          <p:cNvSpPr txBox="1"/>
          <p:nvPr/>
        </p:nvSpPr>
        <p:spPr>
          <a:xfrm>
            <a:off x="6651675" y="2043125"/>
            <a:ext cx="2220600" cy="1895904"/>
          </a:xfrm>
          <a:prstGeom prst="rect">
            <a:avLst/>
          </a:prstGeom>
          <a:noFill/>
          <a:ln>
            <a:noFill/>
          </a:ln>
        </p:spPr>
        <p:txBody>
          <a:bodyPr anchorCtr="0" anchor="t" bIns="0" lIns="0" spcFirstLastPara="1" rIns="0" wrap="square" tIns="0">
            <a:spAutoFit/>
          </a:bodyPr>
          <a:lstStyle/>
          <a:p>
            <a:pPr indent="-317500" lvl="0" marL="457200" marR="0" rtl="0" algn="l">
              <a:lnSpc>
                <a:spcPct val="110000"/>
              </a:lnSpc>
              <a:spcBef>
                <a:spcPts val="0"/>
              </a:spcBef>
              <a:spcAft>
                <a:spcPts val="0"/>
              </a:spcAft>
              <a:buClr>
                <a:srgbClr val="000000"/>
              </a:buClr>
              <a:buSzPts val="1400"/>
              <a:buFont typeface="Helvetica Neue"/>
              <a:buChar char="●"/>
            </a:pPr>
            <a:r>
              <a:rPr b="0" i="0" lang="en-US" sz="1400" u="none" cap="none" strike="noStrike">
                <a:solidFill>
                  <a:srgbClr val="000000"/>
                </a:solidFill>
                <a:latin typeface="Arial"/>
                <a:ea typeface="Arial"/>
                <a:cs typeface="Arial"/>
                <a:sym typeface="Arial"/>
              </a:rPr>
              <a:t>Lorem ipsum dolor sit amet, consectetur adipiscing elit. Pellentesque ultricies quam ut. </a:t>
            </a:r>
            <a:endParaRPr b="0" i="0" sz="1400" u="none" cap="none" strike="noStrike">
              <a:solidFill>
                <a:srgbClr val="000000"/>
              </a:solidFill>
              <a:latin typeface="Arial"/>
              <a:ea typeface="Arial"/>
              <a:cs typeface="Arial"/>
              <a:sym typeface="Arial"/>
            </a:endParaRPr>
          </a:p>
          <a:p>
            <a:pPr indent="-317500" lvl="0" marL="457200" marR="0" rtl="0" algn="l">
              <a:lnSpc>
                <a:spcPct val="110000"/>
              </a:lnSpc>
              <a:spcBef>
                <a:spcPts val="0"/>
              </a:spcBef>
              <a:spcAft>
                <a:spcPts val="0"/>
              </a:spcAft>
              <a:buClr>
                <a:srgbClr val="000000"/>
              </a:buClr>
              <a:buSzPts val="1400"/>
              <a:buFont typeface="Helvetica Neue"/>
              <a:buChar char="●"/>
            </a:pPr>
            <a:r>
              <a:rPr b="0" i="0" lang="en-US" sz="1400" u="none" cap="none" strike="noStrike">
                <a:solidFill>
                  <a:srgbClr val="000000"/>
                </a:solidFill>
                <a:latin typeface="Arial"/>
                <a:ea typeface="Arial"/>
                <a:cs typeface="Arial"/>
                <a:sym typeface="Arial"/>
              </a:rPr>
              <a:t>Nullam pharetra mauris tortor. In hac habitasse platea. </a:t>
            </a:r>
            <a:endParaRPr b="0" i="0" sz="1400" u="none" cap="none" strike="noStrike">
              <a:solidFill>
                <a:srgbClr val="000000"/>
              </a:solidFill>
              <a:latin typeface="Arial"/>
              <a:ea typeface="Arial"/>
              <a:cs typeface="Arial"/>
              <a:sym typeface="Arial"/>
            </a:endParaRPr>
          </a:p>
        </p:txBody>
      </p:sp>
      <p:sp>
        <p:nvSpPr>
          <p:cNvPr id="241" name="Google Shape;241;p59"/>
          <p:cNvSpPr txBox="1"/>
          <p:nvPr/>
        </p:nvSpPr>
        <p:spPr>
          <a:xfrm>
            <a:off x="6651675" y="4367100"/>
            <a:ext cx="2220600" cy="947952"/>
          </a:xfrm>
          <a:prstGeom prst="rect">
            <a:avLst/>
          </a:prstGeom>
          <a:noFill/>
          <a:ln>
            <a:noFill/>
          </a:ln>
        </p:spPr>
        <p:txBody>
          <a:bodyPr anchorCtr="0" anchor="t" bIns="0" lIns="0" spcFirstLastPara="1" rIns="0" wrap="square" tIns="0">
            <a:spAutoFit/>
          </a:bodyPr>
          <a:lstStyle/>
          <a:p>
            <a:pPr indent="-317500" lvl="0" marL="457200" marR="0" rtl="0" algn="l">
              <a:lnSpc>
                <a:spcPct val="110000"/>
              </a:lnSpc>
              <a:spcBef>
                <a:spcPts val="0"/>
              </a:spcBef>
              <a:spcAft>
                <a:spcPts val="0"/>
              </a:spcAft>
              <a:buClr>
                <a:srgbClr val="000000"/>
              </a:buClr>
              <a:buSzPts val="1400"/>
              <a:buFont typeface="Helvetica Neue"/>
              <a:buChar char="●"/>
            </a:pPr>
            <a:r>
              <a:rPr b="0" i="0" lang="en-US" sz="1400" u="none" cap="none" strike="noStrike">
                <a:solidFill>
                  <a:srgbClr val="000000"/>
                </a:solidFill>
                <a:latin typeface="Arial"/>
                <a:ea typeface="Arial"/>
                <a:cs typeface="Arial"/>
                <a:sym typeface="Arial"/>
              </a:rPr>
              <a:t>Lorem ipsum dolor sit amet, consectetur elit.</a:t>
            </a:r>
            <a:endParaRPr b="0" i="0" sz="1400" u="none" cap="none" strike="noStrike">
              <a:solidFill>
                <a:srgbClr val="000000"/>
              </a:solidFill>
              <a:latin typeface="Arial"/>
              <a:ea typeface="Arial"/>
              <a:cs typeface="Arial"/>
              <a:sym typeface="Arial"/>
            </a:endParaRPr>
          </a:p>
          <a:p>
            <a:pPr indent="-317500" lvl="0" marL="457200" marR="0" rtl="0" algn="l">
              <a:lnSpc>
                <a:spcPct val="110000"/>
              </a:lnSpc>
              <a:spcBef>
                <a:spcPts val="0"/>
              </a:spcBef>
              <a:spcAft>
                <a:spcPts val="0"/>
              </a:spcAft>
              <a:buClr>
                <a:srgbClr val="000000"/>
              </a:buClr>
              <a:buSzPts val="1400"/>
              <a:buFont typeface="Helvetica Neue"/>
              <a:buChar char="●"/>
            </a:pPr>
            <a:r>
              <a:rPr b="0" i="0" lang="en-US" sz="1400" u="none" cap="none" strike="noStrike">
                <a:solidFill>
                  <a:srgbClr val="000000"/>
                </a:solidFill>
                <a:latin typeface="Arial"/>
                <a:ea typeface="Arial"/>
                <a:cs typeface="Arial"/>
                <a:sym typeface="Arial"/>
              </a:rPr>
              <a:t>Pellentesque ultricies quam ut. </a:t>
            </a:r>
            <a:endParaRPr b="0" i="0" sz="1400" u="none" cap="none" strike="noStrike">
              <a:solidFill>
                <a:srgbClr val="000000"/>
              </a:solidFill>
              <a:latin typeface="Arial"/>
              <a:ea typeface="Arial"/>
              <a:cs typeface="Arial"/>
              <a:sym typeface="Arial"/>
            </a:endParaRPr>
          </a:p>
        </p:txBody>
      </p:sp>
      <p:sp>
        <p:nvSpPr>
          <p:cNvPr id="242" name="Google Shape;242;p59"/>
          <p:cNvSpPr txBox="1"/>
          <p:nvPr/>
        </p:nvSpPr>
        <p:spPr>
          <a:xfrm>
            <a:off x="9018400" y="2043125"/>
            <a:ext cx="2220600" cy="1658916"/>
          </a:xfrm>
          <a:prstGeom prst="rect">
            <a:avLst/>
          </a:prstGeom>
          <a:noFill/>
          <a:ln>
            <a:noFill/>
          </a:ln>
        </p:spPr>
        <p:txBody>
          <a:bodyPr anchorCtr="0" anchor="t" bIns="0" lIns="0" spcFirstLastPara="1" rIns="0" wrap="square" tIns="0">
            <a:spAutoFit/>
          </a:bodyPr>
          <a:lstStyle/>
          <a:p>
            <a:pPr indent="-317500" lvl="0" marL="457200" marR="0" rtl="0" algn="l">
              <a:lnSpc>
                <a:spcPct val="110000"/>
              </a:lnSpc>
              <a:spcBef>
                <a:spcPts val="0"/>
              </a:spcBef>
              <a:spcAft>
                <a:spcPts val="0"/>
              </a:spcAft>
              <a:buClr>
                <a:srgbClr val="000000"/>
              </a:buClr>
              <a:buSzPts val="1400"/>
              <a:buFont typeface="Helvetica Neue"/>
              <a:buChar char="●"/>
            </a:pPr>
            <a:r>
              <a:rPr b="0" i="0" lang="en-US" sz="1400" u="none" cap="none" strike="noStrike">
                <a:solidFill>
                  <a:srgbClr val="000000"/>
                </a:solidFill>
                <a:latin typeface="Arial"/>
                <a:ea typeface="Arial"/>
                <a:cs typeface="Arial"/>
                <a:sym typeface="Arial"/>
              </a:rPr>
              <a:t>Lorem ipsum dolor sit amet. Pellentesque ultricies quam ut. </a:t>
            </a:r>
            <a:endParaRPr b="0" i="0" sz="1400" u="none" cap="none" strike="noStrike">
              <a:solidFill>
                <a:srgbClr val="000000"/>
              </a:solidFill>
              <a:latin typeface="Arial"/>
              <a:ea typeface="Arial"/>
              <a:cs typeface="Arial"/>
              <a:sym typeface="Arial"/>
            </a:endParaRPr>
          </a:p>
          <a:p>
            <a:pPr indent="-317500" lvl="0" marL="457200" marR="0" rtl="0" algn="l">
              <a:lnSpc>
                <a:spcPct val="110000"/>
              </a:lnSpc>
              <a:spcBef>
                <a:spcPts val="0"/>
              </a:spcBef>
              <a:spcAft>
                <a:spcPts val="0"/>
              </a:spcAft>
              <a:buClr>
                <a:srgbClr val="000000"/>
              </a:buClr>
              <a:buSzPts val="1400"/>
              <a:buFont typeface="Helvetica Neue"/>
              <a:buChar char="●"/>
            </a:pPr>
            <a:r>
              <a:rPr b="0" i="0" lang="en-US" sz="1400" u="none" cap="none" strike="noStrike">
                <a:solidFill>
                  <a:srgbClr val="000000"/>
                </a:solidFill>
                <a:latin typeface="Arial"/>
                <a:ea typeface="Arial"/>
                <a:cs typeface="Arial"/>
                <a:sym typeface="Arial"/>
              </a:rPr>
              <a:t>Nullam pharetra mauris tortor. In hac habitasse platea dictumst.</a:t>
            </a:r>
            <a:endParaRPr b="0" i="0" sz="1400" u="none" cap="none" strike="noStrike">
              <a:solidFill>
                <a:srgbClr val="000000"/>
              </a:solidFill>
              <a:latin typeface="Arial"/>
              <a:ea typeface="Arial"/>
              <a:cs typeface="Arial"/>
              <a:sym typeface="Arial"/>
            </a:endParaRPr>
          </a:p>
        </p:txBody>
      </p:sp>
      <p:sp>
        <p:nvSpPr>
          <p:cNvPr id="243" name="Google Shape;243;p59"/>
          <p:cNvSpPr txBox="1"/>
          <p:nvPr/>
        </p:nvSpPr>
        <p:spPr>
          <a:xfrm>
            <a:off x="9018400" y="4367100"/>
            <a:ext cx="2220600" cy="947952"/>
          </a:xfrm>
          <a:prstGeom prst="rect">
            <a:avLst/>
          </a:prstGeom>
          <a:noFill/>
          <a:ln>
            <a:noFill/>
          </a:ln>
        </p:spPr>
        <p:txBody>
          <a:bodyPr anchorCtr="0" anchor="t" bIns="0" lIns="0" spcFirstLastPara="1" rIns="0" wrap="square" tIns="0">
            <a:spAutoFit/>
          </a:bodyPr>
          <a:lstStyle/>
          <a:p>
            <a:pPr indent="-317500" lvl="0" marL="457200" marR="0" rtl="0" algn="l">
              <a:lnSpc>
                <a:spcPct val="110000"/>
              </a:lnSpc>
              <a:spcBef>
                <a:spcPts val="0"/>
              </a:spcBef>
              <a:spcAft>
                <a:spcPts val="0"/>
              </a:spcAft>
              <a:buClr>
                <a:srgbClr val="000000"/>
              </a:buClr>
              <a:buSzPts val="1400"/>
              <a:buFont typeface="Helvetica Neue"/>
              <a:buChar char="●"/>
            </a:pPr>
            <a:r>
              <a:rPr b="0" i="0" lang="en-US" sz="1400" u="none" cap="none" strike="noStrike">
                <a:solidFill>
                  <a:srgbClr val="000000"/>
                </a:solidFill>
                <a:latin typeface="Arial"/>
                <a:ea typeface="Arial"/>
                <a:cs typeface="Arial"/>
                <a:sym typeface="Arial"/>
              </a:rPr>
              <a:t>Lorem ipsum dolor sit amet, consectetur.</a:t>
            </a:r>
            <a:endParaRPr b="0" i="0" sz="1400" u="none" cap="none" strike="noStrike">
              <a:solidFill>
                <a:srgbClr val="000000"/>
              </a:solidFill>
              <a:latin typeface="Arial"/>
              <a:ea typeface="Arial"/>
              <a:cs typeface="Arial"/>
              <a:sym typeface="Arial"/>
            </a:endParaRPr>
          </a:p>
          <a:p>
            <a:pPr indent="-317500" lvl="0" marL="457200" marR="0" rtl="0" algn="l">
              <a:lnSpc>
                <a:spcPct val="110000"/>
              </a:lnSpc>
              <a:spcBef>
                <a:spcPts val="0"/>
              </a:spcBef>
              <a:spcAft>
                <a:spcPts val="0"/>
              </a:spcAft>
              <a:buClr>
                <a:srgbClr val="000000"/>
              </a:buClr>
              <a:buSzPts val="1400"/>
              <a:buFont typeface="Helvetica Neue"/>
              <a:buChar char="●"/>
            </a:pPr>
            <a:r>
              <a:rPr b="0" i="0" lang="en-US" sz="1400" u="none" cap="none" strike="noStrike">
                <a:solidFill>
                  <a:srgbClr val="000000"/>
                </a:solidFill>
                <a:latin typeface="Arial"/>
                <a:ea typeface="Arial"/>
                <a:cs typeface="Arial"/>
                <a:sym typeface="Arial"/>
              </a:rPr>
              <a:t>Pellentesque ultricies quam ut. </a:t>
            </a:r>
            <a:endParaRPr b="0" i="0" sz="1400" u="none" cap="none" strike="noStrike">
              <a:solidFill>
                <a:srgbClr val="000000"/>
              </a:solidFill>
              <a:latin typeface="Arial"/>
              <a:ea typeface="Arial"/>
              <a:cs typeface="Arial"/>
              <a:sym typeface="Arial"/>
            </a:endParaRPr>
          </a:p>
        </p:txBody>
      </p:sp>
      <p:sp>
        <p:nvSpPr>
          <p:cNvPr id="244" name="Google Shape;244;p59"/>
          <p:cNvSpPr txBox="1"/>
          <p:nvPr/>
        </p:nvSpPr>
        <p:spPr>
          <a:xfrm>
            <a:off x="238176" y="6440001"/>
            <a:ext cx="5641800" cy="215403"/>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Sources: [39] [40]</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60"/>
          <p:cNvSpPr txBox="1"/>
          <p:nvPr>
            <p:ph idx="12" type="sldNum"/>
          </p:nvPr>
        </p:nvSpPr>
        <p:spPr>
          <a:xfrm>
            <a:off x="11517132" y="6440567"/>
            <a:ext cx="34560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sp>
        <p:nvSpPr>
          <p:cNvPr id="250" name="Google Shape;250;p60"/>
          <p:cNvSpPr txBox="1"/>
          <p:nvPr/>
        </p:nvSpPr>
        <p:spPr>
          <a:xfrm>
            <a:off x="4939024" y="1803975"/>
            <a:ext cx="3255600" cy="1269578"/>
          </a:xfrm>
          <a:prstGeom prst="rect">
            <a:avLst/>
          </a:prstGeom>
          <a:noFill/>
          <a:ln>
            <a:noFill/>
          </a:ln>
        </p:spPr>
        <p:txBody>
          <a:bodyPr anchorCtr="0" anchor="t" bIns="0" lIns="0" spcFirstLastPara="1" rIns="0" wrap="square" tIns="0">
            <a:spAutoFit/>
          </a:bodyPr>
          <a:lstStyle/>
          <a:p>
            <a:pPr indent="-323850" lvl="0" marL="457200" marR="0" rtl="0" algn="l">
              <a:lnSpc>
                <a:spcPct val="110000"/>
              </a:lnSpc>
              <a:spcBef>
                <a:spcPts val="0"/>
              </a:spcBef>
              <a:spcAft>
                <a:spcPts val="0"/>
              </a:spcAft>
              <a:buClr>
                <a:srgbClr val="000000"/>
              </a:buClr>
              <a:buSzPts val="1500"/>
              <a:buFont typeface="Helvetica Neue"/>
              <a:buChar char="●"/>
            </a:pPr>
            <a:r>
              <a:rPr b="0" i="0" lang="en-US" sz="1500" u="none" cap="none" strike="noStrike">
                <a:solidFill>
                  <a:srgbClr val="000000"/>
                </a:solidFill>
                <a:latin typeface="Arial"/>
                <a:ea typeface="Arial"/>
                <a:cs typeface="Arial"/>
                <a:sym typeface="Arial"/>
              </a:rPr>
              <a:t>Lorem ipsum dolor sit amet, consectetur adipiscing elit. Pellentesque ultricies quam ut. </a:t>
            </a:r>
            <a:endParaRPr b="0" i="0" sz="1500" u="none" cap="none" strike="noStrike">
              <a:solidFill>
                <a:srgbClr val="000000"/>
              </a:solidFill>
              <a:latin typeface="Arial"/>
              <a:ea typeface="Arial"/>
              <a:cs typeface="Arial"/>
              <a:sym typeface="Arial"/>
            </a:endParaRPr>
          </a:p>
          <a:p>
            <a:pPr indent="-323850" lvl="0" marL="457200" marR="0" rtl="0" algn="l">
              <a:lnSpc>
                <a:spcPct val="110000"/>
              </a:lnSpc>
              <a:spcBef>
                <a:spcPts val="0"/>
              </a:spcBef>
              <a:spcAft>
                <a:spcPts val="0"/>
              </a:spcAft>
              <a:buClr>
                <a:srgbClr val="000000"/>
              </a:buClr>
              <a:buSzPts val="1500"/>
              <a:buFont typeface="Helvetica Neue"/>
              <a:buChar char="●"/>
            </a:pPr>
            <a:r>
              <a:rPr b="0" i="0" lang="en-US" sz="1500" u="none" cap="none" strike="noStrike">
                <a:solidFill>
                  <a:srgbClr val="000000"/>
                </a:solidFill>
                <a:latin typeface="Arial"/>
                <a:ea typeface="Arial"/>
                <a:cs typeface="Arial"/>
                <a:sym typeface="Arial"/>
              </a:rPr>
              <a:t>Nullam pharetra mauris tortor. In hac habitasse platea dictumst. </a:t>
            </a:r>
            <a:endParaRPr b="0" i="0" sz="1500" u="none" cap="none" strike="noStrike">
              <a:solidFill>
                <a:srgbClr val="000000"/>
              </a:solidFill>
              <a:latin typeface="Arial"/>
              <a:ea typeface="Arial"/>
              <a:cs typeface="Arial"/>
              <a:sym typeface="Arial"/>
            </a:endParaRPr>
          </a:p>
        </p:txBody>
      </p:sp>
      <p:sp>
        <p:nvSpPr>
          <p:cNvPr id="251" name="Google Shape;251;p60"/>
          <p:cNvSpPr txBox="1"/>
          <p:nvPr/>
        </p:nvSpPr>
        <p:spPr>
          <a:xfrm>
            <a:off x="1794200" y="1312225"/>
            <a:ext cx="1397100" cy="27084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Category 1</a:t>
            </a:r>
            <a:endParaRPr b="0" i="0" sz="1600" u="none" cap="none" strike="noStrike">
              <a:solidFill>
                <a:srgbClr val="000000"/>
              </a:solidFill>
              <a:latin typeface="Arial"/>
              <a:ea typeface="Arial"/>
              <a:cs typeface="Arial"/>
              <a:sym typeface="Arial"/>
            </a:endParaRPr>
          </a:p>
        </p:txBody>
      </p:sp>
      <p:sp>
        <p:nvSpPr>
          <p:cNvPr id="252" name="Google Shape;252;p60"/>
          <p:cNvSpPr txBox="1"/>
          <p:nvPr/>
        </p:nvSpPr>
        <p:spPr>
          <a:xfrm>
            <a:off x="4939012" y="1312225"/>
            <a:ext cx="3255600" cy="27084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Category 3</a:t>
            </a:r>
            <a:endParaRPr b="0" i="0" sz="1600" u="none" cap="none" strike="noStrike">
              <a:solidFill>
                <a:srgbClr val="000000"/>
              </a:solidFill>
              <a:latin typeface="Arial"/>
              <a:ea typeface="Arial"/>
              <a:cs typeface="Arial"/>
              <a:sym typeface="Arial"/>
            </a:endParaRPr>
          </a:p>
        </p:txBody>
      </p:sp>
      <p:sp>
        <p:nvSpPr>
          <p:cNvPr id="253" name="Google Shape;253;p60"/>
          <p:cNvSpPr txBox="1"/>
          <p:nvPr/>
        </p:nvSpPr>
        <p:spPr>
          <a:xfrm>
            <a:off x="8369897" y="1312225"/>
            <a:ext cx="3255600" cy="27084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Category 4</a:t>
            </a:r>
            <a:endParaRPr b="0" i="0" sz="1600" u="none" cap="none" strike="noStrike">
              <a:solidFill>
                <a:srgbClr val="000000"/>
              </a:solidFill>
              <a:latin typeface="Arial"/>
              <a:ea typeface="Arial"/>
              <a:cs typeface="Arial"/>
              <a:sym typeface="Arial"/>
            </a:endParaRPr>
          </a:p>
        </p:txBody>
      </p:sp>
      <p:sp>
        <p:nvSpPr>
          <p:cNvPr id="254" name="Google Shape;254;p60"/>
          <p:cNvSpPr txBox="1"/>
          <p:nvPr/>
        </p:nvSpPr>
        <p:spPr>
          <a:xfrm>
            <a:off x="8369909" y="1803975"/>
            <a:ext cx="3255600" cy="143629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500"/>
              <a:buFont typeface="Arial"/>
              <a:buNone/>
            </a:pPr>
            <a:r>
              <a:rPr b="0" i="0" lang="en-US" sz="1500" u="none" cap="none" strike="noStrike">
                <a:solidFill>
                  <a:srgbClr val="000000"/>
                </a:solidFill>
                <a:latin typeface="Arial"/>
                <a:ea typeface="Arial"/>
                <a:cs typeface="Arial"/>
                <a:sym typeface="Arial"/>
              </a:rPr>
              <a:t>Lorem ipsum dolor sit amet, consectetur adipiscing elit. Nullam pharetra mauris tortor. In hac habitasse platea dictumst. </a:t>
            </a:r>
            <a:r>
              <a:rPr b="0" i="0" lang="en-US" sz="1500" u="none" cap="none" strike="noStrike">
                <a:solidFill>
                  <a:schemeClr val="dk1"/>
                </a:solidFill>
                <a:latin typeface="Arial"/>
                <a:ea typeface="Arial"/>
                <a:cs typeface="Arial"/>
                <a:sym typeface="Arial"/>
              </a:rPr>
              <a:t>Nullam pharetra mauris tortor.</a:t>
            </a:r>
            <a:endParaRPr b="0" i="0" sz="1500" u="none" cap="none" strike="noStrike">
              <a:solidFill>
                <a:srgbClr val="000000"/>
              </a:solidFill>
              <a:latin typeface="Arial"/>
              <a:ea typeface="Arial"/>
              <a:cs typeface="Arial"/>
              <a:sym typeface="Arial"/>
            </a:endParaRPr>
          </a:p>
        </p:txBody>
      </p:sp>
      <p:sp>
        <p:nvSpPr>
          <p:cNvPr id="255" name="Google Shape;255;p60"/>
          <p:cNvSpPr txBox="1"/>
          <p:nvPr/>
        </p:nvSpPr>
        <p:spPr>
          <a:xfrm>
            <a:off x="1794206" y="1803975"/>
            <a:ext cx="1397100" cy="25391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25%</a:t>
            </a:r>
            <a:r>
              <a:rPr b="0" baseline="30000" i="0" lang="en-US" sz="1500" u="none" cap="none" strike="noStrike">
                <a:solidFill>
                  <a:srgbClr val="000000"/>
                </a:solidFill>
                <a:latin typeface="Arial"/>
                <a:ea typeface="Arial"/>
                <a:cs typeface="Arial"/>
                <a:sym typeface="Arial"/>
              </a:rPr>
              <a:t>10</a:t>
            </a:r>
            <a:endParaRPr b="0" baseline="30000" i="0" sz="1500" u="none" cap="none" strike="noStrike">
              <a:solidFill>
                <a:srgbClr val="000000"/>
              </a:solidFill>
              <a:latin typeface="Arial"/>
              <a:ea typeface="Arial"/>
              <a:cs typeface="Arial"/>
              <a:sym typeface="Arial"/>
            </a:endParaRPr>
          </a:p>
        </p:txBody>
      </p:sp>
      <p:sp>
        <p:nvSpPr>
          <p:cNvPr id="256" name="Google Shape;256;p60"/>
          <p:cNvSpPr txBox="1"/>
          <p:nvPr/>
        </p:nvSpPr>
        <p:spPr>
          <a:xfrm>
            <a:off x="330801" y="1803975"/>
            <a:ext cx="1333500" cy="27084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Item 1</a:t>
            </a:r>
            <a:endParaRPr b="0" i="0" sz="1600" u="none" cap="none" strike="noStrike">
              <a:solidFill>
                <a:srgbClr val="000000"/>
              </a:solidFill>
              <a:latin typeface="Arial"/>
              <a:ea typeface="Arial"/>
              <a:cs typeface="Arial"/>
              <a:sym typeface="Arial"/>
            </a:endParaRPr>
          </a:p>
        </p:txBody>
      </p:sp>
      <p:sp>
        <p:nvSpPr>
          <p:cNvPr id="257" name="Google Shape;257;p60"/>
          <p:cNvSpPr txBox="1"/>
          <p:nvPr/>
        </p:nvSpPr>
        <p:spPr>
          <a:xfrm>
            <a:off x="3366624" y="1312225"/>
            <a:ext cx="1397100" cy="27084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Category 2</a:t>
            </a:r>
            <a:endParaRPr b="0" i="0" sz="1600" u="none" cap="none" strike="noStrike">
              <a:solidFill>
                <a:srgbClr val="000000"/>
              </a:solidFill>
              <a:latin typeface="Arial"/>
              <a:ea typeface="Arial"/>
              <a:cs typeface="Arial"/>
              <a:sym typeface="Arial"/>
            </a:endParaRPr>
          </a:p>
        </p:txBody>
      </p:sp>
      <p:sp>
        <p:nvSpPr>
          <p:cNvPr id="258" name="Google Shape;258;p60"/>
          <p:cNvSpPr txBox="1"/>
          <p:nvPr/>
        </p:nvSpPr>
        <p:spPr>
          <a:xfrm>
            <a:off x="3366630" y="1803975"/>
            <a:ext cx="1397100" cy="25391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$500,000</a:t>
            </a:r>
            <a:r>
              <a:rPr b="0" baseline="30000" i="0" lang="en-US" sz="1500" u="none" cap="none" strike="noStrike">
                <a:solidFill>
                  <a:srgbClr val="000000"/>
                </a:solidFill>
                <a:latin typeface="Arial"/>
                <a:ea typeface="Arial"/>
                <a:cs typeface="Arial"/>
                <a:sym typeface="Arial"/>
              </a:rPr>
              <a:t>13</a:t>
            </a:r>
            <a:endParaRPr b="0" baseline="30000" i="0" sz="1500" u="none" cap="none" strike="noStrike">
              <a:solidFill>
                <a:srgbClr val="000000"/>
              </a:solidFill>
              <a:latin typeface="Arial"/>
              <a:ea typeface="Arial"/>
              <a:cs typeface="Arial"/>
              <a:sym typeface="Arial"/>
            </a:endParaRPr>
          </a:p>
        </p:txBody>
      </p:sp>
      <p:sp>
        <p:nvSpPr>
          <p:cNvPr id="259" name="Google Shape;259;p60"/>
          <p:cNvSpPr txBox="1"/>
          <p:nvPr/>
        </p:nvSpPr>
        <p:spPr>
          <a:xfrm>
            <a:off x="4939024" y="3429000"/>
            <a:ext cx="3255600" cy="1015663"/>
          </a:xfrm>
          <a:prstGeom prst="rect">
            <a:avLst/>
          </a:prstGeom>
          <a:noFill/>
          <a:ln>
            <a:noFill/>
          </a:ln>
        </p:spPr>
        <p:txBody>
          <a:bodyPr anchorCtr="0" anchor="t" bIns="0" lIns="0" spcFirstLastPara="1" rIns="0" wrap="square" tIns="0">
            <a:spAutoFit/>
          </a:bodyPr>
          <a:lstStyle/>
          <a:p>
            <a:pPr indent="-323850" lvl="0" marL="457200" marR="0" rtl="0" algn="l">
              <a:lnSpc>
                <a:spcPct val="110000"/>
              </a:lnSpc>
              <a:spcBef>
                <a:spcPts val="0"/>
              </a:spcBef>
              <a:spcAft>
                <a:spcPts val="0"/>
              </a:spcAft>
              <a:buClr>
                <a:srgbClr val="000000"/>
              </a:buClr>
              <a:buSzPts val="1500"/>
              <a:buFont typeface="Helvetica Neue"/>
              <a:buChar char="●"/>
            </a:pPr>
            <a:r>
              <a:rPr b="0" i="0" lang="en-US" sz="1500" u="none" cap="none" strike="noStrike">
                <a:solidFill>
                  <a:srgbClr val="000000"/>
                </a:solidFill>
                <a:latin typeface="Arial"/>
                <a:ea typeface="Arial"/>
                <a:cs typeface="Arial"/>
                <a:sym typeface="Arial"/>
              </a:rPr>
              <a:t>Lorem ipsum dolor sit amet, consectetur adipiscing elit. Pellentesque ultricies quam ut. </a:t>
            </a:r>
            <a:endParaRPr b="0" i="0" sz="1500" u="none" cap="none" strike="noStrike">
              <a:solidFill>
                <a:srgbClr val="000000"/>
              </a:solidFill>
              <a:latin typeface="Arial"/>
              <a:ea typeface="Arial"/>
              <a:cs typeface="Arial"/>
              <a:sym typeface="Arial"/>
            </a:endParaRPr>
          </a:p>
          <a:p>
            <a:pPr indent="-323850" lvl="0" marL="457200" marR="0" rtl="0" algn="l">
              <a:lnSpc>
                <a:spcPct val="110000"/>
              </a:lnSpc>
              <a:spcBef>
                <a:spcPts val="0"/>
              </a:spcBef>
              <a:spcAft>
                <a:spcPts val="0"/>
              </a:spcAft>
              <a:buClr>
                <a:srgbClr val="000000"/>
              </a:buClr>
              <a:buSzPts val="1500"/>
              <a:buFont typeface="Helvetica Neue"/>
              <a:buChar char="●"/>
            </a:pPr>
            <a:r>
              <a:rPr b="0" i="0" lang="en-US" sz="1500" u="none" cap="none" strike="noStrike">
                <a:solidFill>
                  <a:srgbClr val="000000"/>
                </a:solidFill>
                <a:latin typeface="Arial"/>
                <a:ea typeface="Arial"/>
                <a:cs typeface="Arial"/>
                <a:sym typeface="Arial"/>
              </a:rPr>
              <a:t>Nullam pharetra mauris tortor. </a:t>
            </a:r>
            <a:endParaRPr b="0" i="0" sz="1500" u="none" cap="none" strike="noStrike">
              <a:solidFill>
                <a:srgbClr val="000000"/>
              </a:solidFill>
              <a:latin typeface="Arial"/>
              <a:ea typeface="Arial"/>
              <a:cs typeface="Arial"/>
              <a:sym typeface="Arial"/>
            </a:endParaRPr>
          </a:p>
        </p:txBody>
      </p:sp>
      <p:sp>
        <p:nvSpPr>
          <p:cNvPr id="260" name="Google Shape;260;p60"/>
          <p:cNvSpPr txBox="1"/>
          <p:nvPr/>
        </p:nvSpPr>
        <p:spPr>
          <a:xfrm>
            <a:off x="8369909" y="3429000"/>
            <a:ext cx="3255600" cy="928459"/>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500"/>
              <a:buFont typeface="Arial"/>
              <a:buNone/>
            </a:pPr>
            <a:r>
              <a:rPr b="0" i="0" lang="en-US" sz="1500" u="none" cap="none" strike="noStrike">
                <a:solidFill>
                  <a:srgbClr val="000000"/>
                </a:solidFill>
                <a:latin typeface="Arial"/>
                <a:ea typeface="Arial"/>
                <a:cs typeface="Arial"/>
                <a:sym typeface="Arial"/>
              </a:rPr>
              <a:t>Lorem ipsum dolor sit amet, consectetur adipiscing elit. Nullam pharetra mauris tortor. </a:t>
            </a:r>
            <a:endParaRPr b="0" i="0" sz="1500" u="none" cap="none" strike="noStrike">
              <a:solidFill>
                <a:srgbClr val="000000"/>
              </a:solidFill>
              <a:latin typeface="Arial"/>
              <a:ea typeface="Arial"/>
              <a:cs typeface="Arial"/>
              <a:sym typeface="Arial"/>
            </a:endParaRPr>
          </a:p>
        </p:txBody>
      </p:sp>
      <p:sp>
        <p:nvSpPr>
          <p:cNvPr id="261" name="Google Shape;261;p60"/>
          <p:cNvSpPr txBox="1"/>
          <p:nvPr/>
        </p:nvSpPr>
        <p:spPr>
          <a:xfrm>
            <a:off x="1794206" y="3429000"/>
            <a:ext cx="1397100" cy="25391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25%</a:t>
            </a:r>
            <a:r>
              <a:rPr b="0" baseline="30000" i="0" lang="en-US" sz="1500" u="none" cap="none" strike="noStrike">
                <a:solidFill>
                  <a:srgbClr val="000000"/>
                </a:solidFill>
                <a:latin typeface="Arial"/>
                <a:ea typeface="Arial"/>
                <a:cs typeface="Arial"/>
                <a:sym typeface="Arial"/>
              </a:rPr>
              <a:t>11</a:t>
            </a:r>
            <a:endParaRPr b="0" baseline="30000" i="0" sz="1500" u="none" cap="none" strike="noStrike">
              <a:solidFill>
                <a:srgbClr val="000000"/>
              </a:solidFill>
              <a:latin typeface="Arial"/>
              <a:ea typeface="Arial"/>
              <a:cs typeface="Arial"/>
              <a:sym typeface="Arial"/>
            </a:endParaRPr>
          </a:p>
        </p:txBody>
      </p:sp>
      <p:sp>
        <p:nvSpPr>
          <p:cNvPr id="262" name="Google Shape;262;p60"/>
          <p:cNvSpPr txBox="1"/>
          <p:nvPr/>
        </p:nvSpPr>
        <p:spPr>
          <a:xfrm>
            <a:off x="330801" y="3429000"/>
            <a:ext cx="1333500" cy="27084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Item 1</a:t>
            </a:r>
            <a:endParaRPr b="0" i="0" sz="1600" u="none" cap="none" strike="noStrike">
              <a:solidFill>
                <a:srgbClr val="000000"/>
              </a:solidFill>
              <a:latin typeface="Arial"/>
              <a:ea typeface="Arial"/>
              <a:cs typeface="Arial"/>
              <a:sym typeface="Arial"/>
            </a:endParaRPr>
          </a:p>
        </p:txBody>
      </p:sp>
      <p:sp>
        <p:nvSpPr>
          <p:cNvPr id="263" name="Google Shape;263;p60"/>
          <p:cNvSpPr txBox="1"/>
          <p:nvPr/>
        </p:nvSpPr>
        <p:spPr>
          <a:xfrm>
            <a:off x="3366630" y="3429000"/>
            <a:ext cx="1397100" cy="25391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$500,000</a:t>
            </a:r>
            <a:r>
              <a:rPr b="0" baseline="30000" i="0" lang="en-US" sz="1500" u="none" cap="none" strike="noStrike">
                <a:solidFill>
                  <a:srgbClr val="000000"/>
                </a:solidFill>
                <a:latin typeface="Arial"/>
                <a:ea typeface="Arial"/>
                <a:cs typeface="Arial"/>
                <a:sym typeface="Arial"/>
              </a:rPr>
              <a:t>14</a:t>
            </a:r>
            <a:endParaRPr b="0" baseline="30000" i="0" sz="1500" u="none" cap="none" strike="noStrike">
              <a:solidFill>
                <a:srgbClr val="000000"/>
              </a:solidFill>
              <a:latin typeface="Arial"/>
              <a:ea typeface="Arial"/>
              <a:cs typeface="Arial"/>
              <a:sym typeface="Arial"/>
            </a:endParaRPr>
          </a:p>
        </p:txBody>
      </p:sp>
      <p:sp>
        <p:nvSpPr>
          <p:cNvPr id="264" name="Google Shape;264;p60"/>
          <p:cNvSpPr txBox="1"/>
          <p:nvPr/>
        </p:nvSpPr>
        <p:spPr>
          <a:xfrm>
            <a:off x="4939024" y="4698300"/>
            <a:ext cx="3255600" cy="1269578"/>
          </a:xfrm>
          <a:prstGeom prst="rect">
            <a:avLst/>
          </a:prstGeom>
          <a:noFill/>
          <a:ln>
            <a:noFill/>
          </a:ln>
        </p:spPr>
        <p:txBody>
          <a:bodyPr anchorCtr="0" anchor="t" bIns="0" lIns="0" spcFirstLastPara="1" rIns="0" wrap="square" tIns="0">
            <a:spAutoFit/>
          </a:bodyPr>
          <a:lstStyle/>
          <a:p>
            <a:pPr indent="-323850" lvl="0" marL="457200" marR="0" rtl="0" algn="l">
              <a:lnSpc>
                <a:spcPct val="110000"/>
              </a:lnSpc>
              <a:spcBef>
                <a:spcPts val="0"/>
              </a:spcBef>
              <a:spcAft>
                <a:spcPts val="0"/>
              </a:spcAft>
              <a:buClr>
                <a:srgbClr val="000000"/>
              </a:buClr>
              <a:buSzPts val="1500"/>
              <a:buFont typeface="Helvetica Neue"/>
              <a:buChar char="●"/>
            </a:pPr>
            <a:r>
              <a:rPr b="0" i="0" lang="en-US" sz="1500" u="none" cap="none" strike="noStrike">
                <a:solidFill>
                  <a:srgbClr val="000000"/>
                </a:solidFill>
                <a:latin typeface="Arial"/>
                <a:ea typeface="Arial"/>
                <a:cs typeface="Arial"/>
                <a:sym typeface="Arial"/>
              </a:rPr>
              <a:t>Lorem ipsum dolor sit amet, consectetur adipiscing elit.</a:t>
            </a:r>
            <a:endParaRPr b="0" i="0" sz="1500" u="none" cap="none" strike="noStrike">
              <a:solidFill>
                <a:srgbClr val="000000"/>
              </a:solidFill>
              <a:latin typeface="Arial"/>
              <a:ea typeface="Arial"/>
              <a:cs typeface="Arial"/>
              <a:sym typeface="Arial"/>
            </a:endParaRPr>
          </a:p>
          <a:p>
            <a:pPr indent="-323850" lvl="0" marL="457200" marR="0" rtl="0" algn="l">
              <a:lnSpc>
                <a:spcPct val="110000"/>
              </a:lnSpc>
              <a:spcBef>
                <a:spcPts val="0"/>
              </a:spcBef>
              <a:spcAft>
                <a:spcPts val="0"/>
              </a:spcAft>
              <a:buClr>
                <a:srgbClr val="000000"/>
              </a:buClr>
              <a:buSzPts val="1500"/>
              <a:buFont typeface="Helvetica Neue"/>
              <a:buChar char="●"/>
            </a:pPr>
            <a:r>
              <a:rPr b="0" i="0" lang="en-US" sz="1500" u="none" cap="none" strike="noStrike">
                <a:solidFill>
                  <a:srgbClr val="000000"/>
                </a:solidFill>
                <a:latin typeface="Arial"/>
                <a:ea typeface="Arial"/>
                <a:cs typeface="Arial"/>
                <a:sym typeface="Arial"/>
              </a:rPr>
              <a:t>Nullam pharetra mauris tortor. In hac habitasse platea dictumst. </a:t>
            </a:r>
            <a:r>
              <a:rPr b="0" i="0" lang="en-US" sz="1500" u="none" cap="none" strike="noStrike">
                <a:solidFill>
                  <a:schemeClr val="dk1"/>
                </a:solidFill>
                <a:latin typeface="Arial"/>
                <a:ea typeface="Arial"/>
                <a:cs typeface="Arial"/>
                <a:sym typeface="Arial"/>
              </a:rPr>
              <a:t>Pellentesque ultricies quam ut.</a:t>
            </a:r>
            <a:endParaRPr b="0" i="0" sz="1500" u="none" cap="none" strike="noStrike">
              <a:solidFill>
                <a:srgbClr val="000000"/>
              </a:solidFill>
              <a:latin typeface="Arial"/>
              <a:ea typeface="Arial"/>
              <a:cs typeface="Arial"/>
              <a:sym typeface="Arial"/>
            </a:endParaRPr>
          </a:p>
        </p:txBody>
      </p:sp>
      <p:sp>
        <p:nvSpPr>
          <p:cNvPr id="265" name="Google Shape;265;p60"/>
          <p:cNvSpPr txBox="1"/>
          <p:nvPr/>
        </p:nvSpPr>
        <p:spPr>
          <a:xfrm>
            <a:off x="8369909" y="4698300"/>
            <a:ext cx="3255600" cy="143629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500"/>
              <a:buFont typeface="Arial"/>
              <a:buNone/>
            </a:pPr>
            <a:r>
              <a:rPr b="0" i="0" lang="en-US" sz="1500" u="none" cap="none" strike="noStrike">
                <a:solidFill>
                  <a:srgbClr val="000000"/>
                </a:solidFill>
                <a:latin typeface="Arial"/>
                <a:ea typeface="Arial"/>
                <a:cs typeface="Arial"/>
                <a:sym typeface="Arial"/>
              </a:rPr>
              <a:t>Lorem ipsum dolor sit amet, consectetur adipiscing elit. Nullam pharetra mauris tortor. </a:t>
            </a:r>
            <a:r>
              <a:rPr b="0" i="0" lang="en-US" sz="1500" u="none" cap="none" strike="noStrike">
                <a:solidFill>
                  <a:schemeClr val="dk1"/>
                </a:solidFill>
                <a:latin typeface="Arial"/>
                <a:ea typeface="Arial"/>
                <a:cs typeface="Arial"/>
                <a:sym typeface="Arial"/>
              </a:rPr>
              <a:t>Lorem ipsum dolor sit amet, consectetur adipiscing elit.</a:t>
            </a:r>
            <a:endParaRPr b="0" i="0" sz="1500" u="none" cap="none" strike="noStrike">
              <a:solidFill>
                <a:srgbClr val="000000"/>
              </a:solidFill>
              <a:latin typeface="Arial"/>
              <a:ea typeface="Arial"/>
              <a:cs typeface="Arial"/>
              <a:sym typeface="Arial"/>
            </a:endParaRPr>
          </a:p>
        </p:txBody>
      </p:sp>
      <p:sp>
        <p:nvSpPr>
          <p:cNvPr id="266" name="Google Shape;266;p60"/>
          <p:cNvSpPr txBox="1"/>
          <p:nvPr/>
        </p:nvSpPr>
        <p:spPr>
          <a:xfrm>
            <a:off x="1794206" y="4698300"/>
            <a:ext cx="1397100" cy="25391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25%</a:t>
            </a:r>
            <a:r>
              <a:rPr b="0" baseline="30000" i="0" lang="en-US" sz="1500" u="none" cap="none" strike="noStrike">
                <a:solidFill>
                  <a:srgbClr val="000000"/>
                </a:solidFill>
                <a:latin typeface="Arial"/>
                <a:ea typeface="Arial"/>
                <a:cs typeface="Arial"/>
                <a:sym typeface="Arial"/>
              </a:rPr>
              <a:t>12</a:t>
            </a:r>
            <a:endParaRPr b="0" baseline="30000" i="0" sz="1500" u="none" cap="none" strike="noStrike">
              <a:solidFill>
                <a:srgbClr val="000000"/>
              </a:solidFill>
              <a:latin typeface="Arial"/>
              <a:ea typeface="Arial"/>
              <a:cs typeface="Arial"/>
              <a:sym typeface="Arial"/>
            </a:endParaRPr>
          </a:p>
        </p:txBody>
      </p:sp>
      <p:sp>
        <p:nvSpPr>
          <p:cNvPr id="267" name="Google Shape;267;p60"/>
          <p:cNvSpPr txBox="1"/>
          <p:nvPr/>
        </p:nvSpPr>
        <p:spPr>
          <a:xfrm>
            <a:off x="330801" y="4698300"/>
            <a:ext cx="1333500" cy="27084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Item 1</a:t>
            </a:r>
            <a:endParaRPr b="0" i="0" sz="1600" u="none" cap="none" strike="noStrike">
              <a:solidFill>
                <a:srgbClr val="000000"/>
              </a:solidFill>
              <a:latin typeface="Arial"/>
              <a:ea typeface="Arial"/>
              <a:cs typeface="Arial"/>
              <a:sym typeface="Arial"/>
            </a:endParaRPr>
          </a:p>
        </p:txBody>
      </p:sp>
      <p:sp>
        <p:nvSpPr>
          <p:cNvPr id="268" name="Google Shape;268;p60"/>
          <p:cNvSpPr txBox="1"/>
          <p:nvPr/>
        </p:nvSpPr>
        <p:spPr>
          <a:xfrm>
            <a:off x="3366630" y="4698300"/>
            <a:ext cx="1397100" cy="25391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$500,000</a:t>
            </a:r>
            <a:r>
              <a:rPr b="0" baseline="30000" i="0" lang="en-US" sz="1500" u="none" cap="none" strike="noStrike">
                <a:solidFill>
                  <a:srgbClr val="000000"/>
                </a:solidFill>
                <a:latin typeface="Arial"/>
                <a:ea typeface="Arial"/>
                <a:cs typeface="Arial"/>
                <a:sym typeface="Arial"/>
              </a:rPr>
              <a:t>15</a:t>
            </a:r>
            <a:endParaRPr b="0" baseline="30000" i="0" sz="1500" u="none" cap="none" strike="noStrike">
              <a:solidFill>
                <a:srgbClr val="000000"/>
              </a:solidFill>
              <a:latin typeface="Arial"/>
              <a:ea typeface="Arial"/>
              <a:cs typeface="Arial"/>
              <a:sym typeface="Arial"/>
            </a:endParaRPr>
          </a:p>
        </p:txBody>
      </p:sp>
      <p:sp>
        <p:nvSpPr>
          <p:cNvPr id="269" name="Google Shape;269;p60"/>
          <p:cNvSpPr txBox="1"/>
          <p:nvPr/>
        </p:nvSpPr>
        <p:spPr>
          <a:xfrm>
            <a:off x="238176" y="6440001"/>
            <a:ext cx="5641800" cy="215403"/>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Sources: [10] [11] [12] [13] </a:t>
            </a:r>
            <a:r>
              <a:rPr b="0" i="0" lang="en-US" sz="800" u="none" cap="none" strike="noStrike">
                <a:solidFill>
                  <a:schemeClr val="dk1"/>
                </a:solidFill>
                <a:latin typeface="Arial"/>
                <a:ea typeface="Arial"/>
                <a:cs typeface="Arial"/>
                <a:sym typeface="Arial"/>
              </a:rPr>
              <a:t>[14] [15]</a:t>
            </a:r>
            <a:endParaRPr b="0" i="0" sz="800" u="none" cap="none" strike="noStrike">
              <a:solidFill>
                <a:srgbClr val="000000"/>
              </a:solidFill>
              <a:latin typeface="Arial"/>
              <a:ea typeface="Arial"/>
              <a:cs typeface="Arial"/>
              <a:sym typeface="Arial"/>
            </a:endParaRPr>
          </a:p>
        </p:txBody>
      </p:sp>
      <p:sp>
        <p:nvSpPr>
          <p:cNvPr id="270" name="Google Shape;270;p60"/>
          <p:cNvSpPr txBox="1"/>
          <p:nvPr/>
        </p:nvSpPr>
        <p:spPr>
          <a:xfrm>
            <a:off x="330801" y="272875"/>
            <a:ext cx="115320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Table and Categories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57"/>
          <p:cNvSpPr/>
          <p:nvPr/>
        </p:nvSpPr>
        <p:spPr>
          <a:xfrm>
            <a:off x="7858125" y="0"/>
            <a:ext cx="433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7"/>
          <p:cNvSpPr txBox="1"/>
          <p:nvPr>
            <p:ph idx="12" type="sldNum"/>
          </p:nvPr>
        </p:nvSpPr>
        <p:spPr>
          <a:xfrm>
            <a:off x="11517132" y="6440567"/>
            <a:ext cx="34560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dk1"/>
              </a:buClr>
              <a:buSzPts val="800"/>
              <a:buFont typeface="Helvetica Neue"/>
              <a:buNone/>
            </a:pPr>
            <a:fld id="{00000000-1234-1234-1234-123412341234}" type="slidenum">
              <a:rPr lang="en-US"/>
              <a:t>‹#›</a:t>
            </a:fld>
            <a:endParaRPr/>
          </a:p>
        </p:txBody>
      </p:sp>
      <p:pic>
        <p:nvPicPr>
          <p:cNvPr id="30" name="Google Shape;30;p57" title="Points scored"/>
          <p:cNvPicPr preferRelativeResize="0"/>
          <p:nvPr/>
        </p:nvPicPr>
        <p:blipFill rotWithShape="1">
          <a:blip r:embed="rId3">
            <a:alphaModFix/>
          </a:blip>
          <a:srcRect b="0" l="0" r="0" t="0"/>
          <a:stretch/>
        </p:blipFill>
        <p:spPr>
          <a:xfrm>
            <a:off x="330775" y="1830825"/>
            <a:ext cx="7064745" cy="4368375"/>
          </a:xfrm>
          <a:prstGeom prst="rect">
            <a:avLst/>
          </a:prstGeom>
          <a:noFill/>
          <a:ln>
            <a:noFill/>
          </a:ln>
        </p:spPr>
      </p:pic>
      <p:sp>
        <p:nvSpPr>
          <p:cNvPr id="31" name="Google Shape;31;p57"/>
          <p:cNvSpPr txBox="1"/>
          <p:nvPr/>
        </p:nvSpPr>
        <p:spPr>
          <a:xfrm>
            <a:off x="8222776" y="1906025"/>
            <a:ext cx="3602700" cy="3905685"/>
          </a:xfrm>
          <a:prstGeom prst="rect">
            <a:avLst/>
          </a:prstGeom>
          <a:noFill/>
          <a:ln>
            <a:noFill/>
          </a:ln>
        </p:spPr>
        <p:txBody>
          <a:bodyPr anchorCtr="0" anchor="t" bIns="0" lIns="0" spcFirstLastPara="1" rIns="0" wrap="square" tIns="0">
            <a:spAutoFit/>
          </a:bodyPr>
          <a:lstStyle/>
          <a:p>
            <a:pPr indent="-330200" lvl="0" marL="457200" marR="0" rtl="0" algn="l">
              <a:lnSpc>
                <a:spcPct val="110000"/>
              </a:lnSpc>
              <a:spcBef>
                <a:spcPts val="0"/>
              </a:spcBef>
              <a:spcAft>
                <a:spcPts val="0"/>
              </a:spcAft>
              <a:buClr>
                <a:schemeClr val="dk1"/>
              </a:buClr>
              <a:buSzPts val="1600"/>
              <a:buFont typeface="Helvetica Neue"/>
              <a:buChar char="●"/>
            </a:pPr>
            <a:r>
              <a:rPr b="0" i="0" lang="en-US" sz="1600" u="none" cap="none" strike="noStrike">
                <a:solidFill>
                  <a:schemeClr val="dk1"/>
                </a:solidFill>
                <a:latin typeface="Arial"/>
                <a:ea typeface="Arial"/>
                <a:cs typeface="Arial"/>
                <a:sym typeface="Arial"/>
              </a:rPr>
              <a:t>Lorem ipsum dolor sit amet, consectetur adipiscing elit. Pellentesque ultricies quam ut. </a:t>
            </a:r>
            <a:endParaRPr b="0" i="0" sz="1600" u="none" cap="none" strike="noStrike">
              <a:solidFill>
                <a:schemeClr val="dk1"/>
              </a:solidFill>
              <a:latin typeface="Arial"/>
              <a:ea typeface="Arial"/>
              <a:cs typeface="Arial"/>
              <a:sym typeface="Arial"/>
            </a:endParaRPr>
          </a:p>
          <a:p>
            <a:pPr indent="-330200" lvl="0" marL="457200" marR="0" rtl="0" algn="l">
              <a:lnSpc>
                <a:spcPct val="110000"/>
              </a:lnSpc>
              <a:spcBef>
                <a:spcPts val="600"/>
              </a:spcBef>
              <a:spcAft>
                <a:spcPts val="0"/>
              </a:spcAft>
              <a:buClr>
                <a:schemeClr val="dk1"/>
              </a:buClr>
              <a:buSzPts val="1600"/>
              <a:buFont typeface="Helvetica Neue"/>
              <a:buChar char="●"/>
            </a:pPr>
            <a:r>
              <a:rPr b="0" i="0" lang="en-US" sz="1600" u="none" cap="none" strike="noStrike">
                <a:solidFill>
                  <a:schemeClr val="dk1"/>
                </a:solidFill>
                <a:latin typeface="Arial"/>
                <a:ea typeface="Arial"/>
                <a:cs typeface="Arial"/>
                <a:sym typeface="Arial"/>
              </a:rPr>
              <a:t>Nullam pharetra mauris tortor. In hac habitasse platea dictumst.</a:t>
            </a:r>
            <a:r>
              <a:rPr b="0" baseline="30000" i="0" lang="en-US" sz="1600" u="none" cap="none" strike="noStrike">
                <a:solidFill>
                  <a:schemeClr val="dk1"/>
                </a:solidFill>
                <a:latin typeface="Arial"/>
                <a:ea typeface="Arial"/>
                <a:cs typeface="Arial"/>
                <a:sym typeface="Arial"/>
              </a:rPr>
              <a:t>23</a:t>
            </a:r>
            <a:r>
              <a:rPr b="0" i="0" lang="en-US"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330200" lvl="0" marL="457200" marR="0" rtl="0" algn="l">
              <a:lnSpc>
                <a:spcPct val="110000"/>
              </a:lnSpc>
              <a:spcBef>
                <a:spcPts val="600"/>
              </a:spcBef>
              <a:spcAft>
                <a:spcPts val="0"/>
              </a:spcAft>
              <a:buClr>
                <a:schemeClr val="dk1"/>
              </a:buClr>
              <a:buSzPts val="1600"/>
              <a:buFont typeface="Helvetica Neue"/>
              <a:buChar char="●"/>
            </a:pPr>
            <a:r>
              <a:rPr b="0" i="0" lang="en-US" sz="1600" u="none" cap="none" strike="noStrike">
                <a:solidFill>
                  <a:schemeClr val="dk1"/>
                </a:solidFill>
                <a:latin typeface="Arial"/>
                <a:ea typeface="Arial"/>
                <a:cs typeface="Arial"/>
                <a:sym typeface="Arial"/>
              </a:rPr>
              <a:t>Lorem ipsum dolor sit amet, consectetur adipiscing elit. Pellentesque ultricies quam ut. </a:t>
            </a:r>
            <a:endParaRPr b="0" i="0" sz="1600" u="none" cap="none" strike="noStrike">
              <a:solidFill>
                <a:schemeClr val="dk1"/>
              </a:solidFill>
              <a:latin typeface="Arial"/>
              <a:ea typeface="Arial"/>
              <a:cs typeface="Arial"/>
              <a:sym typeface="Arial"/>
            </a:endParaRPr>
          </a:p>
          <a:p>
            <a:pPr indent="-330200" lvl="0" marL="457200" marR="0" rtl="0" algn="l">
              <a:lnSpc>
                <a:spcPct val="110000"/>
              </a:lnSpc>
              <a:spcBef>
                <a:spcPts val="600"/>
              </a:spcBef>
              <a:spcAft>
                <a:spcPts val="0"/>
              </a:spcAft>
              <a:buClr>
                <a:schemeClr val="dk1"/>
              </a:buClr>
              <a:buSzPts val="1600"/>
              <a:buFont typeface="Helvetica Neue"/>
              <a:buChar char="●"/>
            </a:pPr>
            <a:r>
              <a:rPr b="0" i="0" lang="en-US" sz="1600" u="none" cap="none" strike="noStrike">
                <a:solidFill>
                  <a:schemeClr val="dk1"/>
                </a:solidFill>
                <a:latin typeface="Arial"/>
                <a:ea typeface="Arial"/>
                <a:cs typeface="Arial"/>
                <a:sym typeface="Arial"/>
              </a:rPr>
              <a:t>Nullam pharetra mauris tortor. In hac habitasse platea dictumst. </a:t>
            </a:r>
            <a:endParaRPr b="0" i="0" sz="1600" u="none" cap="none" strike="noStrike">
              <a:solidFill>
                <a:schemeClr val="dk1"/>
              </a:solidFill>
              <a:latin typeface="Arial"/>
              <a:ea typeface="Arial"/>
              <a:cs typeface="Arial"/>
              <a:sym typeface="Arial"/>
            </a:endParaRPr>
          </a:p>
          <a:p>
            <a:pPr indent="-330200" lvl="0" marL="457200" marR="0" rtl="0" algn="l">
              <a:lnSpc>
                <a:spcPct val="110000"/>
              </a:lnSpc>
              <a:spcBef>
                <a:spcPts val="600"/>
              </a:spcBef>
              <a:spcAft>
                <a:spcPts val="600"/>
              </a:spcAft>
              <a:buClr>
                <a:schemeClr val="dk1"/>
              </a:buClr>
              <a:buSzPts val="1600"/>
              <a:buFont typeface="Helvetica Neue"/>
              <a:buChar char="●"/>
            </a:pPr>
            <a:r>
              <a:rPr b="0" i="0" lang="en-US" sz="1600" u="none" cap="none" strike="noStrike">
                <a:solidFill>
                  <a:schemeClr val="dk1"/>
                </a:solidFill>
                <a:latin typeface="Arial"/>
                <a:ea typeface="Arial"/>
                <a:cs typeface="Arial"/>
                <a:sym typeface="Arial"/>
              </a:rPr>
              <a:t>Lorem ipsum dolor sit amet, consectetur adipiscing elit. Pellentesque ultricies quam ut.</a:t>
            </a:r>
            <a:r>
              <a:rPr b="0" baseline="30000" i="0" lang="en-US" sz="1600" u="none" cap="none" strike="noStrike">
                <a:solidFill>
                  <a:schemeClr val="dk1"/>
                </a:solidFill>
                <a:latin typeface="Arial"/>
                <a:ea typeface="Arial"/>
                <a:cs typeface="Arial"/>
                <a:sym typeface="Arial"/>
              </a:rPr>
              <a:t>24</a:t>
            </a:r>
            <a:endParaRPr b="0" baseline="30000" i="0" sz="1600" u="none" cap="none" strike="noStrike">
              <a:solidFill>
                <a:srgbClr val="000000"/>
              </a:solidFill>
              <a:latin typeface="Arial"/>
              <a:ea typeface="Arial"/>
              <a:cs typeface="Arial"/>
              <a:sym typeface="Arial"/>
            </a:endParaRPr>
          </a:p>
        </p:txBody>
      </p:sp>
      <p:sp>
        <p:nvSpPr>
          <p:cNvPr id="32" name="Google Shape;32;p57"/>
          <p:cNvSpPr txBox="1"/>
          <p:nvPr/>
        </p:nvSpPr>
        <p:spPr>
          <a:xfrm>
            <a:off x="8222763" y="1312225"/>
            <a:ext cx="3602700" cy="304699"/>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Takeaways</a:t>
            </a:r>
            <a:endParaRPr b="0" i="0" sz="1800" u="none" cap="none" strike="noStrike">
              <a:solidFill>
                <a:srgbClr val="000000"/>
              </a:solidFill>
              <a:latin typeface="Arial"/>
              <a:ea typeface="Arial"/>
              <a:cs typeface="Arial"/>
              <a:sym typeface="Arial"/>
            </a:endParaRPr>
          </a:p>
        </p:txBody>
      </p:sp>
      <p:sp>
        <p:nvSpPr>
          <p:cNvPr id="33" name="Google Shape;33;p57"/>
          <p:cNvSpPr txBox="1"/>
          <p:nvPr/>
        </p:nvSpPr>
        <p:spPr>
          <a:xfrm>
            <a:off x="330787" y="1312225"/>
            <a:ext cx="7064700" cy="304699"/>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Slide Title (units, unit scale)</a:t>
            </a:r>
            <a:r>
              <a:rPr b="0" baseline="30000" i="0" lang="en-US" sz="1800" u="none" cap="none" strike="noStrike">
                <a:solidFill>
                  <a:srgbClr val="000000"/>
                </a:solidFill>
                <a:latin typeface="Arial"/>
                <a:ea typeface="Arial"/>
                <a:cs typeface="Arial"/>
                <a:sym typeface="Arial"/>
              </a:rPr>
              <a:t>22</a:t>
            </a:r>
            <a:endParaRPr b="0" baseline="30000" i="0" sz="1800" u="none" cap="none" strike="noStrike">
              <a:solidFill>
                <a:srgbClr val="000000"/>
              </a:solidFill>
              <a:latin typeface="Arial"/>
              <a:ea typeface="Arial"/>
              <a:cs typeface="Arial"/>
              <a:sym typeface="Arial"/>
            </a:endParaRPr>
          </a:p>
        </p:txBody>
      </p:sp>
      <p:sp>
        <p:nvSpPr>
          <p:cNvPr id="34" name="Google Shape;34;p57"/>
          <p:cNvSpPr txBox="1"/>
          <p:nvPr/>
        </p:nvSpPr>
        <p:spPr>
          <a:xfrm>
            <a:off x="238176" y="6440001"/>
            <a:ext cx="5641800" cy="215403"/>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Sources: [22] [23] [24]</a:t>
            </a:r>
            <a:endParaRPr b="0" i="0" sz="800" u="none" cap="none" strike="noStrike">
              <a:solidFill>
                <a:srgbClr val="000000"/>
              </a:solidFill>
              <a:latin typeface="Arial"/>
              <a:ea typeface="Arial"/>
              <a:cs typeface="Arial"/>
              <a:sym typeface="Arial"/>
            </a:endParaRPr>
          </a:p>
        </p:txBody>
      </p:sp>
      <p:sp>
        <p:nvSpPr>
          <p:cNvPr id="35" name="Google Shape;35;p57"/>
          <p:cNvSpPr txBox="1"/>
          <p:nvPr/>
        </p:nvSpPr>
        <p:spPr>
          <a:xfrm>
            <a:off x="330800" y="272875"/>
            <a:ext cx="70647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Slide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9"/>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grpSp>
        <p:nvGrpSpPr>
          <p:cNvPr id="276" name="Google Shape;276;p29"/>
          <p:cNvGrpSpPr/>
          <p:nvPr/>
        </p:nvGrpSpPr>
        <p:grpSpPr>
          <a:xfrm>
            <a:off x="4024605" y="1357604"/>
            <a:ext cx="4142791" cy="4142792"/>
            <a:chOff x="4749283" y="1085849"/>
            <a:chExt cx="4142791" cy="4142792"/>
          </a:xfrm>
        </p:grpSpPr>
        <p:sp>
          <p:nvSpPr>
            <p:cNvPr id="277" name="Google Shape;277;p29"/>
            <p:cNvSpPr/>
            <p:nvPr/>
          </p:nvSpPr>
          <p:spPr>
            <a:xfrm rot="-5400000">
              <a:off x="4749282" y="1085850"/>
              <a:ext cx="2071397" cy="2071395"/>
            </a:xfrm>
            <a:custGeom>
              <a:rect b="b" l="l" r="r" t="t"/>
              <a:pathLst>
                <a:path extrusionOk="0" h="2071395" w="2071397">
                  <a:moveTo>
                    <a:pt x="2071397" y="2071395"/>
                  </a:moveTo>
                  <a:lnTo>
                    <a:pt x="0" y="2071395"/>
                  </a:lnTo>
                  <a:lnTo>
                    <a:pt x="0" y="0"/>
                  </a:lnTo>
                  <a:lnTo>
                    <a:pt x="1" y="0"/>
                  </a:lnTo>
                  <a:lnTo>
                    <a:pt x="478" y="22"/>
                  </a:lnTo>
                  <a:lnTo>
                    <a:pt x="205468" y="10374"/>
                  </a:lnTo>
                  <a:lnTo>
                    <a:pt x="272534" y="19963"/>
                  </a:lnTo>
                  <a:lnTo>
                    <a:pt x="405206" y="40212"/>
                  </a:lnTo>
                  <a:lnTo>
                    <a:pt x="482619" y="58836"/>
                  </a:lnTo>
                  <a:lnTo>
                    <a:pt x="598258" y="88570"/>
                  </a:lnTo>
                  <a:lnTo>
                    <a:pt x="677658" y="115702"/>
                  </a:lnTo>
                  <a:lnTo>
                    <a:pt x="783683" y="154508"/>
                  </a:lnTo>
                  <a:lnTo>
                    <a:pt x="862002" y="189621"/>
                  </a:lnTo>
                  <a:lnTo>
                    <a:pt x="960539" y="237089"/>
                  </a:lnTo>
                  <a:lnTo>
                    <a:pt x="1036149" y="279650"/>
                  </a:lnTo>
                  <a:lnTo>
                    <a:pt x="1127893" y="335386"/>
                  </a:lnTo>
                  <a:lnTo>
                    <a:pt x="1199712" y="384848"/>
                  </a:lnTo>
                  <a:lnTo>
                    <a:pt x="1284809" y="448483"/>
                  </a:lnTo>
                  <a:lnTo>
                    <a:pt x="1352011" y="504279"/>
                  </a:lnTo>
                  <a:lnTo>
                    <a:pt x="1430354" y="575482"/>
                  </a:lnTo>
                  <a:lnTo>
                    <a:pt x="1492245" y="637004"/>
                  </a:lnTo>
                  <a:lnTo>
                    <a:pt x="1563601" y="715516"/>
                  </a:lnTo>
                  <a:lnTo>
                    <a:pt x="1619548" y="782088"/>
                  </a:lnTo>
                  <a:lnTo>
                    <a:pt x="1683626" y="867777"/>
                  </a:lnTo>
                  <a:lnTo>
                    <a:pt x="1733027" y="938593"/>
                  </a:lnTo>
                  <a:lnTo>
                    <a:pt x="1789517" y="1031579"/>
                  </a:lnTo>
                  <a:lnTo>
                    <a:pt x="1831766" y="1105583"/>
                  </a:lnTo>
                  <a:lnTo>
                    <a:pt x="1880390" y="1206520"/>
                  </a:lnTo>
                  <a:lnTo>
                    <a:pt x="1914841" y="1282120"/>
                  </a:lnTo>
                  <a:lnTo>
                    <a:pt x="1955449" y="1393071"/>
                  </a:lnTo>
                  <a:lnTo>
                    <a:pt x="1981315" y="1467265"/>
                  </a:lnTo>
                  <a:lnTo>
                    <a:pt x="2014277" y="1595456"/>
                  </a:lnTo>
                  <a:lnTo>
                    <a:pt x="2030251" y="1660075"/>
                  </a:lnTo>
                  <a:lnTo>
                    <a:pt x="2060685" y="1859490"/>
                  </a:lnTo>
                  <a:lnTo>
                    <a:pt x="2060702" y="1859608"/>
                  </a:lnTo>
                  <a:close/>
                </a:path>
              </a:pathLst>
            </a:custGeom>
            <a:solidFill>
              <a:srgbClr val="030A1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78" name="Google Shape;278;p29"/>
            <p:cNvSpPr/>
            <p:nvPr/>
          </p:nvSpPr>
          <p:spPr>
            <a:xfrm>
              <a:off x="6820677" y="1085850"/>
              <a:ext cx="2071397" cy="2071395"/>
            </a:xfrm>
            <a:custGeom>
              <a:rect b="b" l="l" r="r" t="t"/>
              <a:pathLst>
                <a:path extrusionOk="0" h="2071395" w="2071397">
                  <a:moveTo>
                    <a:pt x="2071397" y="2071395"/>
                  </a:moveTo>
                  <a:lnTo>
                    <a:pt x="0" y="2071395"/>
                  </a:lnTo>
                  <a:lnTo>
                    <a:pt x="0" y="0"/>
                  </a:lnTo>
                  <a:lnTo>
                    <a:pt x="1" y="0"/>
                  </a:lnTo>
                  <a:lnTo>
                    <a:pt x="478" y="22"/>
                  </a:lnTo>
                  <a:lnTo>
                    <a:pt x="205468" y="10374"/>
                  </a:lnTo>
                  <a:lnTo>
                    <a:pt x="272534" y="19963"/>
                  </a:lnTo>
                  <a:lnTo>
                    <a:pt x="405206" y="40212"/>
                  </a:lnTo>
                  <a:lnTo>
                    <a:pt x="482619" y="58836"/>
                  </a:lnTo>
                  <a:lnTo>
                    <a:pt x="598258" y="88570"/>
                  </a:lnTo>
                  <a:lnTo>
                    <a:pt x="677658" y="115702"/>
                  </a:lnTo>
                  <a:lnTo>
                    <a:pt x="783683" y="154508"/>
                  </a:lnTo>
                  <a:lnTo>
                    <a:pt x="862002" y="189621"/>
                  </a:lnTo>
                  <a:lnTo>
                    <a:pt x="960539" y="237089"/>
                  </a:lnTo>
                  <a:lnTo>
                    <a:pt x="1036149" y="279650"/>
                  </a:lnTo>
                  <a:lnTo>
                    <a:pt x="1127893" y="335386"/>
                  </a:lnTo>
                  <a:lnTo>
                    <a:pt x="1199712" y="384848"/>
                  </a:lnTo>
                  <a:lnTo>
                    <a:pt x="1284809" y="448483"/>
                  </a:lnTo>
                  <a:lnTo>
                    <a:pt x="1352011" y="504279"/>
                  </a:lnTo>
                  <a:lnTo>
                    <a:pt x="1430354" y="575482"/>
                  </a:lnTo>
                  <a:lnTo>
                    <a:pt x="1492245" y="637004"/>
                  </a:lnTo>
                  <a:lnTo>
                    <a:pt x="1563601" y="715516"/>
                  </a:lnTo>
                  <a:lnTo>
                    <a:pt x="1619548" y="782088"/>
                  </a:lnTo>
                  <a:lnTo>
                    <a:pt x="1683626" y="867777"/>
                  </a:lnTo>
                  <a:lnTo>
                    <a:pt x="1733027" y="938593"/>
                  </a:lnTo>
                  <a:lnTo>
                    <a:pt x="1789517" y="1031579"/>
                  </a:lnTo>
                  <a:lnTo>
                    <a:pt x="1831766" y="1105583"/>
                  </a:lnTo>
                  <a:lnTo>
                    <a:pt x="1880390" y="1206520"/>
                  </a:lnTo>
                  <a:lnTo>
                    <a:pt x="1914841" y="1282120"/>
                  </a:lnTo>
                  <a:lnTo>
                    <a:pt x="1955449" y="1393071"/>
                  </a:lnTo>
                  <a:lnTo>
                    <a:pt x="1981315" y="1467265"/>
                  </a:lnTo>
                  <a:lnTo>
                    <a:pt x="2014277" y="1595456"/>
                  </a:lnTo>
                  <a:lnTo>
                    <a:pt x="2030251" y="1660075"/>
                  </a:lnTo>
                  <a:lnTo>
                    <a:pt x="2060685" y="1859490"/>
                  </a:lnTo>
                  <a:lnTo>
                    <a:pt x="2060702" y="1859608"/>
                  </a:lnTo>
                  <a:close/>
                </a:path>
              </a:pathLst>
            </a:custGeom>
            <a:solidFill>
              <a:srgbClr val="97B1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79" name="Google Shape;279;p29"/>
            <p:cNvSpPr/>
            <p:nvPr/>
          </p:nvSpPr>
          <p:spPr>
            <a:xfrm rot="5400000">
              <a:off x="6820678" y="3157245"/>
              <a:ext cx="2071397" cy="2071395"/>
            </a:xfrm>
            <a:custGeom>
              <a:rect b="b" l="l" r="r" t="t"/>
              <a:pathLst>
                <a:path extrusionOk="0" h="2071395" w="2071397">
                  <a:moveTo>
                    <a:pt x="2071397" y="2071395"/>
                  </a:moveTo>
                  <a:lnTo>
                    <a:pt x="0" y="2071395"/>
                  </a:lnTo>
                  <a:lnTo>
                    <a:pt x="0" y="0"/>
                  </a:lnTo>
                  <a:lnTo>
                    <a:pt x="1" y="0"/>
                  </a:lnTo>
                  <a:lnTo>
                    <a:pt x="478" y="22"/>
                  </a:lnTo>
                  <a:lnTo>
                    <a:pt x="205468" y="10374"/>
                  </a:lnTo>
                  <a:lnTo>
                    <a:pt x="272534" y="19963"/>
                  </a:lnTo>
                  <a:lnTo>
                    <a:pt x="405206" y="40212"/>
                  </a:lnTo>
                  <a:lnTo>
                    <a:pt x="482619" y="58836"/>
                  </a:lnTo>
                  <a:lnTo>
                    <a:pt x="598258" y="88570"/>
                  </a:lnTo>
                  <a:lnTo>
                    <a:pt x="677658" y="115702"/>
                  </a:lnTo>
                  <a:lnTo>
                    <a:pt x="783683" y="154508"/>
                  </a:lnTo>
                  <a:lnTo>
                    <a:pt x="862002" y="189621"/>
                  </a:lnTo>
                  <a:lnTo>
                    <a:pt x="960539" y="237089"/>
                  </a:lnTo>
                  <a:lnTo>
                    <a:pt x="1036149" y="279650"/>
                  </a:lnTo>
                  <a:lnTo>
                    <a:pt x="1127893" y="335386"/>
                  </a:lnTo>
                  <a:lnTo>
                    <a:pt x="1199712" y="384848"/>
                  </a:lnTo>
                  <a:lnTo>
                    <a:pt x="1284809" y="448483"/>
                  </a:lnTo>
                  <a:lnTo>
                    <a:pt x="1352011" y="504279"/>
                  </a:lnTo>
                  <a:lnTo>
                    <a:pt x="1430354" y="575482"/>
                  </a:lnTo>
                  <a:lnTo>
                    <a:pt x="1492245" y="637004"/>
                  </a:lnTo>
                  <a:lnTo>
                    <a:pt x="1563601" y="715516"/>
                  </a:lnTo>
                  <a:lnTo>
                    <a:pt x="1619548" y="782088"/>
                  </a:lnTo>
                  <a:lnTo>
                    <a:pt x="1683626" y="867777"/>
                  </a:lnTo>
                  <a:lnTo>
                    <a:pt x="1733027" y="938593"/>
                  </a:lnTo>
                  <a:lnTo>
                    <a:pt x="1789517" y="1031579"/>
                  </a:lnTo>
                  <a:lnTo>
                    <a:pt x="1831766" y="1105583"/>
                  </a:lnTo>
                  <a:lnTo>
                    <a:pt x="1880390" y="1206520"/>
                  </a:lnTo>
                  <a:lnTo>
                    <a:pt x="1914841" y="1282120"/>
                  </a:lnTo>
                  <a:lnTo>
                    <a:pt x="1955449" y="1393071"/>
                  </a:lnTo>
                  <a:lnTo>
                    <a:pt x="1981315" y="1467265"/>
                  </a:lnTo>
                  <a:lnTo>
                    <a:pt x="2014277" y="1595456"/>
                  </a:lnTo>
                  <a:lnTo>
                    <a:pt x="2030251" y="1660075"/>
                  </a:lnTo>
                  <a:lnTo>
                    <a:pt x="2060685" y="1859490"/>
                  </a:lnTo>
                  <a:lnTo>
                    <a:pt x="2060702" y="1859608"/>
                  </a:lnTo>
                  <a:close/>
                </a:path>
              </a:pathLst>
            </a:custGeom>
            <a:solidFill>
              <a:srgbClr val="4E5C6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80" name="Google Shape;280;p29"/>
            <p:cNvSpPr/>
            <p:nvPr/>
          </p:nvSpPr>
          <p:spPr>
            <a:xfrm rot="10800000">
              <a:off x="4749283" y="3157245"/>
              <a:ext cx="2071397" cy="2071395"/>
            </a:xfrm>
            <a:custGeom>
              <a:rect b="b" l="l" r="r" t="t"/>
              <a:pathLst>
                <a:path extrusionOk="0" h="2071395" w="2071397">
                  <a:moveTo>
                    <a:pt x="2071397" y="2071395"/>
                  </a:moveTo>
                  <a:lnTo>
                    <a:pt x="0" y="2071395"/>
                  </a:lnTo>
                  <a:lnTo>
                    <a:pt x="0" y="0"/>
                  </a:lnTo>
                  <a:lnTo>
                    <a:pt x="1" y="0"/>
                  </a:lnTo>
                  <a:lnTo>
                    <a:pt x="478" y="22"/>
                  </a:lnTo>
                  <a:lnTo>
                    <a:pt x="205468" y="10374"/>
                  </a:lnTo>
                  <a:lnTo>
                    <a:pt x="272534" y="19963"/>
                  </a:lnTo>
                  <a:lnTo>
                    <a:pt x="405206" y="40212"/>
                  </a:lnTo>
                  <a:lnTo>
                    <a:pt x="482619" y="58836"/>
                  </a:lnTo>
                  <a:lnTo>
                    <a:pt x="598258" y="88570"/>
                  </a:lnTo>
                  <a:lnTo>
                    <a:pt x="677658" y="115702"/>
                  </a:lnTo>
                  <a:lnTo>
                    <a:pt x="783683" y="154508"/>
                  </a:lnTo>
                  <a:lnTo>
                    <a:pt x="862002" y="189621"/>
                  </a:lnTo>
                  <a:lnTo>
                    <a:pt x="960539" y="237089"/>
                  </a:lnTo>
                  <a:lnTo>
                    <a:pt x="1036149" y="279650"/>
                  </a:lnTo>
                  <a:lnTo>
                    <a:pt x="1127893" y="335386"/>
                  </a:lnTo>
                  <a:lnTo>
                    <a:pt x="1199712" y="384848"/>
                  </a:lnTo>
                  <a:lnTo>
                    <a:pt x="1284809" y="448483"/>
                  </a:lnTo>
                  <a:lnTo>
                    <a:pt x="1352011" y="504279"/>
                  </a:lnTo>
                  <a:lnTo>
                    <a:pt x="1430354" y="575482"/>
                  </a:lnTo>
                  <a:lnTo>
                    <a:pt x="1492245" y="637004"/>
                  </a:lnTo>
                  <a:lnTo>
                    <a:pt x="1563601" y="715516"/>
                  </a:lnTo>
                  <a:lnTo>
                    <a:pt x="1619548" y="782088"/>
                  </a:lnTo>
                  <a:lnTo>
                    <a:pt x="1683626" y="867777"/>
                  </a:lnTo>
                  <a:lnTo>
                    <a:pt x="1733027" y="938593"/>
                  </a:lnTo>
                  <a:lnTo>
                    <a:pt x="1789517" y="1031579"/>
                  </a:lnTo>
                  <a:lnTo>
                    <a:pt x="1831766" y="1105583"/>
                  </a:lnTo>
                  <a:lnTo>
                    <a:pt x="1880390" y="1206520"/>
                  </a:lnTo>
                  <a:lnTo>
                    <a:pt x="1914841" y="1282120"/>
                  </a:lnTo>
                  <a:lnTo>
                    <a:pt x="1955449" y="1393071"/>
                  </a:lnTo>
                  <a:lnTo>
                    <a:pt x="1981315" y="1467265"/>
                  </a:lnTo>
                  <a:lnTo>
                    <a:pt x="2014277" y="1595456"/>
                  </a:lnTo>
                  <a:lnTo>
                    <a:pt x="2030251" y="1660075"/>
                  </a:lnTo>
                  <a:lnTo>
                    <a:pt x="2060685" y="1859490"/>
                  </a:lnTo>
                  <a:lnTo>
                    <a:pt x="2060702" y="1859608"/>
                  </a:lnTo>
                  <a:close/>
                </a:path>
              </a:pathLst>
            </a:custGeom>
            <a:solidFill>
              <a:srgbClr val="9FB7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281" name="Google Shape;281;p29"/>
          <p:cNvSpPr/>
          <p:nvPr/>
        </p:nvSpPr>
        <p:spPr>
          <a:xfrm>
            <a:off x="5432113" y="2765114"/>
            <a:ext cx="1327769" cy="132776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Add Icon</a:t>
            </a:r>
            <a:endParaRPr b="0" i="0" sz="1400" u="none" cap="none" strike="noStrike">
              <a:solidFill>
                <a:srgbClr val="000000"/>
              </a:solidFill>
              <a:latin typeface="Arial"/>
              <a:ea typeface="Arial"/>
              <a:cs typeface="Arial"/>
              <a:sym typeface="Arial"/>
            </a:endParaRPr>
          </a:p>
        </p:txBody>
      </p:sp>
      <p:sp>
        <p:nvSpPr>
          <p:cNvPr id="282" name="Google Shape;282;p29"/>
          <p:cNvSpPr txBox="1"/>
          <p:nvPr/>
        </p:nvSpPr>
        <p:spPr>
          <a:xfrm>
            <a:off x="1666050" y="1428762"/>
            <a:ext cx="2358553" cy="979242"/>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200"/>
              <a:buFont typeface="Arial"/>
              <a:buNone/>
            </a:pPr>
            <a:r>
              <a:rPr b="0" i="0" lang="en-US" sz="1200" u="none" cap="none" strike="noStrike">
                <a:solidFill>
                  <a:srgbClr val="000000"/>
                </a:solidFill>
                <a:latin typeface="Arial"/>
                <a:ea typeface="Arial"/>
                <a:cs typeface="Arial"/>
                <a:sym typeface="Arial"/>
              </a:rPr>
              <a:t>Lorem ipsum dolor sit amet, consectetur adipiscing elit. Pellentesque ultricies quam ut massa luctus cursus. </a:t>
            </a:r>
            <a:endParaRPr b="0" i="0" sz="1400" u="none" cap="none" strike="noStrike">
              <a:solidFill>
                <a:srgbClr val="000000"/>
              </a:solidFill>
              <a:latin typeface="Arial"/>
              <a:ea typeface="Arial"/>
              <a:cs typeface="Arial"/>
              <a:sym typeface="Arial"/>
            </a:endParaRPr>
          </a:p>
        </p:txBody>
      </p:sp>
      <p:sp>
        <p:nvSpPr>
          <p:cNvPr id="283" name="Google Shape;283;p29"/>
          <p:cNvSpPr txBox="1"/>
          <p:nvPr/>
        </p:nvSpPr>
        <p:spPr>
          <a:xfrm>
            <a:off x="1666050" y="4261903"/>
            <a:ext cx="2358553" cy="979242"/>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200"/>
              <a:buFont typeface="Arial"/>
              <a:buNone/>
            </a:pPr>
            <a:r>
              <a:rPr b="0" i="0" lang="en-US" sz="1200" u="none" cap="none" strike="noStrike">
                <a:solidFill>
                  <a:srgbClr val="000000"/>
                </a:solidFill>
                <a:latin typeface="Arial"/>
                <a:ea typeface="Arial"/>
                <a:cs typeface="Arial"/>
                <a:sym typeface="Arial"/>
              </a:rPr>
              <a:t>Lorem ipsum dolor sit amet, consectetur adipiscing elit. Pellentesque ultricies quam ut massa luctus cursus. </a:t>
            </a:r>
            <a:endParaRPr b="0" i="0" sz="1400" u="none" cap="none" strike="noStrike">
              <a:solidFill>
                <a:srgbClr val="000000"/>
              </a:solidFill>
              <a:latin typeface="Arial"/>
              <a:ea typeface="Arial"/>
              <a:cs typeface="Arial"/>
              <a:sym typeface="Arial"/>
            </a:endParaRPr>
          </a:p>
        </p:txBody>
      </p:sp>
      <p:sp>
        <p:nvSpPr>
          <p:cNvPr id="284" name="Google Shape;284;p29"/>
          <p:cNvSpPr txBox="1"/>
          <p:nvPr/>
        </p:nvSpPr>
        <p:spPr>
          <a:xfrm>
            <a:off x="8831348" y="1428762"/>
            <a:ext cx="2358553" cy="979242"/>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200"/>
              <a:buFont typeface="Arial"/>
              <a:buNone/>
            </a:pPr>
            <a:r>
              <a:rPr b="0" i="0" lang="en-US" sz="1200" u="none" cap="none" strike="noStrike">
                <a:solidFill>
                  <a:srgbClr val="000000"/>
                </a:solidFill>
                <a:latin typeface="Arial"/>
                <a:ea typeface="Arial"/>
                <a:cs typeface="Arial"/>
                <a:sym typeface="Arial"/>
              </a:rPr>
              <a:t>Lorem ipsum dolor sit amet, consectetur adipiscing elit. Pellentesque ultricies quam ut massa luctus cursus. </a:t>
            </a:r>
            <a:endParaRPr b="0" i="0" sz="1400" u="none" cap="none" strike="noStrike">
              <a:solidFill>
                <a:srgbClr val="000000"/>
              </a:solidFill>
              <a:latin typeface="Arial"/>
              <a:ea typeface="Arial"/>
              <a:cs typeface="Arial"/>
              <a:sym typeface="Arial"/>
            </a:endParaRPr>
          </a:p>
        </p:txBody>
      </p:sp>
      <p:sp>
        <p:nvSpPr>
          <p:cNvPr id="285" name="Google Shape;285;p29"/>
          <p:cNvSpPr txBox="1"/>
          <p:nvPr/>
        </p:nvSpPr>
        <p:spPr>
          <a:xfrm>
            <a:off x="8831348" y="4261903"/>
            <a:ext cx="2358553" cy="979242"/>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200"/>
              <a:buFont typeface="Arial"/>
              <a:buNone/>
            </a:pPr>
            <a:r>
              <a:rPr b="0" i="0" lang="en-US" sz="1200" u="none" cap="none" strike="noStrike">
                <a:solidFill>
                  <a:srgbClr val="000000"/>
                </a:solidFill>
                <a:latin typeface="Arial"/>
                <a:ea typeface="Arial"/>
                <a:cs typeface="Arial"/>
                <a:sym typeface="Arial"/>
              </a:rPr>
              <a:t>Lorem ipsum dolor sit amet, consectetur adipiscing elit. Pellentesque ultricies quam ut massa luctus cursus. </a:t>
            </a:r>
            <a:endParaRPr b="0" i="0" sz="1400" u="none" cap="none" strike="noStrike">
              <a:solidFill>
                <a:srgbClr val="000000"/>
              </a:solidFill>
              <a:latin typeface="Arial"/>
              <a:ea typeface="Arial"/>
              <a:cs typeface="Arial"/>
              <a:sym typeface="Arial"/>
            </a:endParaRPr>
          </a:p>
        </p:txBody>
      </p:sp>
      <p:sp>
        <p:nvSpPr>
          <p:cNvPr id="286" name="Google Shape;286;p29"/>
          <p:cNvSpPr txBox="1"/>
          <p:nvPr/>
        </p:nvSpPr>
        <p:spPr>
          <a:xfrm>
            <a:off x="238176" y="6409103"/>
            <a:ext cx="5641698" cy="215444"/>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Sources: </a:t>
            </a:r>
            <a:r>
              <a:rPr b="0" i="0" lang="en-US" sz="800" u="sng" cap="none" strike="noStrike">
                <a:solidFill>
                  <a:srgbClr val="000000"/>
                </a:solidFill>
                <a:latin typeface="Arial"/>
                <a:ea typeface="Arial"/>
                <a:cs typeface="Arial"/>
                <a:sym typeface="Arial"/>
                <a:hlinkClick r:id="rId3">
                  <a:extLst>
                    <a:ext uri="{A12FA001-AC4F-418D-AE19-62706E023703}">
                      <ahyp:hlinkClr val="tx"/>
                    </a:ext>
                  </a:extLst>
                </a:hlinkClick>
              </a:rPr>
              <a:t>[5]</a:t>
            </a:r>
            <a:endParaRPr b="0" i="0" sz="800" u="none" cap="none" strike="noStrike">
              <a:solidFill>
                <a:srgbClr val="000000"/>
              </a:solidFill>
              <a:latin typeface="Arial"/>
              <a:ea typeface="Arial"/>
              <a:cs typeface="Arial"/>
              <a:sym typeface="Arial"/>
            </a:endParaRPr>
          </a:p>
        </p:txBody>
      </p:sp>
      <p:sp>
        <p:nvSpPr>
          <p:cNvPr id="287" name="Google Shape;287;p29"/>
          <p:cNvSpPr txBox="1"/>
          <p:nvPr/>
        </p:nvSpPr>
        <p:spPr>
          <a:xfrm>
            <a:off x="330801" y="272875"/>
            <a:ext cx="115320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Slide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0"/>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sp>
        <p:nvSpPr>
          <p:cNvPr id="293" name="Google Shape;293;p30"/>
          <p:cNvSpPr/>
          <p:nvPr/>
        </p:nvSpPr>
        <p:spPr>
          <a:xfrm>
            <a:off x="4484558" y="1528996"/>
            <a:ext cx="3222885" cy="704538"/>
          </a:xfrm>
          <a:prstGeom prst="rect">
            <a:avLst/>
          </a:prstGeom>
          <a:solidFill>
            <a:srgbClr val="030A1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Add text here</a:t>
            </a:r>
            <a:endParaRPr b="0" i="0" sz="1400" u="none" cap="none" strike="noStrike">
              <a:solidFill>
                <a:srgbClr val="000000"/>
              </a:solidFill>
              <a:latin typeface="Arial"/>
              <a:ea typeface="Arial"/>
              <a:cs typeface="Arial"/>
              <a:sym typeface="Arial"/>
            </a:endParaRPr>
          </a:p>
        </p:txBody>
      </p:sp>
      <p:sp>
        <p:nvSpPr>
          <p:cNvPr id="294" name="Google Shape;294;p30"/>
          <p:cNvSpPr/>
          <p:nvPr/>
        </p:nvSpPr>
        <p:spPr>
          <a:xfrm>
            <a:off x="346581" y="3342806"/>
            <a:ext cx="3222885" cy="704538"/>
          </a:xfrm>
          <a:prstGeom prst="rect">
            <a:avLst/>
          </a:prstGeom>
          <a:solidFill>
            <a:srgbClr val="9FB7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Add text here</a:t>
            </a:r>
            <a:endParaRPr b="0" i="0" sz="1400" u="none" cap="none" strike="noStrike">
              <a:solidFill>
                <a:srgbClr val="000000"/>
              </a:solidFill>
              <a:latin typeface="Arial"/>
              <a:ea typeface="Arial"/>
              <a:cs typeface="Arial"/>
              <a:sym typeface="Arial"/>
            </a:endParaRPr>
          </a:p>
        </p:txBody>
      </p:sp>
      <p:sp>
        <p:nvSpPr>
          <p:cNvPr id="295" name="Google Shape;295;p30"/>
          <p:cNvSpPr/>
          <p:nvPr/>
        </p:nvSpPr>
        <p:spPr>
          <a:xfrm>
            <a:off x="4484558" y="3342806"/>
            <a:ext cx="3222885" cy="704538"/>
          </a:xfrm>
          <a:prstGeom prst="rect">
            <a:avLst/>
          </a:prstGeom>
          <a:solidFill>
            <a:srgbClr val="9FB7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Add text here</a:t>
            </a:r>
            <a:endParaRPr b="0" i="0" sz="1400" u="none" cap="none" strike="noStrike">
              <a:solidFill>
                <a:srgbClr val="000000"/>
              </a:solidFill>
              <a:latin typeface="Arial"/>
              <a:ea typeface="Arial"/>
              <a:cs typeface="Arial"/>
              <a:sym typeface="Arial"/>
            </a:endParaRPr>
          </a:p>
        </p:txBody>
      </p:sp>
      <p:sp>
        <p:nvSpPr>
          <p:cNvPr id="296" name="Google Shape;296;p30"/>
          <p:cNvSpPr/>
          <p:nvPr/>
        </p:nvSpPr>
        <p:spPr>
          <a:xfrm>
            <a:off x="8638437" y="3342806"/>
            <a:ext cx="3222885" cy="704538"/>
          </a:xfrm>
          <a:prstGeom prst="rect">
            <a:avLst/>
          </a:prstGeom>
          <a:solidFill>
            <a:srgbClr val="9FB7B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Add text here</a:t>
            </a:r>
            <a:endParaRPr b="0" i="0" sz="1400" u="none" cap="none" strike="noStrike">
              <a:solidFill>
                <a:srgbClr val="000000"/>
              </a:solidFill>
              <a:latin typeface="Arial"/>
              <a:ea typeface="Arial"/>
              <a:cs typeface="Arial"/>
              <a:sym typeface="Arial"/>
            </a:endParaRPr>
          </a:p>
        </p:txBody>
      </p:sp>
      <p:sp>
        <p:nvSpPr>
          <p:cNvPr id="297" name="Google Shape;297;p30"/>
          <p:cNvSpPr/>
          <p:nvPr/>
        </p:nvSpPr>
        <p:spPr>
          <a:xfrm>
            <a:off x="346581" y="4766872"/>
            <a:ext cx="1048401" cy="970122"/>
          </a:xfrm>
          <a:prstGeom prst="rect">
            <a:avLst/>
          </a:prstGeom>
          <a:solidFill>
            <a:srgbClr val="97B1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Add text here</a:t>
            </a:r>
            <a:endParaRPr b="0" i="0" sz="1400" u="none" cap="none" strike="noStrike">
              <a:solidFill>
                <a:srgbClr val="000000"/>
              </a:solidFill>
              <a:latin typeface="Arial"/>
              <a:ea typeface="Arial"/>
              <a:cs typeface="Arial"/>
              <a:sym typeface="Arial"/>
            </a:endParaRPr>
          </a:p>
        </p:txBody>
      </p:sp>
      <p:sp>
        <p:nvSpPr>
          <p:cNvPr id="298" name="Google Shape;298;p30"/>
          <p:cNvSpPr/>
          <p:nvPr/>
        </p:nvSpPr>
        <p:spPr>
          <a:xfrm>
            <a:off x="1425872" y="4766872"/>
            <a:ext cx="1048401" cy="970122"/>
          </a:xfrm>
          <a:prstGeom prst="rect">
            <a:avLst/>
          </a:prstGeom>
          <a:solidFill>
            <a:srgbClr val="97B1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Add text here</a:t>
            </a:r>
            <a:endParaRPr b="0" i="0" sz="1400" u="none" cap="none" strike="noStrike">
              <a:solidFill>
                <a:srgbClr val="000000"/>
              </a:solidFill>
              <a:latin typeface="Arial"/>
              <a:ea typeface="Arial"/>
              <a:cs typeface="Arial"/>
              <a:sym typeface="Arial"/>
            </a:endParaRPr>
          </a:p>
        </p:txBody>
      </p:sp>
      <p:sp>
        <p:nvSpPr>
          <p:cNvPr id="299" name="Google Shape;299;p30"/>
          <p:cNvSpPr/>
          <p:nvPr/>
        </p:nvSpPr>
        <p:spPr>
          <a:xfrm>
            <a:off x="2505164" y="4766872"/>
            <a:ext cx="1048401" cy="970122"/>
          </a:xfrm>
          <a:prstGeom prst="rect">
            <a:avLst/>
          </a:prstGeom>
          <a:solidFill>
            <a:srgbClr val="97B1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Add text here</a:t>
            </a:r>
            <a:endParaRPr b="0" i="0" sz="1400" u="none" cap="none" strike="noStrike">
              <a:solidFill>
                <a:srgbClr val="000000"/>
              </a:solidFill>
              <a:latin typeface="Arial"/>
              <a:ea typeface="Arial"/>
              <a:cs typeface="Arial"/>
              <a:sym typeface="Arial"/>
            </a:endParaRPr>
          </a:p>
        </p:txBody>
      </p:sp>
      <p:sp>
        <p:nvSpPr>
          <p:cNvPr id="300" name="Google Shape;300;p30"/>
          <p:cNvSpPr/>
          <p:nvPr/>
        </p:nvSpPr>
        <p:spPr>
          <a:xfrm>
            <a:off x="4484558" y="4766872"/>
            <a:ext cx="1048401" cy="970122"/>
          </a:xfrm>
          <a:prstGeom prst="rect">
            <a:avLst/>
          </a:prstGeom>
          <a:solidFill>
            <a:srgbClr val="97B1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Add text here</a:t>
            </a:r>
            <a:endParaRPr b="0" i="0" sz="1400" u="none" cap="none" strike="noStrike">
              <a:solidFill>
                <a:srgbClr val="000000"/>
              </a:solidFill>
              <a:latin typeface="Arial"/>
              <a:ea typeface="Arial"/>
              <a:cs typeface="Arial"/>
              <a:sym typeface="Arial"/>
            </a:endParaRPr>
          </a:p>
        </p:txBody>
      </p:sp>
      <p:sp>
        <p:nvSpPr>
          <p:cNvPr id="301" name="Google Shape;301;p30"/>
          <p:cNvSpPr/>
          <p:nvPr/>
        </p:nvSpPr>
        <p:spPr>
          <a:xfrm>
            <a:off x="5563849" y="4766872"/>
            <a:ext cx="1048401" cy="970122"/>
          </a:xfrm>
          <a:prstGeom prst="rect">
            <a:avLst/>
          </a:prstGeom>
          <a:solidFill>
            <a:srgbClr val="97B1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Add text here</a:t>
            </a:r>
            <a:endParaRPr b="0" i="0" sz="1400" u="none" cap="none" strike="noStrike">
              <a:solidFill>
                <a:srgbClr val="000000"/>
              </a:solidFill>
              <a:latin typeface="Arial"/>
              <a:ea typeface="Arial"/>
              <a:cs typeface="Arial"/>
              <a:sym typeface="Arial"/>
            </a:endParaRPr>
          </a:p>
        </p:txBody>
      </p:sp>
      <p:sp>
        <p:nvSpPr>
          <p:cNvPr id="302" name="Google Shape;302;p30"/>
          <p:cNvSpPr/>
          <p:nvPr/>
        </p:nvSpPr>
        <p:spPr>
          <a:xfrm>
            <a:off x="6643141" y="4766872"/>
            <a:ext cx="1048401" cy="970122"/>
          </a:xfrm>
          <a:prstGeom prst="rect">
            <a:avLst/>
          </a:prstGeom>
          <a:solidFill>
            <a:srgbClr val="97B1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Add text here</a:t>
            </a:r>
            <a:endParaRPr b="0" i="0" sz="1400" u="none" cap="none" strike="noStrike">
              <a:solidFill>
                <a:srgbClr val="000000"/>
              </a:solidFill>
              <a:latin typeface="Arial"/>
              <a:ea typeface="Arial"/>
              <a:cs typeface="Arial"/>
              <a:sym typeface="Arial"/>
            </a:endParaRPr>
          </a:p>
        </p:txBody>
      </p:sp>
      <p:sp>
        <p:nvSpPr>
          <p:cNvPr id="303" name="Google Shape;303;p30"/>
          <p:cNvSpPr/>
          <p:nvPr/>
        </p:nvSpPr>
        <p:spPr>
          <a:xfrm>
            <a:off x="8638438" y="4766872"/>
            <a:ext cx="1048401" cy="970122"/>
          </a:xfrm>
          <a:prstGeom prst="rect">
            <a:avLst/>
          </a:prstGeom>
          <a:solidFill>
            <a:srgbClr val="97B1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Add text here</a:t>
            </a:r>
            <a:endParaRPr b="0" i="0" sz="1400" u="none" cap="none" strike="noStrike">
              <a:solidFill>
                <a:srgbClr val="000000"/>
              </a:solidFill>
              <a:latin typeface="Arial"/>
              <a:ea typeface="Arial"/>
              <a:cs typeface="Arial"/>
              <a:sym typeface="Arial"/>
            </a:endParaRPr>
          </a:p>
        </p:txBody>
      </p:sp>
      <p:sp>
        <p:nvSpPr>
          <p:cNvPr id="304" name="Google Shape;304;p30"/>
          <p:cNvSpPr/>
          <p:nvPr/>
        </p:nvSpPr>
        <p:spPr>
          <a:xfrm>
            <a:off x="9717729" y="4766872"/>
            <a:ext cx="1048401" cy="970122"/>
          </a:xfrm>
          <a:prstGeom prst="rect">
            <a:avLst/>
          </a:prstGeom>
          <a:solidFill>
            <a:srgbClr val="97B1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Add text here</a:t>
            </a:r>
            <a:endParaRPr b="0" i="0" sz="1400" u="none" cap="none" strike="noStrike">
              <a:solidFill>
                <a:srgbClr val="000000"/>
              </a:solidFill>
              <a:latin typeface="Arial"/>
              <a:ea typeface="Arial"/>
              <a:cs typeface="Arial"/>
              <a:sym typeface="Arial"/>
            </a:endParaRPr>
          </a:p>
        </p:txBody>
      </p:sp>
      <p:sp>
        <p:nvSpPr>
          <p:cNvPr id="305" name="Google Shape;305;p30"/>
          <p:cNvSpPr/>
          <p:nvPr/>
        </p:nvSpPr>
        <p:spPr>
          <a:xfrm>
            <a:off x="10797021" y="4766872"/>
            <a:ext cx="1048401" cy="970122"/>
          </a:xfrm>
          <a:prstGeom prst="rect">
            <a:avLst/>
          </a:prstGeom>
          <a:solidFill>
            <a:srgbClr val="97B1D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Add text here</a:t>
            </a:r>
            <a:endParaRPr b="0" i="0" sz="1400" u="none" cap="none" strike="noStrike">
              <a:solidFill>
                <a:srgbClr val="000000"/>
              </a:solidFill>
              <a:latin typeface="Arial"/>
              <a:ea typeface="Arial"/>
              <a:cs typeface="Arial"/>
              <a:sym typeface="Arial"/>
            </a:endParaRPr>
          </a:p>
        </p:txBody>
      </p:sp>
      <p:cxnSp>
        <p:nvCxnSpPr>
          <p:cNvPr id="306" name="Google Shape;306;p30"/>
          <p:cNvCxnSpPr>
            <a:stCxn id="293" idx="2"/>
            <a:endCxn id="294" idx="0"/>
          </p:cNvCxnSpPr>
          <p:nvPr/>
        </p:nvCxnSpPr>
        <p:spPr>
          <a:xfrm flipH="1">
            <a:off x="1958100" y="2233534"/>
            <a:ext cx="4137900" cy="1109400"/>
          </a:xfrm>
          <a:prstGeom prst="straightConnector1">
            <a:avLst/>
          </a:prstGeom>
          <a:noFill/>
          <a:ln cap="flat" cmpd="sng" w="9525">
            <a:solidFill>
              <a:schemeClr val="dk1"/>
            </a:solidFill>
            <a:prstDash val="solid"/>
            <a:round/>
            <a:headEnd len="sm" w="sm" type="none"/>
            <a:tailEnd len="sm" w="sm" type="none"/>
          </a:ln>
        </p:spPr>
      </p:cxnSp>
      <p:cxnSp>
        <p:nvCxnSpPr>
          <p:cNvPr id="307" name="Google Shape;307;p30"/>
          <p:cNvCxnSpPr>
            <a:stCxn id="293" idx="2"/>
            <a:endCxn id="295" idx="0"/>
          </p:cNvCxnSpPr>
          <p:nvPr/>
        </p:nvCxnSpPr>
        <p:spPr>
          <a:xfrm>
            <a:off x="6096001" y="2233534"/>
            <a:ext cx="0" cy="1109400"/>
          </a:xfrm>
          <a:prstGeom prst="straightConnector1">
            <a:avLst/>
          </a:prstGeom>
          <a:noFill/>
          <a:ln cap="flat" cmpd="sng" w="9525">
            <a:solidFill>
              <a:schemeClr val="dk1"/>
            </a:solidFill>
            <a:prstDash val="solid"/>
            <a:round/>
            <a:headEnd len="sm" w="sm" type="none"/>
            <a:tailEnd len="sm" w="sm" type="none"/>
          </a:ln>
        </p:spPr>
      </p:cxnSp>
      <p:cxnSp>
        <p:nvCxnSpPr>
          <p:cNvPr id="308" name="Google Shape;308;p30"/>
          <p:cNvCxnSpPr>
            <a:stCxn id="293" idx="2"/>
            <a:endCxn id="296" idx="0"/>
          </p:cNvCxnSpPr>
          <p:nvPr/>
        </p:nvCxnSpPr>
        <p:spPr>
          <a:xfrm>
            <a:off x="6096001" y="2233534"/>
            <a:ext cx="4153800" cy="1109400"/>
          </a:xfrm>
          <a:prstGeom prst="straightConnector1">
            <a:avLst/>
          </a:prstGeom>
          <a:noFill/>
          <a:ln cap="flat" cmpd="sng" w="9525">
            <a:solidFill>
              <a:schemeClr val="dk1"/>
            </a:solidFill>
            <a:prstDash val="solid"/>
            <a:round/>
            <a:headEnd len="sm" w="sm" type="none"/>
            <a:tailEnd len="sm" w="sm" type="none"/>
          </a:ln>
        </p:spPr>
      </p:cxnSp>
      <p:cxnSp>
        <p:nvCxnSpPr>
          <p:cNvPr id="309" name="Google Shape;309;p30"/>
          <p:cNvCxnSpPr>
            <a:stCxn id="301" idx="0"/>
            <a:endCxn id="295" idx="2"/>
          </p:cNvCxnSpPr>
          <p:nvPr/>
        </p:nvCxnSpPr>
        <p:spPr>
          <a:xfrm flipH="1" rot="10800000">
            <a:off x="6088050" y="4047472"/>
            <a:ext cx="8100" cy="719400"/>
          </a:xfrm>
          <a:prstGeom prst="straightConnector1">
            <a:avLst/>
          </a:prstGeom>
          <a:noFill/>
          <a:ln cap="flat" cmpd="sng" w="9525">
            <a:solidFill>
              <a:schemeClr val="dk1"/>
            </a:solidFill>
            <a:prstDash val="solid"/>
            <a:round/>
            <a:headEnd len="sm" w="sm" type="none"/>
            <a:tailEnd len="sm" w="sm" type="none"/>
          </a:ln>
        </p:spPr>
      </p:cxnSp>
      <p:cxnSp>
        <p:nvCxnSpPr>
          <p:cNvPr id="310" name="Google Shape;310;p30"/>
          <p:cNvCxnSpPr>
            <a:stCxn id="304" idx="0"/>
            <a:endCxn id="296" idx="2"/>
          </p:cNvCxnSpPr>
          <p:nvPr/>
        </p:nvCxnSpPr>
        <p:spPr>
          <a:xfrm flipH="1" rot="10800000">
            <a:off x="10241930" y="4047472"/>
            <a:ext cx="8100" cy="719400"/>
          </a:xfrm>
          <a:prstGeom prst="straightConnector1">
            <a:avLst/>
          </a:prstGeom>
          <a:noFill/>
          <a:ln cap="flat" cmpd="sng" w="9525">
            <a:solidFill>
              <a:schemeClr val="dk1"/>
            </a:solidFill>
            <a:prstDash val="solid"/>
            <a:round/>
            <a:headEnd len="sm" w="sm" type="none"/>
            <a:tailEnd len="sm" w="sm" type="none"/>
          </a:ln>
        </p:spPr>
      </p:cxnSp>
      <p:cxnSp>
        <p:nvCxnSpPr>
          <p:cNvPr id="311" name="Google Shape;311;p30"/>
          <p:cNvCxnSpPr>
            <a:stCxn id="298" idx="0"/>
            <a:endCxn id="294" idx="2"/>
          </p:cNvCxnSpPr>
          <p:nvPr/>
        </p:nvCxnSpPr>
        <p:spPr>
          <a:xfrm flipH="1" rot="10800000">
            <a:off x="1950073" y="4047472"/>
            <a:ext cx="8100" cy="719400"/>
          </a:xfrm>
          <a:prstGeom prst="straightConnector1">
            <a:avLst/>
          </a:prstGeom>
          <a:noFill/>
          <a:ln cap="flat" cmpd="sng" w="9525">
            <a:solidFill>
              <a:schemeClr val="dk1"/>
            </a:solidFill>
            <a:prstDash val="solid"/>
            <a:round/>
            <a:headEnd len="sm" w="sm" type="none"/>
            <a:tailEnd len="sm" w="sm" type="none"/>
          </a:ln>
        </p:spPr>
      </p:cxnSp>
      <p:sp>
        <p:nvSpPr>
          <p:cNvPr id="312" name="Google Shape;312;p30"/>
          <p:cNvSpPr txBox="1"/>
          <p:nvPr/>
        </p:nvSpPr>
        <p:spPr>
          <a:xfrm>
            <a:off x="238176" y="6409103"/>
            <a:ext cx="5641698" cy="215444"/>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Sources: </a:t>
            </a:r>
            <a:r>
              <a:rPr b="0" i="0" lang="en-US" sz="800" u="sng" cap="none" strike="noStrike">
                <a:solidFill>
                  <a:srgbClr val="000000"/>
                </a:solidFill>
                <a:latin typeface="Arial"/>
                <a:ea typeface="Arial"/>
                <a:cs typeface="Arial"/>
                <a:sym typeface="Arial"/>
                <a:hlinkClick r:id="rId3">
                  <a:extLst>
                    <a:ext uri="{A12FA001-AC4F-418D-AE19-62706E023703}">
                      <ahyp:hlinkClr val="tx"/>
                    </a:ext>
                  </a:extLst>
                </a:hlinkClick>
              </a:rPr>
              <a:t>[5]</a:t>
            </a:r>
            <a:endParaRPr b="0" i="0" sz="800" u="none" cap="none" strike="noStrike">
              <a:solidFill>
                <a:srgbClr val="000000"/>
              </a:solidFill>
              <a:latin typeface="Arial"/>
              <a:ea typeface="Arial"/>
              <a:cs typeface="Arial"/>
              <a:sym typeface="Arial"/>
            </a:endParaRPr>
          </a:p>
        </p:txBody>
      </p:sp>
      <p:sp>
        <p:nvSpPr>
          <p:cNvPr id="313" name="Google Shape;313;p30"/>
          <p:cNvSpPr txBox="1"/>
          <p:nvPr/>
        </p:nvSpPr>
        <p:spPr>
          <a:xfrm>
            <a:off x="330801" y="272875"/>
            <a:ext cx="115320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Slide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1"/>
          <p:cNvSpPr/>
          <p:nvPr/>
        </p:nvSpPr>
        <p:spPr>
          <a:xfrm>
            <a:off x="7858125" y="0"/>
            <a:ext cx="433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61"/>
          <p:cNvSpPr txBox="1"/>
          <p:nvPr>
            <p:ph idx="12" type="sldNum"/>
          </p:nvPr>
        </p:nvSpPr>
        <p:spPr>
          <a:xfrm>
            <a:off x="11517132" y="6440567"/>
            <a:ext cx="34560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800"/>
              <a:buNone/>
            </a:pPr>
            <a:fld id="{00000000-1234-1234-1234-123412341234}" type="slidenum">
              <a:rPr lang="en-US"/>
              <a:t>‹#›</a:t>
            </a:fld>
            <a:endParaRPr/>
          </a:p>
        </p:txBody>
      </p:sp>
      <p:sp>
        <p:nvSpPr>
          <p:cNvPr id="321" name="Google Shape;321;p61"/>
          <p:cNvSpPr txBox="1"/>
          <p:nvPr/>
        </p:nvSpPr>
        <p:spPr>
          <a:xfrm>
            <a:off x="8222776" y="1906025"/>
            <a:ext cx="3602700" cy="3905685"/>
          </a:xfrm>
          <a:prstGeom prst="rect">
            <a:avLst/>
          </a:prstGeom>
          <a:noFill/>
          <a:ln>
            <a:noFill/>
          </a:ln>
        </p:spPr>
        <p:txBody>
          <a:bodyPr anchorCtr="0" anchor="t" bIns="0" lIns="0" spcFirstLastPara="1" rIns="0" wrap="square" tIns="0">
            <a:spAutoFit/>
          </a:bodyPr>
          <a:lstStyle/>
          <a:p>
            <a:pPr indent="-330200" lvl="0" marL="457200" marR="0" rtl="0" algn="l">
              <a:lnSpc>
                <a:spcPct val="110000"/>
              </a:lnSpc>
              <a:spcBef>
                <a:spcPts val="0"/>
              </a:spcBef>
              <a:spcAft>
                <a:spcPts val="0"/>
              </a:spcAft>
              <a:buClr>
                <a:schemeClr val="dk1"/>
              </a:buClr>
              <a:buSzPts val="1600"/>
              <a:buFont typeface="Helvetica Neue"/>
              <a:buChar char="●"/>
            </a:pPr>
            <a:r>
              <a:rPr b="0" i="0" lang="en-US" sz="1600" u="none" cap="none" strike="noStrike">
                <a:solidFill>
                  <a:schemeClr val="dk1"/>
                </a:solidFill>
                <a:latin typeface="Arial"/>
                <a:ea typeface="Arial"/>
                <a:cs typeface="Arial"/>
                <a:sym typeface="Arial"/>
              </a:rPr>
              <a:t>Lorem ipsum dolor sit amet, consectetur adipiscing elit. Pellentesque ultricies quam ut. </a:t>
            </a:r>
            <a:endParaRPr b="0" i="0" sz="1600" u="none" cap="none" strike="noStrike">
              <a:solidFill>
                <a:schemeClr val="dk1"/>
              </a:solidFill>
              <a:latin typeface="Arial"/>
              <a:ea typeface="Arial"/>
              <a:cs typeface="Arial"/>
              <a:sym typeface="Arial"/>
            </a:endParaRPr>
          </a:p>
          <a:p>
            <a:pPr indent="-330200" lvl="0" marL="457200" marR="0" rtl="0" algn="l">
              <a:lnSpc>
                <a:spcPct val="110000"/>
              </a:lnSpc>
              <a:spcBef>
                <a:spcPts val="600"/>
              </a:spcBef>
              <a:spcAft>
                <a:spcPts val="0"/>
              </a:spcAft>
              <a:buClr>
                <a:schemeClr val="dk1"/>
              </a:buClr>
              <a:buSzPts val="1600"/>
              <a:buFont typeface="Helvetica Neue"/>
              <a:buChar char="●"/>
            </a:pPr>
            <a:r>
              <a:rPr b="0" i="0" lang="en-US" sz="1600" u="none" cap="none" strike="noStrike">
                <a:solidFill>
                  <a:schemeClr val="dk1"/>
                </a:solidFill>
                <a:latin typeface="Arial"/>
                <a:ea typeface="Arial"/>
                <a:cs typeface="Arial"/>
                <a:sym typeface="Arial"/>
              </a:rPr>
              <a:t>Nullam pharetra mauris tortor. In hac habitasse platea dictumst.</a:t>
            </a:r>
            <a:r>
              <a:rPr b="0" baseline="30000" i="0" lang="en-US" sz="1600" u="none" cap="none" strike="noStrike">
                <a:solidFill>
                  <a:schemeClr val="dk1"/>
                </a:solidFill>
                <a:latin typeface="Arial"/>
                <a:ea typeface="Arial"/>
                <a:cs typeface="Arial"/>
                <a:sym typeface="Arial"/>
              </a:rPr>
              <a:t>25</a:t>
            </a:r>
            <a:r>
              <a:rPr b="0" i="0" lang="en-US"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330200" lvl="0" marL="457200" marR="0" rtl="0" algn="l">
              <a:lnSpc>
                <a:spcPct val="110000"/>
              </a:lnSpc>
              <a:spcBef>
                <a:spcPts val="600"/>
              </a:spcBef>
              <a:spcAft>
                <a:spcPts val="0"/>
              </a:spcAft>
              <a:buClr>
                <a:schemeClr val="dk1"/>
              </a:buClr>
              <a:buSzPts val="1600"/>
              <a:buFont typeface="Helvetica Neue"/>
              <a:buChar char="●"/>
            </a:pPr>
            <a:r>
              <a:rPr b="0" i="0" lang="en-US" sz="1600" u="none" cap="none" strike="noStrike">
                <a:solidFill>
                  <a:schemeClr val="dk1"/>
                </a:solidFill>
                <a:latin typeface="Arial"/>
                <a:ea typeface="Arial"/>
                <a:cs typeface="Arial"/>
                <a:sym typeface="Arial"/>
              </a:rPr>
              <a:t>Lorem ipsum dolor sit amet, consectetur adipiscing elit. Pellentesque ultricies quam ut. </a:t>
            </a:r>
            <a:endParaRPr b="0" i="0" sz="1600" u="none" cap="none" strike="noStrike">
              <a:solidFill>
                <a:schemeClr val="dk1"/>
              </a:solidFill>
              <a:latin typeface="Arial"/>
              <a:ea typeface="Arial"/>
              <a:cs typeface="Arial"/>
              <a:sym typeface="Arial"/>
            </a:endParaRPr>
          </a:p>
          <a:p>
            <a:pPr indent="-330200" lvl="0" marL="457200" marR="0" rtl="0" algn="l">
              <a:lnSpc>
                <a:spcPct val="110000"/>
              </a:lnSpc>
              <a:spcBef>
                <a:spcPts val="600"/>
              </a:spcBef>
              <a:spcAft>
                <a:spcPts val="0"/>
              </a:spcAft>
              <a:buClr>
                <a:schemeClr val="dk1"/>
              </a:buClr>
              <a:buSzPts val="1600"/>
              <a:buFont typeface="Helvetica Neue"/>
              <a:buChar char="●"/>
            </a:pPr>
            <a:r>
              <a:rPr b="0" i="0" lang="en-US" sz="1600" u="none" cap="none" strike="noStrike">
                <a:solidFill>
                  <a:schemeClr val="dk1"/>
                </a:solidFill>
                <a:latin typeface="Arial"/>
                <a:ea typeface="Arial"/>
                <a:cs typeface="Arial"/>
                <a:sym typeface="Arial"/>
              </a:rPr>
              <a:t>Nullam pharetra mauris tortor. In hac habitasse platea dictumst.</a:t>
            </a:r>
            <a:r>
              <a:rPr b="0" baseline="30000" i="0" lang="en-US" sz="1600" u="none" cap="none" strike="noStrike">
                <a:solidFill>
                  <a:schemeClr val="dk1"/>
                </a:solidFill>
                <a:latin typeface="Arial"/>
                <a:ea typeface="Arial"/>
                <a:cs typeface="Arial"/>
                <a:sym typeface="Arial"/>
              </a:rPr>
              <a:t>26</a:t>
            </a:r>
            <a:endParaRPr b="0" baseline="30000" i="0" sz="1600" u="none" cap="none" strike="noStrike">
              <a:solidFill>
                <a:schemeClr val="dk1"/>
              </a:solidFill>
              <a:latin typeface="Arial"/>
              <a:ea typeface="Arial"/>
              <a:cs typeface="Arial"/>
              <a:sym typeface="Arial"/>
            </a:endParaRPr>
          </a:p>
          <a:p>
            <a:pPr indent="-330200" lvl="0" marL="457200" marR="0" rtl="0" algn="l">
              <a:lnSpc>
                <a:spcPct val="110000"/>
              </a:lnSpc>
              <a:spcBef>
                <a:spcPts val="600"/>
              </a:spcBef>
              <a:spcAft>
                <a:spcPts val="600"/>
              </a:spcAft>
              <a:buClr>
                <a:schemeClr val="dk1"/>
              </a:buClr>
              <a:buSzPts val="1600"/>
              <a:buFont typeface="Helvetica Neue"/>
              <a:buChar char="●"/>
            </a:pPr>
            <a:r>
              <a:rPr b="0" i="0" lang="en-US" sz="1600" u="none" cap="none" strike="noStrike">
                <a:solidFill>
                  <a:schemeClr val="dk1"/>
                </a:solidFill>
                <a:latin typeface="Arial"/>
                <a:ea typeface="Arial"/>
                <a:cs typeface="Arial"/>
                <a:sym typeface="Arial"/>
              </a:rPr>
              <a:t>Lorem ipsum dolor sit amet, consectetur adipiscing elit. Pellentesque ultricies quam ut. </a:t>
            </a:r>
            <a:endParaRPr b="0" i="0" sz="1600" u="none" cap="none" strike="noStrike">
              <a:solidFill>
                <a:srgbClr val="000000"/>
              </a:solidFill>
              <a:latin typeface="Arial"/>
              <a:ea typeface="Arial"/>
              <a:cs typeface="Arial"/>
              <a:sym typeface="Arial"/>
            </a:endParaRPr>
          </a:p>
        </p:txBody>
      </p:sp>
      <p:sp>
        <p:nvSpPr>
          <p:cNvPr id="322" name="Google Shape;322;p61"/>
          <p:cNvSpPr txBox="1"/>
          <p:nvPr/>
        </p:nvSpPr>
        <p:spPr>
          <a:xfrm>
            <a:off x="8222763" y="1312225"/>
            <a:ext cx="3602700" cy="304699"/>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Takeaways</a:t>
            </a:r>
            <a:endParaRPr b="0" i="0" sz="1800" u="none" cap="none" strike="noStrike">
              <a:solidFill>
                <a:srgbClr val="000000"/>
              </a:solidFill>
              <a:latin typeface="Arial"/>
              <a:ea typeface="Arial"/>
              <a:cs typeface="Arial"/>
              <a:sym typeface="Arial"/>
            </a:endParaRPr>
          </a:p>
        </p:txBody>
      </p:sp>
      <p:sp>
        <p:nvSpPr>
          <p:cNvPr id="323" name="Google Shape;323;p61"/>
          <p:cNvSpPr txBox="1"/>
          <p:nvPr/>
        </p:nvSpPr>
        <p:spPr>
          <a:xfrm>
            <a:off x="330787" y="1312225"/>
            <a:ext cx="7064700" cy="304699"/>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Visualization Title</a:t>
            </a:r>
            <a:endParaRPr b="0" i="0" sz="1800" u="none" cap="none" strike="noStrike">
              <a:solidFill>
                <a:srgbClr val="000000"/>
              </a:solidFill>
              <a:latin typeface="Arial"/>
              <a:ea typeface="Arial"/>
              <a:cs typeface="Arial"/>
              <a:sym typeface="Arial"/>
            </a:endParaRPr>
          </a:p>
        </p:txBody>
      </p:sp>
      <p:cxnSp>
        <p:nvCxnSpPr>
          <p:cNvPr id="324" name="Google Shape;324;p61"/>
          <p:cNvCxnSpPr/>
          <p:nvPr/>
        </p:nvCxnSpPr>
        <p:spPr>
          <a:xfrm>
            <a:off x="3811175" y="1937363"/>
            <a:ext cx="0" cy="4123800"/>
          </a:xfrm>
          <a:prstGeom prst="straightConnector1">
            <a:avLst/>
          </a:prstGeom>
          <a:noFill/>
          <a:ln cap="flat" cmpd="sng" w="12700">
            <a:solidFill>
              <a:schemeClr val="dk1"/>
            </a:solidFill>
            <a:prstDash val="solid"/>
            <a:round/>
            <a:headEnd len="sm" w="sm" type="none"/>
            <a:tailEnd len="sm" w="sm" type="none"/>
          </a:ln>
        </p:spPr>
      </p:cxnSp>
      <p:cxnSp>
        <p:nvCxnSpPr>
          <p:cNvPr id="325" name="Google Shape;325;p61"/>
          <p:cNvCxnSpPr/>
          <p:nvPr/>
        </p:nvCxnSpPr>
        <p:spPr>
          <a:xfrm rot="10800000">
            <a:off x="1090925" y="3999263"/>
            <a:ext cx="5440500" cy="0"/>
          </a:xfrm>
          <a:prstGeom prst="straightConnector1">
            <a:avLst/>
          </a:prstGeom>
          <a:noFill/>
          <a:ln cap="flat" cmpd="sng" w="12700">
            <a:solidFill>
              <a:schemeClr val="dk1"/>
            </a:solidFill>
            <a:prstDash val="solid"/>
            <a:round/>
            <a:headEnd len="sm" w="sm" type="none"/>
            <a:tailEnd len="sm" w="sm" type="none"/>
          </a:ln>
        </p:spPr>
      </p:cxnSp>
      <p:sp>
        <p:nvSpPr>
          <p:cNvPr id="326" name="Google Shape;326;p61"/>
          <p:cNvSpPr/>
          <p:nvPr/>
        </p:nvSpPr>
        <p:spPr>
          <a:xfrm>
            <a:off x="1767752" y="2422646"/>
            <a:ext cx="743400" cy="743400"/>
          </a:xfrm>
          <a:prstGeom prst="roundRect">
            <a:avLst>
              <a:gd fmla="val 50000" name="adj"/>
            </a:avLst>
          </a:prstGeom>
          <a:solidFill>
            <a:srgbClr val="07376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Item 1</a:t>
            </a:r>
            <a:endParaRPr b="0" i="0" sz="1400" u="none" cap="none" strike="noStrike">
              <a:solidFill>
                <a:srgbClr val="FFFFFF"/>
              </a:solidFill>
              <a:latin typeface="Arial"/>
              <a:ea typeface="Arial"/>
              <a:cs typeface="Arial"/>
              <a:sym typeface="Arial"/>
            </a:endParaRPr>
          </a:p>
        </p:txBody>
      </p:sp>
      <p:sp>
        <p:nvSpPr>
          <p:cNvPr id="327" name="Google Shape;327;p61"/>
          <p:cNvSpPr/>
          <p:nvPr/>
        </p:nvSpPr>
        <p:spPr>
          <a:xfrm>
            <a:off x="2369628" y="4915132"/>
            <a:ext cx="743400" cy="743400"/>
          </a:xfrm>
          <a:prstGeom prst="roundRect">
            <a:avLst>
              <a:gd fmla="val 50000" name="adj"/>
            </a:avLst>
          </a:prstGeom>
          <a:solidFill>
            <a:srgbClr val="07376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Item 3</a:t>
            </a:r>
            <a:endParaRPr b="0" i="0" sz="1400" u="none" cap="none" strike="noStrike">
              <a:solidFill>
                <a:srgbClr val="FFFFFF"/>
              </a:solidFill>
              <a:latin typeface="Arial"/>
              <a:ea typeface="Arial"/>
              <a:cs typeface="Arial"/>
              <a:sym typeface="Arial"/>
            </a:endParaRPr>
          </a:p>
        </p:txBody>
      </p:sp>
      <p:sp>
        <p:nvSpPr>
          <p:cNvPr id="328" name="Google Shape;328;p61"/>
          <p:cNvSpPr/>
          <p:nvPr/>
        </p:nvSpPr>
        <p:spPr>
          <a:xfrm>
            <a:off x="4923385" y="4662753"/>
            <a:ext cx="743400" cy="743400"/>
          </a:xfrm>
          <a:prstGeom prst="roundRect">
            <a:avLst>
              <a:gd fmla="val 50000" name="adj"/>
            </a:avLst>
          </a:prstGeom>
          <a:solidFill>
            <a:srgbClr val="07376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Item 4</a:t>
            </a:r>
            <a:endParaRPr b="0" i="0" sz="1400" u="none" cap="none" strike="noStrike">
              <a:solidFill>
                <a:srgbClr val="FFFFFF"/>
              </a:solidFill>
              <a:latin typeface="Arial"/>
              <a:ea typeface="Arial"/>
              <a:cs typeface="Arial"/>
              <a:sym typeface="Arial"/>
            </a:endParaRPr>
          </a:p>
        </p:txBody>
      </p:sp>
      <p:sp>
        <p:nvSpPr>
          <p:cNvPr id="329" name="Google Shape;329;p61"/>
          <p:cNvSpPr/>
          <p:nvPr/>
        </p:nvSpPr>
        <p:spPr>
          <a:xfrm>
            <a:off x="4576544" y="2685597"/>
            <a:ext cx="743400" cy="743400"/>
          </a:xfrm>
          <a:prstGeom prst="roundRect">
            <a:avLst>
              <a:gd fmla="val 50000" name="adj"/>
            </a:avLst>
          </a:prstGeom>
          <a:solidFill>
            <a:srgbClr val="07376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Item 2</a:t>
            </a:r>
            <a:endParaRPr b="0" i="0" sz="1400" u="none" cap="none" strike="noStrike">
              <a:solidFill>
                <a:srgbClr val="FFFFFF"/>
              </a:solidFill>
              <a:latin typeface="Arial"/>
              <a:ea typeface="Arial"/>
              <a:cs typeface="Arial"/>
              <a:sym typeface="Arial"/>
            </a:endParaRPr>
          </a:p>
        </p:txBody>
      </p:sp>
      <p:sp>
        <p:nvSpPr>
          <p:cNvPr id="330" name="Google Shape;330;p61"/>
          <p:cNvSpPr txBox="1"/>
          <p:nvPr/>
        </p:nvSpPr>
        <p:spPr>
          <a:xfrm>
            <a:off x="3113022" y="6111988"/>
            <a:ext cx="1435800" cy="437556"/>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1300"/>
              </a:spcAft>
              <a:buClr>
                <a:srgbClr val="000000"/>
              </a:buClr>
              <a:buSzPts val="1600"/>
              <a:buFont typeface="Arial"/>
              <a:buNone/>
            </a:pPr>
            <a:r>
              <a:rPr b="0" i="0" lang="en-US" sz="1600" u="none" cap="none" strike="noStrike">
                <a:solidFill>
                  <a:srgbClr val="000000"/>
                </a:solidFill>
                <a:latin typeface="Arial"/>
                <a:ea typeface="Arial"/>
                <a:cs typeface="Arial"/>
                <a:sym typeface="Arial"/>
              </a:rPr>
              <a:t>Axis title</a:t>
            </a:r>
            <a:endParaRPr b="0" i="0" sz="1600" u="none" cap="none" strike="noStrike">
              <a:solidFill>
                <a:srgbClr val="000000"/>
              </a:solidFill>
              <a:latin typeface="Arial"/>
              <a:ea typeface="Arial"/>
              <a:cs typeface="Arial"/>
              <a:sym typeface="Arial"/>
            </a:endParaRPr>
          </a:p>
        </p:txBody>
      </p:sp>
      <p:sp>
        <p:nvSpPr>
          <p:cNvPr id="331" name="Google Shape;331;p61"/>
          <p:cNvSpPr txBox="1"/>
          <p:nvPr/>
        </p:nvSpPr>
        <p:spPr>
          <a:xfrm rot="-5400000">
            <a:off x="76197" y="3780485"/>
            <a:ext cx="1435800" cy="437556"/>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1300"/>
              </a:spcAft>
              <a:buClr>
                <a:srgbClr val="000000"/>
              </a:buClr>
              <a:buSzPts val="1600"/>
              <a:buFont typeface="Arial"/>
              <a:buNone/>
            </a:pPr>
            <a:r>
              <a:rPr b="0" i="0" lang="en-US" sz="1600" u="none" cap="none" strike="noStrike">
                <a:solidFill>
                  <a:srgbClr val="000000"/>
                </a:solidFill>
                <a:latin typeface="Arial"/>
                <a:ea typeface="Arial"/>
                <a:cs typeface="Arial"/>
                <a:sym typeface="Arial"/>
              </a:rPr>
              <a:t>Axis title</a:t>
            </a:r>
            <a:endParaRPr b="0" i="0" sz="1600" u="none" cap="none" strike="noStrike">
              <a:solidFill>
                <a:srgbClr val="000000"/>
              </a:solidFill>
              <a:latin typeface="Arial"/>
              <a:ea typeface="Arial"/>
              <a:cs typeface="Arial"/>
              <a:sym typeface="Arial"/>
            </a:endParaRPr>
          </a:p>
        </p:txBody>
      </p:sp>
      <p:sp>
        <p:nvSpPr>
          <p:cNvPr id="332" name="Google Shape;332;p61"/>
          <p:cNvSpPr txBox="1"/>
          <p:nvPr/>
        </p:nvSpPr>
        <p:spPr>
          <a:xfrm>
            <a:off x="238176" y="6440001"/>
            <a:ext cx="5641800" cy="215403"/>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Sources: [25] [26]</a:t>
            </a:r>
            <a:endParaRPr b="0" i="0" sz="800" u="none" cap="none" strike="noStrike">
              <a:solidFill>
                <a:srgbClr val="000000"/>
              </a:solidFill>
              <a:latin typeface="Arial"/>
              <a:ea typeface="Arial"/>
              <a:cs typeface="Arial"/>
              <a:sym typeface="Arial"/>
            </a:endParaRPr>
          </a:p>
        </p:txBody>
      </p:sp>
      <p:sp>
        <p:nvSpPr>
          <p:cNvPr id="333" name="Google Shape;333;p61"/>
          <p:cNvSpPr txBox="1"/>
          <p:nvPr/>
        </p:nvSpPr>
        <p:spPr>
          <a:xfrm>
            <a:off x="330801" y="272875"/>
            <a:ext cx="7064686"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Slide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2"/>
          <p:cNvSpPr/>
          <p:nvPr/>
        </p:nvSpPr>
        <p:spPr>
          <a:xfrm>
            <a:off x="7858125" y="0"/>
            <a:ext cx="433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62"/>
          <p:cNvSpPr txBox="1"/>
          <p:nvPr>
            <p:ph idx="12" type="sldNum"/>
          </p:nvPr>
        </p:nvSpPr>
        <p:spPr>
          <a:xfrm>
            <a:off x="11517132" y="6440567"/>
            <a:ext cx="34560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800"/>
              <a:buNone/>
            </a:pPr>
            <a:fld id="{00000000-1234-1234-1234-123412341234}" type="slidenum">
              <a:rPr lang="en-US"/>
              <a:t>‹#›</a:t>
            </a:fld>
            <a:endParaRPr/>
          </a:p>
        </p:txBody>
      </p:sp>
      <p:sp>
        <p:nvSpPr>
          <p:cNvPr id="341" name="Google Shape;341;p62"/>
          <p:cNvSpPr txBox="1"/>
          <p:nvPr/>
        </p:nvSpPr>
        <p:spPr>
          <a:xfrm>
            <a:off x="8222776" y="1906025"/>
            <a:ext cx="3602700" cy="3905685"/>
          </a:xfrm>
          <a:prstGeom prst="rect">
            <a:avLst/>
          </a:prstGeom>
          <a:noFill/>
          <a:ln>
            <a:noFill/>
          </a:ln>
        </p:spPr>
        <p:txBody>
          <a:bodyPr anchorCtr="0" anchor="t" bIns="0" lIns="0" spcFirstLastPara="1" rIns="0" wrap="square" tIns="0">
            <a:spAutoFit/>
          </a:bodyPr>
          <a:lstStyle/>
          <a:p>
            <a:pPr indent="-330200" lvl="0" marL="457200" marR="0" rtl="0" algn="l">
              <a:lnSpc>
                <a:spcPct val="110000"/>
              </a:lnSpc>
              <a:spcBef>
                <a:spcPts val="0"/>
              </a:spcBef>
              <a:spcAft>
                <a:spcPts val="0"/>
              </a:spcAft>
              <a:buClr>
                <a:schemeClr val="dk1"/>
              </a:buClr>
              <a:buSzPts val="1600"/>
              <a:buFont typeface="Helvetica Neue"/>
              <a:buChar char="●"/>
            </a:pPr>
            <a:r>
              <a:rPr b="0" i="0" lang="en-US" sz="1600" u="none" cap="none" strike="noStrike">
                <a:solidFill>
                  <a:schemeClr val="dk1"/>
                </a:solidFill>
                <a:latin typeface="Arial"/>
                <a:ea typeface="Arial"/>
                <a:cs typeface="Arial"/>
                <a:sym typeface="Arial"/>
              </a:rPr>
              <a:t>Lorem ipsum dolor sit amet, consectetur adipiscing elit. Pellentesque ultricies quam ut. </a:t>
            </a:r>
            <a:endParaRPr b="0" i="0" sz="1600" u="none" cap="none" strike="noStrike">
              <a:solidFill>
                <a:schemeClr val="dk1"/>
              </a:solidFill>
              <a:latin typeface="Arial"/>
              <a:ea typeface="Arial"/>
              <a:cs typeface="Arial"/>
              <a:sym typeface="Arial"/>
            </a:endParaRPr>
          </a:p>
          <a:p>
            <a:pPr indent="-330200" lvl="0" marL="457200" marR="0" rtl="0" algn="l">
              <a:lnSpc>
                <a:spcPct val="110000"/>
              </a:lnSpc>
              <a:spcBef>
                <a:spcPts val="600"/>
              </a:spcBef>
              <a:spcAft>
                <a:spcPts val="0"/>
              </a:spcAft>
              <a:buClr>
                <a:schemeClr val="dk1"/>
              </a:buClr>
              <a:buSzPts val="1600"/>
              <a:buFont typeface="Helvetica Neue"/>
              <a:buChar char="●"/>
            </a:pPr>
            <a:r>
              <a:rPr b="0" i="0" lang="en-US" sz="1600" u="none" cap="none" strike="noStrike">
                <a:solidFill>
                  <a:schemeClr val="dk1"/>
                </a:solidFill>
                <a:latin typeface="Arial"/>
                <a:ea typeface="Arial"/>
                <a:cs typeface="Arial"/>
                <a:sym typeface="Arial"/>
              </a:rPr>
              <a:t>Nullam pharetra mauris tortor. In hac habitasse platea dictumst. </a:t>
            </a:r>
            <a:endParaRPr b="0" i="0" sz="1600" u="none" cap="none" strike="noStrike">
              <a:solidFill>
                <a:schemeClr val="dk1"/>
              </a:solidFill>
              <a:latin typeface="Arial"/>
              <a:ea typeface="Arial"/>
              <a:cs typeface="Arial"/>
              <a:sym typeface="Arial"/>
            </a:endParaRPr>
          </a:p>
          <a:p>
            <a:pPr indent="-330200" lvl="0" marL="457200" marR="0" rtl="0" algn="l">
              <a:lnSpc>
                <a:spcPct val="110000"/>
              </a:lnSpc>
              <a:spcBef>
                <a:spcPts val="600"/>
              </a:spcBef>
              <a:spcAft>
                <a:spcPts val="0"/>
              </a:spcAft>
              <a:buClr>
                <a:schemeClr val="dk1"/>
              </a:buClr>
              <a:buSzPts val="1600"/>
              <a:buFont typeface="Helvetica Neue"/>
              <a:buChar char="●"/>
            </a:pPr>
            <a:r>
              <a:rPr b="0" i="0" lang="en-US" sz="1600" u="none" cap="none" strike="noStrike">
                <a:solidFill>
                  <a:schemeClr val="dk1"/>
                </a:solidFill>
                <a:latin typeface="Arial"/>
                <a:ea typeface="Arial"/>
                <a:cs typeface="Arial"/>
                <a:sym typeface="Arial"/>
              </a:rPr>
              <a:t>Lorem ipsum dolor sit amet, consectetur adipiscing elit. Pellentesque ultricies quam ut.</a:t>
            </a:r>
            <a:r>
              <a:rPr b="0" baseline="30000" i="0" lang="en-US" sz="1600" u="none" cap="none" strike="noStrike">
                <a:solidFill>
                  <a:schemeClr val="dk1"/>
                </a:solidFill>
                <a:latin typeface="Arial"/>
                <a:ea typeface="Arial"/>
                <a:cs typeface="Arial"/>
                <a:sym typeface="Arial"/>
              </a:rPr>
              <a:t>29</a:t>
            </a:r>
            <a:endParaRPr b="0" baseline="30000" i="0" sz="1600" u="none" cap="none" strike="noStrike">
              <a:solidFill>
                <a:schemeClr val="dk1"/>
              </a:solidFill>
              <a:latin typeface="Arial"/>
              <a:ea typeface="Arial"/>
              <a:cs typeface="Arial"/>
              <a:sym typeface="Arial"/>
            </a:endParaRPr>
          </a:p>
          <a:p>
            <a:pPr indent="-330200" lvl="0" marL="457200" marR="0" rtl="0" algn="l">
              <a:lnSpc>
                <a:spcPct val="110000"/>
              </a:lnSpc>
              <a:spcBef>
                <a:spcPts val="600"/>
              </a:spcBef>
              <a:spcAft>
                <a:spcPts val="0"/>
              </a:spcAft>
              <a:buClr>
                <a:schemeClr val="dk1"/>
              </a:buClr>
              <a:buSzPts val="1600"/>
              <a:buFont typeface="Helvetica Neue"/>
              <a:buChar char="●"/>
            </a:pPr>
            <a:r>
              <a:rPr b="0" i="0" lang="en-US" sz="1600" u="none" cap="none" strike="noStrike">
                <a:solidFill>
                  <a:schemeClr val="dk1"/>
                </a:solidFill>
                <a:latin typeface="Arial"/>
                <a:ea typeface="Arial"/>
                <a:cs typeface="Arial"/>
                <a:sym typeface="Arial"/>
              </a:rPr>
              <a:t>Nullam pharetra mauris tortor. In hac habitasse platea dictumst. </a:t>
            </a:r>
            <a:endParaRPr b="0" i="0" sz="1600" u="none" cap="none" strike="noStrike">
              <a:solidFill>
                <a:schemeClr val="dk1"/>
              </a:solidFill>
              <a:latin typeface="Arial"/>
              <a:ea typeface="Arial"/>
              <a:cs typeface="Arial"/>
              <a:sym typeface="Arial"/>
            </a:endParaRPr>
          </a:p>
          <a:p>
            <a:pPr indent="-330200" lvl="0" marL="457200" marR="0" rtl="0" algn="l">
              <a:lnSpc>
                <a:spcPct val="110000"/>
              </a:lnSpc>
              <a:spcBef>
                <a:spcPts val="600"/>
              </a:spcBef>
              <a:spcAft>
                <a:spcPts val="600"/>
              </a:spcAft>
              <a:buClr>
                <a:schemeClr val="dk1"/>
              </a:buClr>
              <a:buSzPts val="1600"/>
              <a:buFont typeface="Helvetica Neue"/>
              <a:buChar char="●"/>
            </a:pPr>
            <a:r>
              <a:rPr b="0" i="0" lang="en-US" sz="1600" u="none" cap="none" strike="noStrike">
                <a:solidFill>
                  <a:schemeClr val="dk1"/>
                </a:solidFill>
                <a:latin typeface="Arial"/>
                <a:ea typeface="Arial"/>
                <a:cs typeface="Arial"/>
                <a:sym typeface="Arial"/>
              </a:rPr>
              <a:t>Lorem ipsum dolor sit amet, consectetur adipiscing elit. Pellentesque ultricies quam ut.</a:t>
            </a:r>
            <a:r>
              <a:rPr b="0" baseline="30000" i="0" lang="en-US" sz="1600" u="none" cap="none" strike="noStrike">
                <a:solidFill>
                  <a:schemeClr val="dk1"/>
                </a:solidFill>
                <a:latin typeface="Arial"/>
                <a:ea typeface="Arial"/>
                <a:cs typeface="Arial"/>
                <a:sym typeface="Arial"/>
              </a:rPr>
              <a:t>30</a:t>
            </a:r>
            <a:endParaRPr b="0" baseline="30000" i="0" sz="1600" u="none" cap="none" strike="noStrike">
              <a:solidFill>
                <a:srgbClr val="000000"/>
              </a:solidFill>
              <a:latin typeface="Arial"/>
              <a:ea typeface="Arial"/>
              <a:cs typeface="Arial"/>
              <a:sym typeface="Arial"/>
            </a:endParaRPr>
          </a:p>
        </p:txBody>
      </p:sp>
      <p:sp>
        <p:nvSpPr>
          <p:cNvPr id="342" name="Google Shape;342;p62"/>
          <p:cNvSpPr txBox="1"/>
          <p:nvPr/>
        </p:nvSpPr>
        <p:spPr>
          <a:xfrm>
            <a:off x="8222763" y="1312225"/>
            <a:ext cx="3602700" cy="47141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Takeaways</a:t>
            </a:r>
            <a:endParaRPr b="0" i="0" sz="1800" u="none" cap="none" strike="noStrike">
              <a:solidFill>
                <a:srgbClr val="000000"/>
              </a:solidFill>
              <a:latin typeface="Arial"/>
              <a:ea typeface="Arial"/>
              <a:cs typeface="Arial"/>
              <a:sym typeface="Arial"/>
            </a:endParaRPr>
          </a:p>
        </p:txBody>
      </p:sp>
      <p:sp>
        <p:nvSpPr>
          <p:cNvPr id="343" name="Google Shape;343;p62"/>
          <p:cNvSpPr txBox="1"/>
          <p:nvPr/>
        </p:nvSpPr>
        <p:spPr>
          <a:xfrm>
            <a:off x="330787" y="1312225"/>
            <a:ext cx="7064700" cy="304699"/>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Table Title</a:t>
            </a:r>
            <a:endParaRPr b="0" i="0" sz="1800" u="none" cap="none" strike="noStrike">
              <a:solidFill>
                <a:srgbClr val="000000"/>
              </a:solidFill>
              <a:latin typeface="Arial"/>
              <a:ea typeface="Arial"/>
              <a:cs typeface="Arial"/>
              <a:sym typeface="Arial"/>
            </a:endParaRPr>
          </a:p>
        </p:txBody>
      </p:sp>
      <p:graphicFrame>
        <p:nvGraphicFramePr>
          <p:cNvPr id="344" name="Google Shape;344;p62"/>
          <p:cNvGraphicFramePr/>
          <p:nvPr/>
        </p:nvGraphicFramePr>
        <p:xfrm>
          <a:off x="330764" y="1849433"/>
          <a:ext cx="3000000" cy="3000000"/>
        </p:xfrm>
        <a:graphic>
          <a:graphicData uri="http://schemas.openxmlformats.org/drawingml/2006/table">
            <a:tbl>
              <a:tblPr>
                <a:noFill/>
                <a:tableStyleId>{4EDBEDEA-2B7D-4602-8230-EF40217FBF21}</a:tableStyleId>
              </a:tblPr>
              <a:tblGrid>
                <a:gridCol w="1441900"/>
                <a:gridCol w="1441900"/>
                <a:gridCol w="1441900"/>
                <a:gridCol w="1441900"/>
                <a:gridCol w="1441900"/>
              </a:tblGrid>
              <a:tr h="486325">
                <a:tc>
                  <a:txBody>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txBody>
                  <a:tcPr marT="45700" marB="45700" marR="45700" marL="457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Q1 2024</a:t>
                      </a:r>
                      <a:endParaRPr b="0" i="0" sz="1500" u="none" cap="none" strike="noStrike">
                        <a:solidFill>
                          <a:schemeClr val="dk1"/>
                        </a:solidFill>
                        <a:latin typeface="Arial"/>
                        <a:ea typeface="Arial"/>
                        <a:cs typeface="Arial"/>
                        <a:sym typeface="Arial"/>
                      </a:endParaRPr>
                    </a:p>
                  </a:txBody>
                  <a:tcPr marT="45700" marB="45700" marR="45700" marL="45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Q2 2024</a:t>
                      </a:r>
                      <a:endParaRPr b="0" i="0" sz="1500" u="none" cap="none" strike="noStrike">
                        <a:solidFill>
                          <a:schemeClr val="dk1"/>
                        </a:solidFill>
                        <a:latin typeface="Arial"/>
                        <a:ea typeface="Arial"/>
                        <a:cs typeface="Arial"/>
                        <a:sym typeface="Arial"/>
                      </a:endParaRPr>
                    </a:p>
                  </a:txBody>
                  <a:tcPr marT="45700" marB="45700" marR="45700" marL="45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Q3 2024</a:t>
                      </a:r>
                      <a:endParaRPr b="0" i="0" sz="1500" u="none" cap="none" strike="noStrike">
                        <a:solidFill>
                          <a:schemeClr val="dk1"/>
                        </a:solidFill>
                        <a:latin typeface="Arial"/>
                        <a:ea typeface="Arial"/>
                        <a:cs typeface="Arial"/>
                        <a:sym typeface="Arial"/>
                      </a:endParaRPr>
                    </a:p>
                  </a:txBody>
                  <a:tcPr marT="45700" marB="45700" marR="45700" marL="45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Arial"/>
                          <a:ea typeface="Arial"/>
                          <a:cs typeface="Arial"/>
                          <a:sym typeface="Arial"/>
                        </a:rPr>
                        <a:t>Q4 2024</a:t>
                      </a:r>
                      <a:endParaRPr b="0" i="0" sz="1500" u="none" cap="none" strike="noStrike">
                        <a:solidFill>
                          <a:schemeClr val="dk1"/>
                        </a:solidFill>
                        <a:latin typeface="Arial"/>
                        <a:ea typeface="Arial"/>
                        <a:cs typeface="Arial"/>
                        <a:sym typeface="Arial"/>
                      </a:endParaRPr>
                    </a:p>
                  </a:txBody>
                  <a:tcPr marT="45700" marB="45700" marR="45700" marL="457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929975">
                <a:tc>
                  <a:txBody>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Metric 1 </a:t>
                      </a:r>
                      <a:r>
                        <a:rPr b="0" baseline="30000" i="0" lang="en-US" sz="1500" u="none" cap="none" strike="noStrike">
                          <a:latin typeface="Arial"/>
                          <a:ea typeface="Arial"/>
                          <a:cs typeface="Arial"/>
                          <a:sym typeface="Arial"/>
                        </a:rPr>
                        <a:t>27</a:t>
                      </a:r>
                      <a:endParaRPr b="0" baseline="3000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12.4</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9.8</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8.2</a:t>
                      </a:r>
                      <a:endParaRPr b="0" i="0" sz="1500" u="none" cap="none" strike="noStrike">
                        <a:solidFill>
                          <a:schemeClr val="dk1"/>
                        </a:solidFill>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6.1</a:t>
                      </a:r>
                      <a:endParaRPr b="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929975">
                <a:tc>
                  <a:txBody>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Metric 2 </a:t>
                      </a:r>
                      <a:r>
                        <a:rPr b="0" baseline="30000" i="0" lang="en-US" sz="1500" u="none" cap="none" strike="noStrike">
                          <a:latin typeface="Arial"/>
                          <a:ea typeface="Arial"/>
                          <a:cs typeface="Arial"/>
                          <a:sym typeface="Arial"/>
                        </a:rPr>
                        <a:t>27</a:t>
                      </a:r>
                      <a:endParaRPr b="0" baseline="3000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24.5</a:t>
                      </a:r>
                      <a:endParaRPr b="0" i="0" sz="1500" u="none" cap="none" strike="noStrike">
                        <a:latin typeface="Arial"/>
                        <a:ea typeface="Arial"/>
                        <a:cs typeface="Arial"/>
                        <a:sym typeface="Aria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21</a:t>
                      </a:r>
                      <a:endParaRPr b="0" i="0" sz="1500" u="none" cap="none" strike="noStrike">
                        <a:latin typeface="Arial"/>
                        <a:ea typeface="Arial"/>
                        <a:cs typeface="Arial"/>
                        <a:sym typeface="Aria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19.3</a:t>
                      </a:r>
                      <a:endParaRPr b="0" i="0" sz="1500" u="none" cap="none" strike="noStrike">
                        <a:latin typeface="Arial"/>
                        <a:ea typeface="Arial"/>
                        <a:cs typeface="Arial"/>
                        <a:sym typeface="Aria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16.2</a:t>
                      </a:r>
                      <a:endParaRPr b="0" i="0" sz="1500" u="none" cap="none" strike="noStrike">
                        <a:latin typeface="Arial"/>
                        <a:ea typeface="Arial"/>
                        <a:cs typeface="Arial"/>
                        <a:sym typeface="Aria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929975">
                <a:tc>
                  <a:txBody>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Metric 3 </a:t>
                      </a:r>
                      <a:r>
                        <a:rPr b="0" baseline="30000" i="0" lang="en-US" sz="1500" u="none" cap="none" strike="noStrike">
                          <a:latin typeface="Arial"/>
                          <a:ea typeface="Arial"/>
                          <a:cs typeface="Arial"/>
                          <a:sym typeface="Arial"/>
                        </a:rPr>
                        <a:t>28</a:t>
                      </a:r>
                      <a:endParaRPr b="0" baseline="3000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61%</a:t>
                      </a:r>
                      <a:endParaRPr b="0" i="0" sz="1500" u="none" cap="none" strike="noStrike">
                        <a:latin typeface="Arial"/>
                        <a:ea typeface="Arial"/>
                        <a:cs typeface="Arial"/>
                        <a:sym typeface="Aria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68%</a:t>
                      </a:r>
                      <a:endParaRPr b="0" i="0" sz="1500" u="none" cap="none" strike="noStrike">
                        <a:latin typeface="Arial"/>
                        <a:ea typeface="Arial"/>
                        <a:cs typeface="Arial"/>
                        <a:sym typeface="Aria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72%</a:t>
                      </a:r>
                      <a:endParaRPr b="0" i="0" sz="1500" u="none" cap="none" strike="noStrike">
                        <a:latin typeface="Arial"/>
                        <a:ea typeface="Arial"/>
                        <a:cs typeface="Arial"/>
                        <a:sym typeface="Aria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81%</a:t>
                      </a:r>
                      <a:endParaRPr b="0" i="0" sz="1500" u="none" cap="none" strike="noStrike">
                        <a:latin typeface="Arial"/>
                        <a:ea typeface="Arial"/>
                        <a:cs typeface="Arial"/>
                        <a:sym typeface="Aria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929975">
                <a:tc>
                  <a:txBody>
                    <a:bodyPr/>
                    <a:lstStyle/>
                    <a:p>
                      <a:pPr indent="0" lvl="0" marL="0" marR="0" rtl="0" algn="l">
                        <a:lnSpc>
                          <a:spcPct val="9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Metric 4 </a:t>
                      </a:r>
                      <a:r>
                        <a:rPr b="0" baseline="30000" i="0" lang="en-US" sz="1500" u="none" cap="none" strike="noStrike">
                          <a:latin typeface="Arial"/>
                          <a:ea typeface="Arial"/>
                          <a:cs typeface="Arial"/>
                          <a:sym typeface="Arial"/>
                        </a:rPr>
                        <a:t>28</a:t>
                      </a:r>
                      <a:endParaRPr b="0" baseline="30000" i="0" sz="1500" u="none" cap="none" strike="noStrike">
                        <a:latin typeface="Arial"/>
                        <a:ea typeface="Arial"/>
                        <a:cs typeface="Arial"/>
                        <a:sym typeface="Arial"/>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3.9</a:t>
                      </a:r>
                      <a:endParaRPr b="0" i="0" sz="1500" u="none" cap="none" strike="noStrike">
                        <a:latin typeface="Arial"/>
                        <a:ea typeface="Arial"/>
                        <a:cs typeface="Arial"/>
                        <a:sym typeface="Aria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4.1</a:t>
                      </a:r>
                      <a:endParaRPr b="0" i="0" sz="1500" u="none" cap="none" strike="noStrike">
                        <a:latin typeface="Arial"/>
                        <a:ea typeface="Arial"/>
                        <a:cs typeface="Arial"/>
                        <a:sym typeface="Aria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4.3</a:t>
                      </a:r>
                      <a:endParaRPr b="0" i="0" sz="1500" u="none" cap="none" strike="noStrike">
                        <a:latin typeface="Arial"/>
                        <a:ea typeface="Arial"/>
                        <a:cs typeface="Arial"/>
                        <a:sym typeface="Aria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latin typeface="Arial"/>
                          <a:ea typeface="Arial"/>
                          <a:cs typeface="Arial"/>
                          <a:sym typeface="Arial"/>
                        </a:rPr>
                        <a:t>4.5</a:t>
                      </a:r>
                      <a:endParaRPr b="0" i="0" sz="1500" u="none" cap="none" strike="noStrike">
                        <a:latin typeface="Arial"/>
                        <a:ea typeface="Arial"/>
                        <a:cs typeface="Arial"/>
                        <a:sym typeface="Arial"/>
                      </a:endParaRPr>
                    </a:p>
                  </a:txBody>
                  <a:tcPr marT="19050" marB="19050" marR="28575" marL="28575" anchor="ctr">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
        <p:nvSpPr>
          <p:cNvPr id="345" name="Google Shape;345;p62"/>
          <p:cNvSpPr txBox="1"/>
          <p:nvPr/>
        </p:nvSpPr>
        <p:spPr>
          <a:xfrm>
            <a:off x="238176" y="6440001"/>
            <a:ext cx="5641800" cy="215403"/>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Sources: [27] [28] [29]</a:t>
            </a:r>
            <a:r>
              <a:rPr b="0" i="0" lang="en-US" sz="800" u="none" cap="none" strike="noStrike">
                <a:solidFill>
                  <a:schemeClr val="dk1"/>
                </a:solidFill>
                <a:latin typeface="Arial"/>
                <a:ea typeface="Arial"/>
                <a:cs typeface="Arial"/>
                <a:sym typeface="Arial"/>
              </a:rPr>
              <a:t> [30]</a:t>
            </a:r>
            <a:endParaRPr b="0" i="0" sz="800" u="none" cap="none" strike="noStrike">
              <a:solidFill>
                <a:srgbClr val="000000"/>
              </a:solidFill>
              <a:latin typeface="Arial"/>
              <a:ea typeface="Arial"/>
              <a:cs typeface="Arial"/>
              <a:sym typeface="Arial"/>
            </a:endParaRPr>
          </a:p>
        </p:txBody>
      </p:sp>
      <p:sp>
        <p:nvSpPr>
          <p:cNvPr id="346" name="Google Shape;346;p62"/>
          <p:cNvSpPr txBox="1"/>
          <p:nvPr/>
        </p:nvSpPr>
        <p:spPr>
          <a:xfrm>
            <a:off x="330800" y="272875"/>
            <a:ext cx="72096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Slide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3"/>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graphicFrame>
        <p:nvGraphicFramePr>
          <p:cNvPr id="352" name="Google Shape;352;p33"/>
          <p:cNvGraphicFramePr/>
          <p:nvPr/>
        </p:nvGraphicFramePr>
        <p:xfrm>
          <a:off x="330764" y="1774731"/>
          <a:ext cx="3000000" cy="3000000"/>
        </p:xfrm>
        <a:graphic>
          <a:graphicData uri="http://schemas.openxmlformats.org/drawingml/2006/table">
            <a:tbl>
              <a:tblPr>
                <a:noFill/>
                <a:tableStyleId>{D6EBA5DE-F23C-41CC-939A-5DF5304E2BCB}</a:tableStyleId>
              </a:tblPr>
              <a:tblGrid>
                <a:gridCol w="3843525"/>
                <a:gridCol w="3843525"/>
                <a:gridCol w="3843525"/>
              </a:tblGrid>
              <a:tr h="238600">
                <a:tc>
                  <a:txBody>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Arial"/>
                          <a:ea typeface="Arial"/>
                          <a:cs typeface="Arial"/>
                          <a:sym typeface="Arial"/>
                        </a:rPr>
                        <a:t>Header</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Arial"/>
                          <a:ea typeface="Arial"/>
                          <a:cs typeface="Arial"/>
                          <a:sym typeface="Arial"/>
                        </a:rPr>
                        <a:t>Header</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Arial"/>
                          <a:ea typeface="Arial"/>
                          <a:cs typeface="Arial"/>
                          <a:sym typeface="Arial"/>
                        </a:rPr>
                        <a:t>Header</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8009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latin typeface="Arial"/>
                          <a:ea typeface="Arial"/>
                          <a:cs typeface="Arial"/>
                          <a:sym typeface="Arial"/>
                        </a:rPr>
                        <a:t>Subject</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78%</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+55</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09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latin typeface="Arial"/>
                          <a:ea typeface="Arial"/>
                          <a:cs typeface="Arial"/>
                          <a:sym typeface="Arial"/>
                        </a:rPr>
                        <a:t>Subject</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80%</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+22</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09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latin typeface="Arial"/>
                          <a:ea typeface="Arial"/>
                          <a:cs typeface="Arial"/>
                          <a:sym typeface="Arial"/>
                        </a:rPr>
                        <a:t>Subject</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24%</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-42</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09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latin typeface="Arial"/>
                          <a:ea typeface="Arial"/>
                          <a:cs typeface="Arial"/>
                          <a:sym typeface="Arial"/>
                        </a:rPr>
                        <a:t>Subject</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13%</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+32</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009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latin typeface="Arial"/>
                          <a:ea typeface="Arial"/>
                          <a:cs typeface="Arial"/>
                          <a:sym typeface="Arial"/>
                        </a:rPr>
                        <a:t>Subject</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67%</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-28</a:t>
                      </a:r>
                      <a:endParaRPr sz="14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53" name="Google Shape;353;p33"/>
          <p:cNvSpPr txBox="1"/>
          <p:nvPr/>
        </p:nvSpPr>
        <p:spPr>
          <a:xfrm>
            <a:off x="238176" y="6409103"/>
            <a:ext cx="5641698" cy="215444"/>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Sources: </a:t>
            </a:r>
            <a:r>
              <a:rPr b="0" i="0" lang="en-US" sz="800" u="sng" cap="none" strike="noStrike">
                <a:solidFill>
                  <a:srgbClr val="000000"/>
                </a:solidFill>
                <a:latin typeface="Arial"/>
                <a:ea typeface="Arial"/>
                <a:cs typeface="Arial"/>
                <a:sym typeface="Arial"/>
                <a:hlinkClick r:id="rId3">
                  <a:extLst>
                    <a:ext uri="{A12FA001-AC4F-418D-AE19-62706E023703}">
                      <ahyp:hlinkClr val="tx"/>
                    </a:ext>
                  </a:extLst>
                </a:hlinkClick>
              </a:rPr>
              <a:t>[20]</a:t>
            </a:r>
            <a:endParaRPr b="0" i="0" sz="800" u="none" cap="none" strike="noStrike">
              <a:solidFill>
                <a:srgbClr val="000000"/>
              </a:solidFill>
              <a:latin typeface="Arial"/>
              <a:ea typeface="Arial"/>
              <a:cs typeface="Arial"/>
              <a:sym typeface="Arial"/>
            </a:endParaRPr>
          </a:p>
        </p:txBody>
      </p:sp>
      <p:sp>
        <p:nvSpPr>
          <p:cNvPr id="354" name="Google Shape;354;p33"/>
          <p:cNvSpPr txBox="1"/>
          <p:nvPr/>
        </p:nvSpPr>
        <p:spPr>
          <a:xfrm>
            <a:off x="330801" y="272875"/>
            <a:ext cx="115320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Slide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4"/>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graphicFrame>
        <p:nvGraphicFramePr>
          <p:cNvPr id="360" name="Google Shape;360;p34"/>
          <p:cNvGraphicFramePr/>
          <p:nvPr/>
        </p:nvGraphicFramePr>
        <p:xfrm>
          <a:off x="330764" y="1130551"/>
          <a:ext cx="3000000" cy="3000000"/>
        </p:xfrm>
        <a:graphic>
          <a:graphicData uri="http://schemas.openxmlformats.org/drawingml/2006/table">
            <a:tbl>
              <a:tblPr>
                <a:noFill/>
                <a:tableStyleId>{D6EBA5DE-F23C-41CC-939A-5DF5304E2BCB}</a:tableStyleId>
              </a:tblPr>
              <a:tblGrid>
                <a:gridCol w="2758800"/>
                <a:gridCol w="8771675"/>
              </a:tblGrid>
              <a:tr h="477975">
                <a:tc>
                  <a:txBody>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Arial"/>
                          <a:ea typeface="Arial"/>
                          <a:cs typeface="Arial"/>
                          <a:sym typeface="Arial"/>
                        </a:rPr>
                        <a:t>Header</a:t>
                      </a:r>
                      <a:endParaRPr sz="1400" u="none" cap="none" strike="noStrike"/>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50"/>
                        <a:buFont typeface="Arial"/>
                        <a:buNone/>
                      </a:pPr>
                      <a:r>
                        <a:rPr b="0" i="0" lang="en-US" sz="1050" u="none" cap="none" strike="noStrike">
                          <a:solidFill>
                            <a:schemeClr val="dk1"/>
                          </a:solidFill>
                          <a:latin typeface="Arial"/>
                          <a:ea typeface="Arial"/>
                          <a:cs typeface="Arial"/>
                          <a:sym typeface="Arial"/>
                        </a:rPr>
                        <a:t>Header</a:t>
                      </a:r>
                      <a:endParaRPr sz="1400" u="none" cap="none" strike="noStrike"/>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1522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Subject</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latin typeface="Arial"/>
                          <a:ea typeface="Arial"/>
                          <a:cs typeface="Arial"/>
                          <a:sym typeface="Arial"/>
                        </a:rPr>
                        <a:t>Lorem ipsum dolor sit amet, consectetur adipiscing elit. </a:t>
                      </a:r>
                      <a:endParaRPr sz="1400" u="none" cap="none" strike="noStrike"/>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latin typeface="Arial"/>
                          <a:ea typeface="Arial"/>
                          <a:cs typeface="Arial"/>
                          <a:sym typeface="Arial"/>
                        </a:rPr>
                        <a:t>Pellentesque ultricies quam ut massa luctus cursus.</a:t>
                      </a:r>
                      <a:r>
                        <a:rPr b="0" baseline="30000" i="0" lang="en-US" sz="1600" u="none" cap="none" strike="noStrike">
                          <a:latin typeface="Arial"/>
                          <a:ea typeface="Arial"/>
                          <a:cs typeface="Arial"/>
                          <a:sym typeface="Arial"/>
                        </a:rPr>
                        <a:t>16</a:t>
                      </a:r>
                      <a:endParaRPr sz="1400" u="none" cap="none" strike="noStrike"/>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latin typeface="Arial"/>
                          <a:ea typeface="Arial"/>
                          <a:cs typeface="Arial"/>
                          <a:sym typeface="Arial"/>
                        </a:rPr>
                        <a:t>Nullam pharetra mauris tortor. </a:t>
                      </a:r>
                      <a:endParaRPr b="0" i="0" sz="1600" u="none" cap="none" strike="noStrike">
                        <a:solidFill>
                          <a:srgbClr val="000000"/>
                        </a:solidFill>
                        <a:latin typeface="Arial"/>
                        <a:ea typeface="Arial"/>
                        <a:cs typeface="Arial"/>
                        <a:sym typeface="Arial"/>
                      </a:endParaRPr>
                    </a:p>
                  </a:txBody>
                  <a:tcPr marT="91450"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22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latin typeface="Arial"/>
                          <a:ea typeface="Arial"/>
                          <a:cs typeface="Arial"/>
                          <a:sym typeface="Arial"/>
                        </a:rPr>
                        <a:t>Subject</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Lorem ipsum dolor sit amet, consectetur adipiscing elit. </a:t>
                      </a:r>
                      <a:endParaRPr sz="1400" u="none" cap="none" strike="noStrike"/>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Pellentesque ultricies quam ut massa luctus cursus. </a:t>
                      </a:r>
                      <a:endParaRPr sz="1400" u="none" cap="none" strike="noStrike"/>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Nullam pharetra mauris tortor.</a:t>
                      </a:r>
                      <a:r>
                        <a:rPr b="0" baseline="30000" i="0" lang="en-US" sz="1600" u="none" cap="none" strike="noStrike">
                          <a:solidFill>
                            <a:srgbClr val="000000"/>
                          </a:solidFill>
                          <a:latin typeface="Arial"/>
                          <a:ea typeface="Arial"/>
                          <a:cs typeface="Arial"/>
                          <a:sym typeface="Arial"/>
                        </a:rPr>
                        <a:t>17</a:t>
                      </a:r>
                      <a:endParaRPr b="0" baseline="30000" i="0" sz="1600" u="none" cap="none" strike="noStrike">
                        <a:solidFill>
                          <a:srgbClr val="000000"/>
                        </a:solidFill>
                        <a:latin typeface="Arial"/>
                        <a:ea typeface="Arial"/>
                        <a:cs typeface="Arial"/>
                        <a:sym typeface="Arial"/>
                      </a:endParaRPr>
                    </a:p>
                  </a:txBody>
                  <a:tcPr marT="91450"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522475">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latin typeface="Arial"/>
                          <a:ea typeface="Arial"/>
                          <a:cs typeface="Arial"/>
                          <a:sym typeface="Arial"/>
                        </a:rPr>
                        <a:t>Subject</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latin typeface="Arial"/>
                        <a:ea typeface="Arial"/>
                        <a:cs typeface="Arial"/>
                        <a:sym typeface="Aria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Lorem ipsum dolor sit amet, consectetur adipiscing elit. </a:t>
                      </a:r>
                      <a:endParaRPr sz="1400" u="none" cap="none" strike="noStrike"/>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Pellentesque ultricies quam ut massa luctus cursus. </a:t>
                      </a:r>
                      <a:endParaRPr sz="1400" u="none" cap="none" strike="noStrike"/>
                    </a:p>
                    <a:p>
                      <a:pPr indent="-285750" lvl="0" marL="285750" marR="0" rtl="0" algn="l">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Nullam pharetra mauris tortor. </a:t>
                      </a:r>
                      <a:endParaRPr b="0" i="0" sz="1600" u="none" cap="none" strike="noStrike">
                        <a:solidFill>
                          <a:srgbClr val="000000"/>
                        </a:solidFill>
                        <a:latin typeface="Arial"/>
                        <a:ea typeface="Arial"/>
                        <a:cs typeface="Arial"/>
                        <a:sym typeface="Arial"/>
                      </a:endParaRPr>
                    </a:p>
                  </a:txBody>
                  <a:tcPr marT="91450"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61" name="Google Shape;361;p34"/>
          <p:cNvSpPr txBox="1"/>
          <p:nvPr/>
        </p:nvSpPr>
        <p:spPr>
          <a:xfrm>
            <a:off x="238176" y="6409103"/>
            <a:ext cx="5641698" cy="215444"/>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None/>
            </a:pPr>
            <a:r>
              <a:rPr b="0" i="0" lang="en-US" sz="800" u="none" cap="none" strike="noStrike">
                <a:solidFill>
                  <a:srgbClr val="000000"/>
                </a:solidFill>
                <a:latin typeface="Arial"/>
                <a:ea typeface="Arial"/>
                <a:cs typeface="Arial"/>
                <a:sym typeface="Arial"/>
              </a:rPr>
              <a:t>Sources: </a:t>
            </a:r>
            <a:r>
              <a:rPr b="0" i="0" lang="en-US" sz="800" u="sng" cap="none" strike="noStrike">
                <a:solidFill>
                  <a:srgbClr val="000000"/>
                </a:solidFill>
                <a:latin typeface="Arial"/>
                <a:ea typeface="Arial"/>
                <a:cs typeface="Arial"/>
                <a:sym typeface="Arial"/>
                <a:hlinkClick r:id="rId3">
                  <a:extLst>
                    <a:ext uri="{A12FA001-AC4F-418D-AE19-62706E023703}">
                      <ahyp:hlinkClr val="tx"/>
                    </a:ext>
                  </a:extLst>
                </a:hlinkClick>
              </a:rPr>
              <a:t>[20]</a:t>
            </a:r>
            <a:r>
              <a:rPr b="0" i="0" lang="en-US" sz="800" u="none" cap="none" strike="noStrike">
                <a:solidFill>
                  <a:srgbClr val="000000"/>
                </a:solidFill>
                <a:latin typeface="Arial"/>
                <a:ea typeface="Arial"/>
                <a:cs typeface="Arial"/>
                <a:sym typeface="Arial"/>
              </a:rPr>
              <a:t> </a:t>
            </a:r>
            <a:r>
              <a:rPr b="0" i="0" lang="en-US" sz="800" u="sng" cap="none" strike="noStrike">
                <a:solidFill>
                  <a:srgbClr val="000000"/>
                </a:solidFill>
                <a:latin typeface="Arial"/>
                <a:ea typeface="Arial"/>
                <a:cs typeface="Arial"/>
                <a:sym typeface="Arial"/>
                <a:hlinkClick r:id="rId4">
                  <a:extLst>
                    <a:ext uri="{A12FA001-AC4F-418D-AE19-62706E023703}">
                      <ahyp:hlinkClr val="tx"/>
                    </a:ext>
                  </a:extLst>
                </a:hlinkClick>
              </a:rPr>
              <a:t>[21]</a:t>
            </a:r>
            <a:endParaRPr b="0" i="0" sz="800" u="none" cap="none" strike="noStrike">
              <a:solidFill>
                <a:srgbClr val="000000"/>
              </a:solidFill>
              <a:latin typeface="Arial"/>
              <a:ea typeface="Arial"/>
              <a:cs typeface="Arial"/>
              <a:sym typeface="Arial"/>
            </a:endParaRPr>
          </a:p>
        </p:txBody>
      </p:sp>
      <p:sp>
        <p:nvSpPr>
          <p:cNvPr id="362" name="Google Shape;362;p34"/>
          <p:cNvSpPr txBox="1"/>
          <p:nvPr/>
        </p:nvSpPr>
        <p:spPr>
          <a:xfrm>
            <a:off x="330801" y="272875"/>
            <a:ext cx="115320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Slide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3"/>
          <p:cNvSpPr txBox="1"/>
          <p:nvPr>
            <p:ph idx="12" type="sldNum"/>
          </p:nvPr>
        </p:nvSpPr>
        <p:spPr>
          <a:xfrm>
            <a:off x="11517132" y="6440567"/>
            <a:ext cx="34560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sp>
        <p:nvSpPr>
          <p:cNvPr id="368" name="Google Shape;368;p63"/>
          <p:cNvSpPr txBox="1"/>
          <p:nvPr/>
        </p:nvSpPr>
        <p:spPr>
          <a:xfrm>
            <a:off x="1918225" y="2708913"/>
            <a:ext cx="2220600" cy="111466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400"/>
              <a:buFont typeface="Arial"/>
              <a:buNone/>
            </a:pPr>
            <a:r>
              <a:rPr b="0" i="0" lang="en-US" sz="1400" u="none" cap="none" strike="noStrike">
                <a:solidFill>
                  <a:srgbClr val="000000"/>
                </a:solidFill>
                <a:latin typeface="Arial"/>
                <a:ea typeface="Arial"/>
                <a:cs typeface="Arial"/>
                <a:sym typeface="Arial"/>
              </a:rPr>
              <a:t>Lorem ipsum dolor sit amet, consectetur adipiscing elit. Pellentesque ultricies quam ut.</a:t>
            </a:r>
            <a:r>
              <a:rPr b="0" baseline="30000" i="0" lang="en-US" sz="1400" u="none" cap="none" strike="noStrike">
                <a:solidFill>
                  <a:srgbClr val="000000"/>
                </a:solidFill>
                <a:latin typeface="Arial"/>
                <a:ea typeface="Arial"/>
                <a:cs typeface="Arial"/>
                <a:sym typeface="Arial"/>
              </a:rPr>
              <a:t>35</a:t>
            </a:r>
            <a:endParaRPr b="0" baseline="30000" i="0" sz="1400" u="none" cap="none" strike="noStrike">
              <a:solidFill>
                <a:srgbClr val="000000"/>
              </a:solidFill>
              <a:latin typeface="Arial"/>
              <a:ea typeface="Arial"/>
              <a:cs typeface="Arial"/>
              <a:sym typeface="Arial"/>
            </a:endParaRPr>
          </a:p>
        </p:txBody>
      </p:sp>
      <p:sp>
        <p:nvSpPr>
          <p:cNvPr id="369" name="Google Shape;369;p63"/>
          <p:cNvSpPr txBox="1"/>
          <p:nvPr/>
        </p:nvSpPr>
        <p:spPr>
          <a:xfrm>
            <a:off x="330763" y="2708913"/>
            <a:ext cx="1333500" cy="27084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Category 1</a:t>
            </a:r>
            <a:endParaRPr b="0" i="0" sz="1600" u="none" cap="none" strike="noStrike">
              <a:solidFill>
                <a:srgbClr val="000000"/>
              </a:solidFill>
              <a:latin typeface="Arial"/>
              <a:ea typeface="Arial"/>
              <a:cs typeface="Arial"/>
              <a:sym typeface="Arial"/>
            </a:endParaRPr>
          </a:p>
        </p:txBody>
      </p:sp>
      <p:sp>
        <p:nvSpPr>
          <p:cNvPr id="370" name="Google Shape;370;p63"/>
          <p:cNvSpPr txBox="1"/>
          <p:nvPr/>
        </p:nvSpPr>
        <p:spPr>
          <a:xfrm>
            <a:off x="330763" y="4295013"/>
            <a:ext cx="1333500" cy="43755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Category 2</a:t>
            </a:r>
            <a:endParaRPr b="0" i="0" sz="1600" u="none" cap="none" strike="noStrike">
              <a:solidFill>
                <a:srgbClr val="000000"/>
              </a:solidFill>
              <a:latin typeface="Arial"/>
              <a:ea typeface="Arial"/>
              <a:cs typeface="Arial"/>
              <a:sym typeface="Arial"/>
            </a:endParaRPr>
          </a:p>
        </p:txBody>
      </p:sp>
      <p:sp>
        <p:nvSpPr>
          <p:cNvPr id="371" name="Google Shape;371;p63"/>
          <p:cNvSpPr txBox="1"/>
          <p:nvPr/>
        </p:nvSpPr>
        <p:spPr>
          <a:xfrm>
            <a:off x="1918225" y="4295013"/>
            <a:ext cx="2220600" cy="111466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400"/>
              <a:buFont typeface="Arial"/>
              <a:buNone/>
            </a:pPr>
            <a:r>
              <a:rPr b="0" i="0" lang="en-US" sz="1400" u="none" cap="none" strike="noStrike">
                <a:solidFill>
                  <a:srgbClr val="000000"/>
                </a:solidFill>
                <a:latin typeface="Arial"/>
                <a:ea typeface="Arial"/>
                <a:cs typeface="Arial"/>
                <a:sym typeface="Arial"/>
              </a:rPr>
              <a:t>Lorem ipsum dolor sit amet, consectetur adipiscing elit. Pellentesque ultricies quam ut. Ultricies quam ut.</a:t>
            </a:r>
            <a:endParaRPr b="0" i="0" sz="1400" u="none" cap="none" strike="noStrike">
              <a:solidFill>
                <a:srgbClr val="000000"/>
              </a:solidFill>
              <a:latin typeface="Arial"/>
              <a:ea typeface="Arial"/>
              <a:cs typeface="Arial"/>
              <a:sym typeface="Arial"/>
            </a:endParaRPr>
          </a:p>
        </p:txBody>
      </p:sp>
      <p:sp>
        <p:nvSpPr>
          <p:cNvPr id="372" name="Google Shape;372;p63"/>
          <p:cNvSpPr txBox="1"/>
          <p:nvPr/>
        </p:nvSpPr>
        <p:spPr>
          <a:xfrm>
            <a:off x="4447300" y="2708913"/>
            <a:ext cx="2220600" cy="87767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400"/>
              <a:buFont typeface="Arial"/>
              <a:buNone/>
            </a:pPr>
            <a:r>
              <a:rPr b="0" i="0" lang="en-US" sz="1400" u="none" cap="none" strike="noStrike">
                <a:solidFill>
                  <a:srgbClr val="000000"/>
                </a:solidFill>
                <a:latin typeface="Arial"/>
                <a:ea typeface="Arial"/>
                <a:cs typeface="Arial"/>
                <a:sym typeface="Arial"/>
              </a:rPr>
              <a:t>Nullam pharetra mauris tortor. In hac habitasse platea dictumst. </a:t>
            </a:r>
            <a:endParaRPr b="0" i="0" sz="1400" u="none" cap="none" strike="noStrike">
              <a:solidFill>
                <a:srgbClr val="000000"/>
              </a:solidFill>
              <a:latin typeface="Arial"/>
              <a:ea typeface="Arial"/>
              <a:cs typeface="Arial"/>
              <a:sym typeface="Arial"/>
            </a:endParaRPr>
          </a:p>
        </p:txBody>
      </p:sp>
      <p:sp>
        <p:nvSpPr>
          <p:cNvPr id="373" name="Google Shape;373;p63"/>
          <p:cNvSpPr txBox="1"/>
          <p:nvPr/>
        </p:nvSpPr>
        <p:spPr>
          <a:xfrm>
            <a:off x="4447300" y="4295013"/>
            <a:ext cx="2220600" cy="87767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400"/>
              <a:buFont typeface="Arial"/>
              <a:buNone/>
            </a:pPr>
            <a:r>
              <a:rPr b="0" i="0" lang="en-US" sz="1400" u="none" cap="none" strike="noStrike">
                <a:solidFill>
                  <a:srgbClr val="000000"/>
                </a:solidFill>
                <a:latin typeface="Arial"/>
                <a:ea typeface="Arial"/>
                <a:cs typeface="Arial"/>
                <a:sym typeface="Arial"/>
              </a:rPr>
              <a:t>Lorem ipsum dolor sit amet, elit. Nullam pharetra mauris tortor.</a:t>
            </a:r>
            <a:r>
              <a:rPr b="0" baseline="30000" i="0" lang="en-US" sz="1400" u="none" cap="none" strike="noStrike">
                <a:solidFill>
                  <a:srgbClr val="000000"/>
                </a:solidFill>
                <a:latin typeface="Arial"/>
                <a:ea typeface="Arial"/>
                <a:cs typeface="Arial"/>
                <a:sym typeface="Arial"/>
              </a:rPr>
              <a:t>36</a:t>
            </a:r>
            <a:endParaRPr b="0" baseline="30000" i="0" sz="1400" u="none" cap="none" strike="noStrike">
              <a:solidFill>
                <a:srgbClr val="000000"/>
              </a:solidFill>
              <a:latin typeface="Arial"/>
              <a:ea typeface="Arial"/>
              <a:cs typeface="Arial"/>
              <a:sym typeface="Arial"/>
            </a:endParaRPr>
          </a:p>
        </p:txBody>
      </p:sp>
      <p:sp>
        <p:nvSpPr>
          <p:cNvPr id="374" name="Google Shape;374;p63"/>
          <p:cNvSpPr txBox="1"/>
          <p:nvPr/>
        </p:nvSpPr>
        <p:spPr>
          <a:xfrm>
            <a:off x="6976375" y="2708913"/>
            <a:ext cx="2220600" cy="1114664"/>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400"/>
              <a:buFont typeface="Arial"/>
              <a:buNone/>
            </a:pPr>
            <a:r>
              <a:rPr b="0" i="0" lang="en-US" sz="1400" u="none" cap="none" strike="noStrike">
                <a:solidFill>
                  <a:srgbClr val="000000"/>
                </a:solidFill>
                <a:latin typeface="Arial"/>
                <a:ea typeface="Arial"/>
                <a:cs typeface="Arial"/>
                <a:sym typeface="Arial"/>
              </a:rPr>
              <a:t>Pellentesque ultricies quam ut. Nullam pharetra mauris tortor.</a:t>
            </a:r>
            <a:r>
              <a:rPr b="0" baseline="30000" i="0" lang="en-US" sz="1400" u="none" cap="none" strike="noStrike">
                <a:solidFill>
                  <a:srgbClr val="000000"/>
                </a:solidFill>
                <a:latin typeface="Arial"/>
                <a:ea typeface="Arial"/>
                <a:cs typeface="Arial"/>
                <a:sym typeface="Arial"/>
              </a:rPr>
              <a:t>37</a:t>
            </a:r>
            <a:r>
              <a:rPr b="0" i="0" lang="en-US" sz="1400" u="none" cap="none" strike="noStrike">
                <a:solidFill>
                  <a:srgbClr val="000000"/>
                </a:solidFill>
                <a:latin typeface="Arial"/>
                <a:ea typeface="Arial"/>
                <a:cs typeface="Arial"/>
                <a:sym typeface="Arial"/>
              </a:rPr>
              <a:t> In hac habitasse platea. </a:t>
            </a:r>
            <a:endParaRPr b="0" i="0" sz="1400" u="none" cap="none" strike="noStrike">
              <a:solidFill>
                <a:srgbClr val="000000"/>
              </a:solidFill>
              <a:latin typeface="Arial"/>
              <a:ea typeface="Arial"/>
              <a:cs typeface="Arial"/>
              <a:sym typeface="Arial"/>
            </a:endParaRPr>
          </a:p>
        </p:txBody>
      </p:sp>
      <p:sp>
        <p:nvSpPr>
          <p:cNvPr id="375" name="Google Shape;375;p63"/>
          <p:cNvSpPr txBox="1"/>
          <p:nvPr/>
        </p:nvSpPr>
        <p:spPr>
          <a:xfrm>
            <a:off x="6976375" y="4295013"/>
            <a:ext cx="2220600" cy="128137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Pellentesque ultricies quam ut. In hac habitasse platea. </a:t>
            </a:r>
            <a:endParaRPr b="0" i="0" sz="1400" u="none" cap="none" strike="noStrike">
              <a:solidFill>
                <a:srgbClr val="000000"/>
              </a:solidFill>
              <a:latin typeface="Arial"/>
              <a:ea typeface="Arial"/>
              <a:cs typeface="Arial"/>
              <a:sym typeface="Arial"/>
            </a:endParaRPr>
          </a:p>
          <a:p>
            <a:pPr indent="0" lvl="0" marL="0" marR="0" rtl="0" algn="l">
              <a:lnSpc>
                <a:spcPct val="110000"/>
              </a:lnSpc>
              <a:spcBef>
                <a:spcPts val="1300"/>
              </a:spcBef>
              <a:spcAft>
                <a:spcPts val="1300"/>
              </a:spcAft>
              <a:buClr>
                <a:srgbClr val="000000"/>
              </a:buClr>
              <a:buSzPts val="1400"/>
              <a:buFont typeface="Arial"/>
              <a:buNone/>
            </a:pPr>
            <a:r>
              <a:rPr b="0" i="0" lang="en-US" sz="1400" u="none" cap="none" strike="noStrike">
                <a:solidFill>
                  <a:srgbClr val="000000"/>
                </a:solidFill>
                <a:latin typeface="Arial"/>
                <a:ea typeface="Arial"/>
                <a:cs typeface="Arial"/>
                <a:sym typeface="Arial"/>
              </a:rPr>
              <a:t>Lorem ipsum dolor sit amet, consectetur elit.</a:t>
            </a:r>
            <a:endParaRPr b="0" i="0" sz="1400" u="none" cap="none" strike="noStrike">
              <a:solidFill>
                <a:srgbClr val="000000"/>
              </a:solidFill>
              <a:latin typeface="Arial"/>
              <a:ea typeface="Arial"/>
              <a:cs typeface="Arial"/>
              <a:sym typeface="Arial"/>
            </a:endParaRPr>
          </a:p>
        </p:txBody>
      </p:sp>
      <p:sp>
        <p:nvSpPr>
          <p:cNvPr id="376" name="Google Shape;376;p63"/>
          <p:cNvSpPr txBox="1"/>
          <p:nvPr/>
        </p:nvSpPr>
        <p:spPr>
          <a:xfrm>
            <a:off x="9505450" y="2708913"/>
            <a:ext cx="2220600" cy="87767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400"/>
              <a:buFont typeface="Arial"/>
              <a:buNone/>
            </a:pPr>
            <a:r>
              <a:rPr b="0" i="0" lang="en-US" sz="1400" u="none" cap="none" strike="noStrike">
                <a:solidFill>
                  <a:srgbClr val="000000"/>
                </a:solidFill>
                <a:latin typeface="Arial"/>
                <a:ea typeface="Arial"/>
                <a:cs typeface="Arial"/>
                <a:sym typeface="Arial"/>
              </a:rPr>
              <a:t>Lorem ipsum dolor sit amet. Pellentesque ultricies quam ut. </a:t>
            </a:r>
            <a:endParaRPr b="0" i="0" sz="1400" u="none" cap="none" strike="noStrike">
              <a:solidFill>
                <a:srgbClr val="000000"/>
              </a:solidFill>
              <a:latin typeface="Arial"/>
              <a:ea typeface="Arial"/>
              <a:cs typeface="Arial"/>
              <a:sym typeface="Arial"/>
            </a:endParaRPr>
          </a:p>
        </p:txBody>
      </p:sp>
      <p:sp>
        <p:nvSpPr>
          <p:cNvPr id="377" name="Google Shape;377;p63"/>
          <p:cNvSpPr txBox="1"/>
          <p:nvPr/>
        </p:nvSpPr>
        <p:spPr>
          <a:xfrm>
            <a:off x="9505450" y="4295013"/>
            <a:ext cx="2220600" cy="877676"/>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400"/>
              <a:buFont typeface="Arial"/>
              <a:buNone/>
            </a:pPr>
            <a:r>
              <a:rPr b="0" i="0" lang="en-US" sz="1400" u="none" cap="none" strike="noStrike">
                <a:solidFill>
                  <a:srgbClr val="000000"/>
                </a:solidFill>
                <a:latin typeface="Arial"/>
                <a:ea typeface="Arial"/>
                <a:cs typeface="Arial"/>
                <a:sym typeface="Arial"/>
              </a:rPr>
              <a:t>Lorem ipsum dolor sit amet, consectetur. Pellen tesque ultricies quam ut.</a:t>
            </a:r>
            <a:r>
              <a:rPr b="0" baseline="30000" i="0" lang="en-US" sz="1400" u="none" cap="none" strike="noStrike">
                <a:solidFill>
                  <a:srgbClr val="000000"/>
                </a:solidFill>
                <a:latin typeface="Arial"/>
                <a:ea typeface="Arial"/>
                <a:cs typeface="Arial"/>
                <a:sym typeface="Arial"/>
              </a:rPr>
              <a:t>38</a:t>
            </a:r>
            <a:endParaRPr b="0" baseline="30000" i="0" sz="1400" u="none" cap="none" strike="noStrike">
              <a:solidFill>
                <a:srgbClr val="000000"/>
              </a:solidFill>
              <a:latin typeface="Arial"/>
              <a:ea typeface="Arial"/>
              <a:cs typeface="Arial"/>
              <a:sym typeface="Arial"/>
            </a:endParaRPr>
          </a:p>
        </p:txBody>
      </p:sp>
      <p:cxnSp>
        <p:nvCxnSpPr>
          <p:cNvPr id="378" name="Google Shape;378;p63"/>
          <p:cNvCxnSpPr/>
          <p:nvPr/>
        </p:nvCxnSpPr>
        <p:spPr>
          <a:xfrm>
            <a:off x="1664263" y="1807246"/>
            <a:ext cx="10061787" cy="0"/>
          </a:xfrm>
          <a:prstGeom prst="straightConnector1">
            <a:avLst/>
          </a:prstGeom>
          <a:noFill/>
          <a:ln cap="flat" cmpd="sng" w="12700">
            <a:solidFill>
              <a:srgbClr val="999999"/>
            </a:solidFill>
            <a:prstDash val="solid"/>
            <a:round/>
            <a:headEnd len="sm" w="sm" type="none"/>
            <a:tailEnd len="sm" w="sm" type="triangle"/>
          </a:ln>
        </p:spPr>
      </p:cxnSp>
      <p:sp>
        <p:nvSpPr>
          <p:cNvPr id="379" name="Google Shape;379;p63"/>
          <p:cNvSpPr txBox="1"/>
          <p:nvPr/>
        </p:nvSpPr>
        <p:spPr>
          <a:xfrm>
            <a:off x="1918220" y="1487587"/>
            <a:ext cx="915000" cy="2154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Date</a:t>
            </a:r>
            <a:endParaRPr b="0" i="0" sz="1900" u="none" cap="none" strike="noStrike">
              <a:solidFill>
                <a:srgbClr val="000000"/>
              </a:solidFill>
              <a:latin typeface="Arial"/>
              <a:ea typeface="Arial"/>
              <a:cs typeface="Arial"/>
              <a:sym typeface="Arial"/>
            </a:endParaRPr>
          </a:p>
        </p:txBody>
      </p:sp>
      <p:sp>
        <p:nvSpPr>
          <p:cNvPr id="380" name="Google Shape;380;p63"/>
          <p:cNvSpPr/>
          <p:nvPr/>
        </p:nvSpPr>
        <p:spPr>
          <a:xfrm>
            <a:off x="1960495" y="1777246"/>
            <a:ext cx="60000" cy="60000"/>
          </a:xfrm>
          <a:prstGeom prst="ellipse">
            <a:avLst/>
          </a:prstGeom>
          <a:solidFill>
            <a:srgbClr val="9999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81" name="Google Shape;381;p63"/>
          <p:cNvSpPr txBox="1"/>
          <p:nvPr/>
        </p:nvSpPr>
        <p:spPr>
          <a:xfrm>
            <a:off x="4447295" y="1487587"/>
            <a:ext cx="915000" cy="2154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Date</a:t>
            </a:r>
            <a:endParaRPr b="0" i="0" sz="1900" u="none" cap="none" strike="noStrike">
              <a:solidFill>
                <a:srgbClr val="000000"/>
              </a:solidFill>
              <a:latin typeface="Arial"/>
              <a:ea typeface="Arial"/>
              <a:cs typeface="Arial"/>
              <a:sym typeface="Arial"/>
            </a:endParaRPr>
          </a:p>
        </p:txBody>
      </p:sp>
      <p:sp>
        <p:nvSpPr>
          <p:cNvPr id="382" name="Google Shape;382;p63"/>
          <p:cNvSpPr/>
          <p:nvPr/>
        </p:nvSpPr>
        <p:spPr>
          <a:xfrm>
            <a:off x="4489570" y="1777246"/>
            <a:ext cx="60000" cy="60000"/>
          </a:xfrm>
          <a:prstGeom prst="ellipse">
            <a:avLst/>
          </a:prstGeom>
          <a:solidFill>
            <a:srgbClr val="9999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83" name="Google Shape;383;p63"/>
          <p:cNvSpPr txBox="1"/>
          <p:nvPr/>
        </p:nvSpPr>
        <p:spPr>
          <a:xfrm>
            <a:off x="6976370" y="1487587"/>
            <a:ext cx="915000" cy="2154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Date</a:t>
            </a:r>
            <a:endParaRPr b="0" i="0" sz="1900" u="none" cap="none" strike="noStrike">
              <a:solidFill>
                <a:srgbClr val="000000"/>
              </a:solidFill>
              <a:latin typeface="Arial"/>
              <a:ea typeface="Arial"/>
              <a:cs typeface="Arial"/>
              <a:sym typeface="Arial"/>
            </a:endParaRPr>
          </a:p>
        </p:txBody>
      </p:sp>
      <p:sp>
        <p:nvSpPr>
          <p:cNvPr id="384" name="Google Shape;384;p63"/>
          <p:cNvSpPr/>
          <p:nvPr/>
        </p:nvSpPr>
        <p:spPr>
          <a:xfrm>
            <a:off x="7018645" y="1777246"/>
            <a:ext cx="60000" cy="60000"/>
          </a:xfrm>
          <a:prstGeom prst="ellipse">
            <a:avLst/>
          </a:prstGeom>
          <a:solidFill>
            <a:srgbClr val="9999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85" name="Google Shape;385;p63"/>
          <p:cNvSpPr txBox="1"/>
          <p:nvPr/>
        </p:nvSpPr>
        <p:spPr>
          <a:xfrm>
            <a:off x="9505445" y="1487587"/>
            <a:ext cx="915000" cy="2154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Date</a:t>
            </a:r>
            <a:endParaRPr b="0" i="0" sz="1900" u="none" cap="none" strike="noStrike">
              <a:solidFill>
                <a:srgbClr val="000000"/>
              </a:solidFill>
              <a:latin typeface="Arial"/>
              <a:ea typeface="Arial"/>
              <a:cs typeface="Arial"/>
              <a:sym typeface="Arial"/>
            </a:endParaRPr>
          </a:p>
        </p:txBody>
      </p:sp>
      <p:cxnSp>
        <p:nvCxnSpPr>
          <p:cNvPr id="386" name="Google Shape;386;p63"/>
          <p:cNvCxnSpPr/>
          <p:nvPr/>
        </p:nvCxnSpPr>
        <p:spPr>
          <a:xfrm>
            <a:off x="1990475" y="1815174"/>
            <a:ext cx="0" cy="436915"/>
          </a:xfrm>
          <a:prstGeom prst="straightConnector1">
            <a:avLst/>
          </a:prstGeom>
          <a:noFill/>
          <a:ln cap="flat" cmpd="sng" w="12700">
            <a:solidFill>
              <a:srgbClr val="999999"/>
            </a:solidFill>
            <a:prstDash val="solid"/>
            <a:round/>
            <a:headEnd len="sm" w="sm" type="none"/>
            <a:tailEnd len="sm" w="sm" type="none"/>
          </a:ln>
        </p:spPr>
      </p:cxnSp>
      <p:cxnSp>
        <p:nvCxnSpPr>
          <p:cNvPr id="387" name="Google Shape;387;p63"/>
          <p:cNvCxnSpPr/>
          <p:nvPr/>
        </p:nvCxnSpPr>
        <p:spPr>
          <a:xfrm>
            <a:off x="4519550" y="1815174"/>
            <a:ext cx="0" cy="436915"/>
          </a:xfrm>
          <a:prstGeom prst="straightConnector1">
            <a:avLst/>
          </a:prstGeom>
          <a:noFill/>
          <a:ln cap="flat" cmpd="sng" w="12700">
            <a:solidFill>
              <a:srgbClr val="999999"/>
            </a:solidFill>
            <a:prstDash val="solid"/>
            <a:round/>
            <a:headEnd len="sm" w="sm" type="none"/>
            <a:tailEnd len="sm" w="sm" type="none"/>
          </a:ln>
        </p:spPr>
      </p:cxnSp>
      <p:cxnSp>
        <p:nvCxnSpPr>
          <p:cNvPr id="388" name="Google Shape;388;p63"/>
          <p:cNvCxnSpPr/>
          <p:nvPr/>
        </p:nvCxnSpPr>
        <p:spPr>
          <a:xfrm>
            <a:off x="7048625" y="1815174"/>
            <a:ext cx="0" cy="436915"/>
          </a:xfrm>
          <a:prstGeom prst="straightConnector1">
            <a:avLst/>
          </a:prstGeom>
          <a:noFill/>
          <a:ln cap="flat" cmpd="sng" w="12700">
            <a:solidFill>
              <a:srgbClr val="999999"/>
            </a:solidFill>
            <a:prstDash val="solid"/>
            <a:round/>
            <a:headEnd len="sm" w="sm" type="none"/>
            <a:tailEnd len="sm" w="sm" type="none"/>
          </a:ln>
        </p:spPr>
      </p:cxnSp>
      <p:cxnSp>
        <p:nvCxnSpPr>
          <p:cNvPr id="389" name="Google Shape;389;p63"/>
          <p:cNvCxnSpPr/>
          <p:nvPr/>
        </p:nvCxnSpPr>
        <p:spPr>
          <a:xfrm>
            <a:off x="9577700" y="1815174"/>
            <a:ext cx="0" cy="436915"/>
          </a:xfrm>
          <a:prstGeom prst="straightConnector1">
            <a:avLst/>
          </a:prstGeom>
          <a:noFill/>
          <a:ln cap="flat" cmpd="sng" w="12700">
            <a:solidFill>
              <a:srgbClr val="999999"/>
            </a:solidFill>
            <a:prstDash val="solid"/>
            <a:round/>
            <a:headEnd len="sm" w="sm" type="none"/>
            <a:tailEnd len="sm" w="sm" type="none"/>
          </a:ln>
        </p:spPr>
      </p:cxnSp>
      <p:sp>
        <p:nvSpPr>
          <p:cNvPr id="390" name="Google Shape;390;p63"/>
          <p:cNvSpPr/>
          <p:nvPr/>
        </p:nvSpPr>
        <p:spPr>
          <a:xfrm>
            <a:off x="9547720" y="1777246"/>
            <a:ext cx="60000" cy="60000"/>
          </a:xfrm>
          <a:prstGeom prst="ellipse">
            <a:avLst/>
          </a:prstGeom>
          <a:solidFill>
            <a:srgbClr val="9999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91" name="Google Shape;391;p63"/>
          <p:cNvSpPr txBox="1"/>
          <p:nvPr/>
        </p:nvSpPr>
        <p:spPr>
          <a:xfrm>
            <a:off x="1918225" y="2356350"/>
            <a:ext cx="2220600" cy="403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400"/>
              <a:buFont typeface="Arial"/>
              <a:buNone/>
            </a:pPr>
            <a:r>
              <a:rPr b="0" i="0" lang="en-US" sz="1400" u="none" cap="none" strike="noStrike">
                <a:solidFill>
                  <a:srgbClr val="000000"/>
                </a:solidFill>
                <a:latin typeface="Arial"/>
                <a:ea typeface="Arial"/>
                <a:cs typeface="Arial"/>
                <a:sym typeface="Arial"/>
              </a:rPr>
              <a:t>Header 1</a:t>
            </a:r>
            <a:endParaRPr b="1" i="0" sz="1400" u="none" cap="none" strike="noStrike">
              <a:solidFill>
                <a:srgbClr val="000000"/>
              </a:solidFill>
              <a:latin typeface="Arial"/>
              <a:ea typeface="Arial"/>
              <a:cs typeface="Arial"/>
              <a:sym typeface="Arial"/>
            </a:endParaRPr>
          </a:p>
        </p:txBody>
      </p:sp>
      <p:sp>
        <p:nvSpPr>
          <p:cNvPr id="392" name="Google Shape;392;p63"/>
          <p:cNvSpPr txBox="1"/>
          <p:nvPr/>
        </p:nvSpPr>
        <p:spPr>
          <a:xfrm>
            <a:off x="4447300" y="2356350"/>
            <a:ext cx="2220600" cy="403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400"/>
              <a:buFont typeface="Arial"/>
              <a:buNone/>
            </a:pPr>
            <a:r>
              <a:rPr b="0" i="0" lang="en-US" sz="1400" u="none" cap="none" strike="noStrike">
                <a:solidFill>
                  <a:schemeClr val="dk1"/>
                </a:solidFill>
                <a:latin typeface="Arial"/>
                <a:ea typeface="Arial"/>
                <a:cs typeface="Arial"/>
                <a:sym typeface="Arial"/>
              </a:rPr>
              <a:t>Header 2</a:t>
            </a:r>
            <a:endParaRPr b="0" i="0" sz="1400" u="none" cap="none" strike="noStrike">
              <a:solidFill>
                <a:srgbClr val="000000"/>
              </a:solidFill>
              <a:latin typeface="Arial"/>
              <a:ea typeface="Arial"/>
              <a:cs typeface="Arial"/>
              <a:sym typeface="Arial"/>
            </a:endParaRPr>
          </a:p>
        </p:txBody>
      </p:sp>
      <p:sp>
        <p:nvSpPr>
          <p:cNvPr id="393" name="Google Shape;393;p63"/>
          <p:cNvSpPr txBox="1"/>
          <p:nvPr/>
        </p:nvSpPr>
        <p:spPr>
          <a:xfrm>
            <a:off x="6976375" y="2356350"/>
            <a:ext cx="2220600" cy="403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400"/>
              <a:buFont typeface="Arial"/>
              <a:buNone/>
            </a:pPr>
            <a:r>
              <a:rPr b="0" i="0" lang="en-US" sz="1400" u="none" cap="none" strike="noStrike">
                <a:solidFill>
                  <a:schemeClr val="dk1"/>
                </a:solidFill>
                <a:latin typeface="Arial"/>
                <a:ea typeface="Arial"/>
                <a:cs typeface="Arial"/>
                <a:sym typeface="Arial"/>
              </a:rPr>
              <a:t>Header 3</a:t>
            </a:r>
            <a:endParaRPr b="0" i="0" sz="1400" u="none" cap="none" strike="noStrike">
              <a:solidFill>
                <a:srgbClr val="000000"/>
              </a:solidFill>
              <a:latin typeface="Arial"/>
              <a:ea typeface="Arial"/>
              <a:cs typeface="Arial"/>
              <a:sym typeface="Arial"/>
            </a:endParaRPr>
          </a:p>
        </p:txBody>
      </p:sp>
      <p:sp>
        <p:nvSpPr>
          <p:cNvPr id="394" name="Google Shape;394;p63"/>
          <p:cNvSpPr txBox="1"/>
          <p:nvPr/>
        </p:nvSpPr>
        <p:spPr>
          <a:xfrm>
            <a:off x="9505450" y="2356350"/>
            <a:ext cx="2220600" cy="403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400"/>
              <a:buFont typeface="Arial"/>
              <a:buNone/>
            </a:pPr>
            <a:r>
              <a:rPr b="0" i="0" lang="en-US" sz="1400" u="none" cap="none" strike="noStrike">
                <a:solidFill>
                  <a:schemeClr val="dk1"/>
                </a:solidFill>
                <a:latin typeface="Arial"/>
                <a:ea typeface="Arial"/>
                <a:cs typeface="Arial"/>
                <a:sym typeface="Arial"/>
              </a:rPr>
              <a:t>Header 4</a:t>
            </a:r>
            <a:endParaRPr b="0" i="0" sz="1400" u="none" cap="none" strike="noStrike">
              <a:solidFill>
                <a:srgbClr val="000000"/>
              </a:solidFill>
              <a:latin typeface="Arial"/>
              <a:ea typeface="Arial"/>
              <a:cs typeface="Arial"/>
              <a:sym typeface="Arial"/>
            </a:endParaRPr>
          </a:p>
        </p:txBody>
      </p:sp>
      <p:sp>
        <p:nvSpPr>
          <p:cNvPr id="395" name="Google Shape;395;p63"/>
          <p:cNvSpPr txBox="1"/>
          <p:nvPr/>
        </p:nvSpPr>
        <p:spPr>
          <a:xfrm>
            <a:off x="238176" y="6440001"/>
            <a:ext cx="5641800" cy="215403"/>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Sources: [35] [36] [37]</a:t>
            </a:r>
            <a:r>
              <a:rPr b="0" i="0" lang="en-US" sz="800" u="none" cap="none" strike="noStrike">
                <a:solidFill>
                  <a:schemeClr val="dk1"/>
                </a:solidFill>
                <a:latin typeface="Arial"/>
                <a:ea typeface="Arial"/>
                <a:cs typeface="Arial"/>
                <a:sym typeface="Arial"/>
              </a:rPr>
              <a:t> [38]</a:t>
            </a:r>
            <a:endParaRPr b="0" i="0" sz="800" u="none" cap="none" strike="noStrike">
              <a:solidFill>
                <a:srgbClr val="000000"/>
              </a:solidFill>
              <a:latin typeface="Arial"/>
              <a:ea typeface="Arial"/>
              <a:cs typeface="Arial"/>
              <a:sym typeface="Arial"/>
            </a:endParaRPr>
          </a:p>
        </p:txBody>
      </p:sp>
      <p:sp>
        <p:nvSpPr>
          <p:cNvPr id="396" name="Google Shape;396;p63"/>
          <p:cNvSpPr txBox="1"/>
          <p:nvPr/>
        </p:nvSpPr>
        <p:spPr>
          <a:xfrm>
            <a:off x="330801" y="272875"/>
            <a:ext cx="115320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Slide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0A18"/>
        </a:solidFill>
      </p:bgPr>
    </p:bg>
    <p:spTree>
      <p:nvGrpSpPr>
        <p:cNvPr id="400" name="Shape 400"/>
        <p:cNvGrpSpPr/>
        <p:nvPr/>
      </p:nvGrpSpPr>
      <p:grpSpPr>
        <a:xfrm>
          <a:off x="0" y="0"/>
          <a:ext cx="0" cy="0"/>
          <a:chOff x="0" y="0"/>
          <a:chExt cx="0" cy="0"/>
        </a:xfrm>
      </p:grpSpPr>
      <p:sp>
        <p:nvSpPr>
          <p:cNvPr id="401" name="Google Shape;401;p2"/>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FFFFFF"/>
                </a:solidFill>
              </a:rPr>
              <a:t>‹#›</a:t>
            </a:fld>
            <a:endParaRPr>
              <a:solidFill>
                <a:srgbClr val="FFFFFF"/>
              </a:solidFill>
            </a:endParaRPr>
          </a:p>
        </p:txBody>
      </p:sp>
      <p:graphicFrame>
        <p:nvGraphicFramePr>
          <p:cNvPr id="402" name="Google Shape;402;p2"/>
          <p:cNvGraphicFramePr/>
          <p:nvPr/>
        </p:nvGraphicFramePr>
        <p:xfrm>
          <a:off x="6096001" y="388245"/>
          <a:ext cx="3000000" cy="3000000"/>
        </p:xfrm>
        <a:graphic>
          <a:graphicData uri="http://schemas.openxmlformats.org/drawingml/2006/table">
            <a:tbl>
              <a:tblPr>
                <a:noFill/>
                <a:tableStyleId>{D6EBA5DE-F23C-41CC-939A-5DF5304E2BCB}</a:tableStyleId>
              </a:tblPr>
              <a:tblGrid>
                <a:gridCol w="5382125"/>
                <a:gridCol w="383200"/>
              </a:tblGrid>
              <a:tr h="572900">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Agenda item one</a:t>
                      </a:r>
                      <a:endParaRPr b="0" i="0" sz="2400" u="none" cap="none" strike="noStrike">
                        <a:solidFill>
                          <a:schemeClr val="lt1"/>
                        </a:solidFill>
                        <a:latin typeface="Arial"/>
                        <a:ea typeface="Arial"/>
                        <a:cs typeface="Arial"/>
                        <a:sym typeface="Aria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01</a:t>
                      </a:r>
                      <a:endParaRPr b="0" i="0" sz="2400" u="none" cap="none" strike="noStrike">
                        <a:solidFill>
                          <a:schemeClr val="lt1"/>
                        </a:solidFill>
                        <a:latin typeface="Arial"/>
                        <a:ea typeface="Arial"/>
                        <a:cs typeface="Arial"/>
                        <a:sym typeface="Aria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572900">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Agenda item two</a:t>
                      </a:r>
                      <a:endParaRPr b="0" i="0" sz="2400" u="none" cap="none" strike="noStrike">
                        <a:solidFill>
                          <a:schemeClr val="lt1"/>
                        </a:solidFill>
                        <a:latin typeface="Arial"/>
                        <a:ea typeface="Arial"/>
                        <a:cs typeface="Arial"/>
                        <a:sym typeface="Aria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02</a:t>
                      </a:r>
                      <a:endParaRPr b="0" i="0" sz="2400" u="none" cap="none" strike="noStrike">
                        <a:solidFill>
                          <a:schemeClr val="lt1"/>
                        </a:solidFill>
                        <a:latin typeface="Arial"/>
                        <a:ea typeface="Arial"/>
                        <a:cs typeface="Arial"/>
                        <a:sym typeface="Aria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572900">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Agenda item three</a:t>
                      </a:r>
                      <a:endParaRPr b="0" i="0" sz="2400" u="none" cap="none" strike="noStrike">
                        <a:solidFill>
                          <a:schemeClr val="lt1"/>
                        </a:solidFill>
                        <a:latin typeface="Arial"/>
                        <a:ea typeface="Arial"/>
                        <a:cs typeface="Arial"/>
                        <a:sym typeface="Aria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03</a:t>
                      </a:r>
                      <a:endParaRPr b="0" i="0" sz="2400" u="none" cap="none" strike="noStrike">
                        <a:solidFill>
                          <a:schemeClr val="lt1"/>
                        </a:solidFill>
                        <a:latin typeface="Arial"/>
                        <a:ea typeface="Arial"/>
                        <a:cs typeface="Arial"/>
                        <a:sym typeface="Aria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572900">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Agenda item four</a:t>
                      </a:r>
                      <a:endParaRPr b="0" i="0" sz="2400" u="none" cap="none" strike="noStrike">
                        <a:solidFill>
                          <a:schemeClr val="lt1"/>
                        </a:solidFill>
                        <a:latin typeface="Arial"/>
                        <a:ea typeface="Arial"/>
                        <a:cs typeface="Arial"/>
                        <a:sym typeface="Aria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04</a:t>
                      </a:r>
                      <a:endParaRPr b="0" i="0" sz="2400" u="none" cap="none" strike="noStrike">
                        <a:solidFill>
                          <a:schemeClr val="lt1"/>
                        </a:solidFill>
                        <a:latin typeface="Arial"/>
                        <a:ea typeface="Arial"/>
                        <a:cs typeface="Arial"/>
                        <a:sym typeface="Aria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572900">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Agenda item five</a:t>
                      </a:r>
                      <a:endParaRPr b="0" i="0" sz="2400" u="none" cap="none" strike="noStrike">
                        <a:solidFill>
                          <a:schemeClr val="lt1"/>
                        </a:solidFill>
                        <a:latin typeface="Arial"/>
                        <a:ea typeface="Arial"/>
                        <a:cs typeface="Arial"/>
                        <a:sym typeface="Aria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05</a:t>
                      </a:r>
                      <a:endParaRPr b="0" i="0" sz="2400" u="none" cap="none" strike="noStrike">
                        <a:solidFill>
                          <a:schemeClr val="lt1"/>
                        </a:solidFill>
                        <a:latin typeface="Arial"/>
                        <a:ea typeface="Arial"/>
                        <a:cs typeface="Arial"/>
                        <a:sym typeface="Aria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572900">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Agenda item six</a:t>
                      </a:r>
                      <a:endParaRPr b="0" i="0" sz="2400" u="none" cap="none" strike="noStrike">
                        <a:solidFill>
                          <a:schemeClr val="lt1"/>
                        </a:solidFill>
                        <a:latin typeface="Arial"/>
                        <a:ea typeface="Arial"/>
                        <a:cs typeface="Arial"/>
                        <a:sym typeface="Aria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06</a:t>
                      </a:r>
                      <a:endParaRPr b="0" i="0" sz="2400" u="none" cap="none" strike="noStrike">
                        <a:solidFill>
                          <a:schemeClr val="lt1"/>
                        </a:solidFill>
                        <a:latin typeface="Arial"/>
                        <a:ea typeface="Arial"/>
                        <a:cs typeface="Arial"/>
                        <a:sym typeface="Aria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572900">
                <a:tc>
                  <a:txBody>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Agenda item seven</a:t>
                      </a:r>
                      <a:endParaRPr b="0" i="0" sz="2400" u="none" cap="none" strike="noStrike">
                        <a:solidFill>
                          <a:schemeClr val="lt1"/>
                        </a:solidFill>
                        <a:latin typeface="Arial"/>
                        <a:ea typeface="Arial"/>
                        <a:cs typeface="Arial"/>
                        <a:sym typeface="Aria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07</a:t>
                      </a:r>
                      <a:endParaRPr b="0" i="0" sz="2400" u="none" cap="none" strike="noStrike">
                        <a:solidFill>
                          <a:schemeClr val="lt1"/>
                        </a:solidFill>
                        <a:latin typeface="Arial"/>
                        <a:ea typeface="Arial"/>
                        <a:cs typeface="Arial"/>
                        <a:sym typeface="Arial"/>
                      </a:endParaRPr>
                    </a:p>
                  </a:txBody>
                  <a:tcPr marT="0" marB="0" marR="0" marL="0">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403" name="Google Shape;403;p2"/>
          <p:cNvSpPr txBox="1"/>
          <p:nvPr/>
        </p:nvSpPr>
        <p:spPr>
          <a:xfrm>
            <a:off x="330801" y="272875"/>
            <a:ext cx="5592017"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chemeClr val="lt1"/>
                </a:solidFill>
                <a:latin typeface="Arial"/>
                <a:ea typeface="Arial"/>
                <a:cs typeface="Arial"/>
                <a:sym typeface="Arial"/>
              </a:rPr>
              <a:t>Agenda</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B1DF"/>
        </a:solidFill>
      </p:bgPr>
    </p:bg>
    <p:spTree>
      <p:nvGrpSpPr>
        <p:cNvPr id="39" name="Shape 39"/>
        <p:cNvGrpSpPr/>
        <p:nvPr/>
      </p:nvGrpSpPr>
      <p:grpSpPr>
        <a:xfrm>
          <a:off x="0" y="0"/>
          <a:ext cx="0" cy="0"/>
          <a:chOff x="0" y="0"/>
          <a:chExt cx="0" cy="0"/>
        </a:xfrm>
      </p:grpSpPr>
      <p:sp>
        <p:nvSpPr>
          <p:cNvPr id="40" name="Google Shape;40;p3"/>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sp>
        <p:nvSpPr>
          <p:cNvPr id="41" name="Google Shape;41;p3"/>
          <p:cNvSpPr txBox="1"/>
          <p:nvPr/>
        </p:nvSpPr>
        <p:spPr>
          <a:xfrm>
            <a:off x="2100630" y="1579214"/>
            <a:ext cx="7869418" cy="369957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800"/>
              <a:buFont typeface="Helvetica Neue"/>
              <a:buNone/>
            </a:pPr>
            <a:r>
              <a:rPr b="0" i="0" lang="en-US" sz="4800" u="none" cap="none" strike="noStrike">
                <a:solidFill>
                  <a:srgbClr val="000000"/>
                </a:solidFill>
                <a:latin typeface="Arial"/>
                <a:ea typeface="Arial"/>
                <a:cs typeface="Arial"/>
                <a:sym typeface="Arial"/>
              </a:rPr>
              <a:t>Lorem ipsum dolor sit amet, consectetur adipiscing elit. Pellentesque ultricies quam ut massa luctus cursus.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4"/>
          <p:cNvSpPr/>
          <p:nvPr/>
        </p:nvSpPr>
        <p:spPr>
          <a:xfrm>
            <a:off x="1588" y="0"/>
            <a:ext cx="12188825"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Placeholder image with enough contrast to read the text</a:t>
            </a:r>
            <a:endParaRPr b="0" i="0" sz="1400" u="none" cap="none" strike="noStrike">
              <a:solidFill>
                <a:srgbClr val="000000"/>
              </a:solidFill>
              <a:latin typeface="Arial"/>
              <a:ea typeface="Arial"/>
              <a:cs typeface="Arial"/>
              <a:sym typeface="Arial"/>
            </a:endParaRPr>
          </a:p>
        </p:txBody>
      </p:sp>
      <p:sp>
        <p:nvSpPr>
          <p:cNvPr id="47" name="Google Shape;47;p4"/>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sp>
        <p:nvSpPr>
          <p:cNvPr id="48" name="Google Shape;48;p4"/>
          <p:cNvSpPr txBox="1"/>
          <p:nvPr/>
        </p:nvSpPr>
        <p:spPr>
          <a:xfrm>
            <a:off x="2100630" y="1579214"/>
            <a:ext cx="7869418" cy="3699572"/>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4800"/>
              <a:buFont typeface="Helvetica Neue"/>
              <a:buNone/>
            </a:pPr>
            <a:r>
              <a:rPr b="0" i="0" lang="en-US" sz="4800" u="none" cap="none" strike="noStrike">
                <a:solidFill>
                  <a:srgbClr val="000000"/>
                </a:solidFill>
                <a:latin typeface="Arial"/>
                <a:ea typeface="Arial"/>
                <a:cs typeface="Arial"/>
                <a:sym typeface="Arial"/>
              </a:rPr>
              <a:t>Lorem ipsum dolor sit amet, consectetur adipiscing elit. Pellentesque ultricies quam ut massa luctus cursus.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6"/>
          <p:cNvSpPr/>
          <p:nvPr/>
        </p:nvSpPr>
        <p:spPr>
          <a:xfrm>
            <a:off x="1588" y="0"/>
            <a:ext cx="12188825"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Placeholder image</a:t>
            </a:r>
            <a:endParaRPr b="0" i="0" sz="1400" u="none" cap="none" strike="noStrike">
              <a:solidFill>
                <a:srgbClr val="000000"/>
              </a:solidFill>
              <a:latin typeface="Arial"/>
              <a:ea typeface="Arial"/>
              <a:cs typeface="Arial"/>
              <a:sym typeface="Arial"/>
            </a:endParaRPr>
          </a:p>
        </p:txBody>
      </p:sp>
      <p:sp>
        <p:nvSpPr>
          <p:cNvPr id="54" name="Google Shape;54;p6"/>
          <p:cNvSpPr txBox="1"/>
          <p:nvPr/>
        </p:nvSpPr>
        <p:spPr>
          <a:xfrm>
            <a:off x="3326013" y="658450"/>
            <a:ext cx="5540100" cy="5541000"/>
          </a:xfrm>
          <a:prstGeom prst="rect">
            <a:avLst/>
          </a:prstGeom>
          <a:solidFill>
            <a:srgbClr val="030A18"/>
          </a:solidFill>
          <a:ln>
            <a:noFill/>
          </a:ln>
        </p:spPr>
        <p:txBody>
          <a:bodyPr anchorCtr="0" anchor="t" bIns="329175" lIns="329175" spcFirstLastPara="1" rIns="329175" wrap="square" tIns="329175">
            <a:noAutofit/>
          </a:bodyPr>
          <a:lstStyle/>
          <a:p>
            <a:pPr indent="0" lvl="0" marL="0" marR="0" rtl="0" algn="l">
              <a:lnSpc>
                <a:spcPct val="100000"/>
              </a:lnSpc>
              <a:spcBef>
                <a:spcPts val="0"/>
              </a:spcBef>
              <a:spcAft>
                <a:spcPts val="0"/>
              </a:spcAft>
              <a:buClr>
                <a:srgbClr val="000000"/>
              </a:buClr>
              <a:buSzPts val="4800"/>
              <a:buFont typeface="Helvetica Neue"/>
              <a:buNone/>
            </a:pPr>
            <a:r>
              <a:rPr b="0" i="0" lang="en-US" sz="4800" u="none" cap="none" strike="noStrike">
                <a:solidFill>
                  <a:srgbClr val="FFFFFF"/>
                </a:solidFill>
                <a:latin typeface="Arial"/>
                <a:ea typeface="Arial"/>
                <a:cs typeface="Arial"/>
                <a:sym typeface="Arial"/>
              </a:rPr>
              <a:t>Lorem ipsum dolor sit amet, consectetur ut quam adipiscing ultricies elit. </a:t>
            </a:r>
            <a:endParaRPr b="0" i="0" sz="1400" u="none" cap="none" strike="noStrike">
              <a:solidFill>
                <a:srgbClr val="000000"/>
              </a:solidFill>
              <a:latin typeface="Arial"/>
              <a:ea typeface="Arial"/>
              <a:cs typeface="Arial"/>
              <a:sym typeface="Arial"/>
            </a:endParaRPr>
          </a:p>
        </p:txBody>
      </p:sp>
      <p:sp>
        <p:nvSpPr>
          <p:cNvPr id="55" name="Google Shape;55;p6"/>
          <p:cNvSpPr txBox="1"/>
          <p:nvPr/>
        </p:nvSpPr>
        <p:spPr>
          <a:xfrm>
            <a:off x="3709457" y="5748965"/>
            <a:ext cx="4119198" cy="307777"/>
          </a:xfrm>
          <a:prstGeom prst="rect">
            <a:avLst/>
          </a:prstGeom>
          <a:noFill/>
          <a:ln>
            <a:noFill/>
          </a:ln>
        </p:spPr>
        <p:txBody>
          <a:bodyPr anchorCtr="0" anchor="t" bIns="91425" lIns="0" spcFirstLastPara="1" rIns="0"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97B1DF"/>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7"/>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sp>
        <p:nvSpPr>
          <p:cNvPr id="61" name="Google Shape;61;p7"/>
          <p:cNvSpPr txBox="1"/>
          <p:nvPr/>
        </p:nvSpPr>
        <p:spPr>
          <a:xfrm>
            <a:off x="11515721" y="6440567"/>
            <a:ext cx="345600" cy="1647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000000"/>
                </a:solidFill>
                <a:latin typeface="Arial"/>
                <a:ea typeface="Arial"/>
                <a:cs typeface="Arial"/>
                <a:sym typeface="Arial"/>
              </a:rPr>
              <a:t>‹#›</a:t>
            </a:fld>
            <a:endParaRPr b="0" i="0" sz="800" u="none" cap="none" strike="noStrike">
              <a:solidFill>
                <a:srgbClr val="000000"/>
              </a:solidFill>
              <a:latin typeface="Arial"/>
              <a:ea typeface="Arial"/>
              <a:cs typeface="Arial"/>
              <a:sym typeface="Arial"/>
            </a:endParaRPr>
          </a:p>
        </p:txBody>
      </p:sp>
      <p:sp>
        <p:nvSpPr>
          <p:cNvPr id="62" name="Google Shape;62;p7"/>
          <p:cNvSpPr/>
          <p:nvPr/>
        </p:nvSpPr>
        <p:spPr>
          <a:xfrm>
            <a:off x="1589" y="0"/>
            <a:ext cx="5936099"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Placeholder image</a:t>
            </a:r>
            <a:endParaRPr b="0" i="0" sz="1400" u="none" cap="none" strike="noStrike">
              <a:solidFill>
                <a:srgbClr val="000000"/>
              </a:solidFill>
              <a:latin typeface="Arial"/>
              <a:ea typeface="Arial"/>
              <a:cs typeface="Arial"/>
              <a:sym typeface="Arial"/>
            </a:endParaRPr>
          </a:p>
        </p:txBody>
      </p:sp>
      <p:sp>
        <p:nvSpPr>
          <p:cNvPr id="63" name="Google Shape;63;p7"/>
          <p:cNvSpPr txBox="1"/>
          <p:nvPr/>
        </p:nvSpPr>
        <p:spPr>
          <a:xfrm>
            <a:off x="6254314" y="329171"/>
            <a:ext cx="5604700" cy="178510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800"/>
              <a:buFont typeface="Helvetica Neue"/>
              <a:buNone/>
            </a:pPr>
            <a:r>
              <a:rPr b="0" i="0" lang="en-US" sz="2900" u="none" cap="none" strike="noStrike">
                <a:solidFill>
                  <a:srgbClr val="000000"/>
                </a:solidFill>
                <a:latin typeface="Arial"/>
                <a:ea typeface="Arial"/>
                <a:cs typeface="Arial"/>
                <a:sym typeface="Arial"/>
              </a:rPr>
              <a:t>“Lorem ipsum dolor sit amet, consectetur adipiscing elit. Pellentesque ultricies quam ut massa luctus cursus.”</a:t>
            </a:r>
            <a:endParaRPr b="0" i="0" sz="1400" u="none" cap="none" strike="noStrike">
              <a:solidFill>
                <a:srgbClr val="000000"/>
              </a:solidFill>
              <a:latin typeface="Arial"/>
              <a:ea typeface="Arial"/>
              <a:cs typeface="Arial"/>
              <a:sym typeface="Arial"/>
            </a:endParaRPr>
          </a:p>
        </p:txBody>
      </p:sp>
      <p:sp>
        <p:nvSpPr>
          <p:cNvPr id="64" name="Google Shape;64;p7"/>
          <p:cNvSpPr txBox="1"/>
          <p:nvPr/>
        </p:nvSpPr>
        <p:spPr>
          <a:xfrm>
            <a:off x="6254314" y="5333897"/>
            <a:ext cx="5604700" cy="854439"/>
          </a:xfrm>
          <a:prstGeom prst="rect">
            <a:avLst/>
          </a:prstGeom>
          <a:noFill/>
          <a:ln>
            <a:noFill/>
          </a:ln>
        </p:spPr>
        <p:txBody>
          <a:bodyPr anchorCtr="0" anchor="b" bIns="0" lIns="0" spcFirstLastPara="1" rIns="0" wrap="square" tIns="0">
            <a:noAutofit/>
          </a:bodyPr>
          <a:lstStyle/>
          <a:p>
            <a:pPr indent="0" lvl="0" marL="0" marR="0" rtl="0" algn="r">
              <a:lnSpc>
                <a:spcPct val="110000"/>
              </a:lnSpc>
              <a:spcBef>
                <a:spcPts val="0"/>
              </a:spcBef>
              <a:spcAft>
                <a:spcPts val="0"/>
              </a:spcAft>
              <a:buClr>
                <a:srgbClr val="000000"/>
              </a:buClr>
              <a:buSzPts val="4800"/>
              <a:buFont typeface="Helvetica Neue"/>
              <a:buNone/>
            </a:pPr>
            <a:r>
              <a:rPr b="0" i="0" lang="en-US" sz="1600" u="none" cap="none" strike="noStrike">
                <a:solidFill>
                  <a:srgbClr val="000000"/>
                </a:solidFill>
                <a:latin typeface="Arial"/>
                <a:ea typeface="Arial"/>
                <a:cs typeface="Arial"/>
                <a:sym typeface="Arial"/>
              </a:rPr>
              <a:t>Author name</a:t>
            </a:r>
            <a:br>
              <a:rPr b="0"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Job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9"/>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sp>
        <p:nvSpPr>
          <p:cNvPr id="70" name="Google Shape;70;p9"/>
          <p:cNvSpPr/>
          <p:nvPr/>
        </p:nvSpPr>
        <p:spPr>
          <a:xfrm>
            <a:off x="5267388" y="337076"/>
            <a:ext cx="3580500" cy="258882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Placeholder image</a:t>
            </a:r>
            <a:endParaRPr b="0" i="0" sz="1400" u="none" cap="none" strike="noStrike">
              <a:solidFill>
                <a:srgbClr val="000000"/>
              </a:solidFill>
              <a:latin typeface="Arial"/>
              <a:ea typeface="Arial"/>
              <a:cs typeface="Arial"/>
              <a:sym typeface="Arial"/>
            </a:endParaRPr>
          </a:p>
        </p:txBody>
      </p:sp>
      <p:sp>
        <p:nvSpPr>
          <p:cNvPr id="71" name="Google Shape;71;p9"/>
          <p:cNvSpPr/>
          <p:nvPr/>
        </p:nvSpPr>
        <p:spPr>
          <a:xfrm>
            <a:off x="5267388" y="3434839"/>
            <a:ext cx="3580500" cy="258882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Placeholder image</a:t>
            </a:r>
            <a:endParaRPr b="0" i="0" sz="1400" u="none" cap="none" strike="noStrike">
              <a:solidFill>
                <a:srgbClr val="000000"/>
              </a:solidFill>
              <a:latin typeface="Arial"/>
              <a:ea typeface="Arial"/>
              <a:cs typeface="Arial"/>
              <a:sym typeface="Arial"/>
            </a:endParaRPr>
          </a:p>
        </p:txBody>
      </p:sp>
      <p:sp>
        <p:nvSpPr>
          <p:cNvPr id="72" name="Google Shape;72;p9"/>
          <p:cNvSpPr txBox="1"/>
          <p:nvPr/>
        </p:nvSpPr>
        <p:spPr>
          <a:xfrm>
            <a:off x="9216713" y="3428998"/>
            <a:ext cx="2644600" cy="104695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700"/>
              <a:buFont typeface="Helvetica Neue"/>
              <a:buNone/>
            </a:pPr>
            <a:r>
              <a:rPr b="0" i="0" lang="en-US" sz="1300" u="none" cap="none" strike="noStrike">
                <a:solidFill>
                  <a:srgbClr val="000000"/>
                </a:solidFill>
                <a:latin typeface="Arial"/>
                <a:ea typeface="Arial"/>
                <a:cs typeface="Arial"/>
                <a:sym typeface="Arial"/>
              </a:rPr>
              <a:t>Lorem ipsum dolor sit amet, consectetur adipiscing elit. Pellentesque ultricies quam ut massa luctus cursus. </a:t>
            </a:r>
            <a:endParaRPr b="0" i="0" sz="1400" u="none" cap="none" strike="noStrike">
              <a:solidFill>
                <a:srgbClr val="000000"/>
              </a:solidFill>
              <a:latin typeface="Arial"/>
              <a:ea typeface="Arial"/>
              <a:cs typeface="Arial"/>
              <a:sym typeface="Arial"/>
            </a:endParaRPr>
          </a:p>
        </p:txBody>
      </p:sp>
      <p:sp>
        <p:nvSpPr>
          <p:cNvPr id="73" name="Google Shape;73;p9"/>
          <p:cNvSpPr txBox="1"/>
          <p:nvPr/>
        </p:nvSpPr>
        <p:spPr>
          <a:xfrm>
            <a:off x="9216713" y="337076"/>
            <a:ext cx="2644600" cy="104695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700"/>
              <a:buFont typeface="Helvetica Neue"/>
              <a:buNone/>
            </a:pPr>
            <a:r>
              <a:rPr b="0" i="0" lang="en-US" sz="1300" u="none" cap="none" strike="noStrike">
                <a:solidFill>
                  <a:srgbClr val="000000"/>
                </a:solidFill>
                <a:latin typeface="Arial"/>
                <a:ea typeface="Arial"/>
                <a:cs typeface="Arial"/>
                <a:sym typeface="Arial"/>
              </a:rPr>
              <a:t>Lorem ipsum dolor sit amet, consectetur adipiscing elit. Pellentesque ultricies quam ut massa luctus cursus. </a:t>
            </a:r>
            <a:endParaRPr b="0" i="0" sz="1400" u="none" cap="none" strike="noStrike">
              <a:solidFill>
                <a:srgbClr val="000000"/>
              </a:solidFill>
              <a:latin typeface="Arial"/>
              <a:ea typeface="Arial"/>
              <a:cs typeface="Arial"/>
              <a:sym typeface="Arial"/>
            </a:endParaRPr>
          </a:p>
        </p:txBody>
      </p:sp>
      <p:sp>
        <p:nvSpPr>
          <p:cNvPr id="74" name="Google Shape;74;p9"/>
          <p:cNvSpPr txBox="1"/>
          <p:nvPr/>
        </p:nvSpPr>
        <p:spPr>
          <a:xfrm>
            <a:off x="330801" y="272875"/>
            <a:ext cx="4567762"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Slide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0"/>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sp>
        <p:nvSpPr>
          <p:cNvPr id="80" name="Google Shape;80;p10"/>
          <p:cNvSpPr txBox="1"/>
          <p:nvPr/>
        </p:nvSpPr>
        <p:spPr>
          <a:xfrm>
            <a:off x="330688" y="4814250"/>
            <a:ext cx="3632400" cy="82689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700"/>
              <a:buFont typeface="Helvetica Neue"/>
              <a:buNone/>
            </a:pPr>
            <a:r>
              <a:rPr b="0" i="0" lang="en-US" sz="1300" u="none" cap="none" strike="noStrike">
                <a:solidFill>
                  <a:srgbClr val="000000"/>
                </a:solidFill>
                <a:latin typeface="Arial"/>
                <a:ea typeface="Arial"/>
                <a:cs typeface="Arial"/>
                <a:sym typeface="Arial"/>
              </a:rPr>
              <a:t>Lorem ipsum dolor sit amet, consectetur adipiscing elit. Pellentesque ultricies quam ut massa luctus cursus. </a:t>
            </a:r>
            <a:endParaRPr b="0" i="0" sz="1400" u="none" cap="none" strike="noStrike">
              <a:solidFill>
                <a:srgbClr val="000000"/>
              </a:solidFill>
              <a:latin typeface="Arial"/>
              <a:ea typeface="Arial"/>
              <a:cs typeface="Arial"/>
              <a:sym typeface="Arial"/>
            </a:endParaRPr>
          </a:p>
        </p:txBody>
      </p:sp>
      <p:sp>
        <p:nvSpPr>
          <p:cNvPr id="81" name="Google Shape;81;p10"/>
          <p:cNvSpPr txBox="1"/>
          <p:nvPr/>
        </p:nvSpPr>
        <p:spPr>
          <a:xfrm>
            <a:off x="8229938" y="4814250"/>
            <a:ext cx="3632400" cy="60683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700"/>
              <a:buFont typeface="Helvetica Neue"/>
              <a:buNone/>
            </a:pPr>
            <a:r>
              <a:rPr b="0" i="0" lang="en-US" sz="1300" u="none" cap="none" strike="noStrike">
                <a:solidFill>
                  <a:srgbClr val="000000"/>
                </a:solidFill>
                <a:latin typeface="Arial"/>
                <a:ea typeface="Arial"/>
                <a:cs typeface="Arial"/>
                <a:sym typeface="Arial"/>
              </a:rPr>
              <a:t>Nulla tempor ut massa elementum dapibus. Nam non ante quis enim fringilla tempus nec in lectus.</a:t>
            </a:r>
            <a:endParaRPr b="0" i="0" sz="1400" u="none" cap="none" strike="noStrike">
              <a:solidFill>
                <a:srgbClr val="000000"/>
              </a:solidFill>
              <a:latin typeface="Arial"/>
              <a:ea typeface="Arial"/>
              <a:cs typeface="Arial"/>
              <a:sym typeface="Arial"/>
            </a:endParaRPr>
          </a:p>
        </p:txBody>
      </p:sp>
      <p:sp>
        <p:nvSpPr>
          <p:cNvPr id="82" name="Google Shape;82;p10"/>
          <p:cNvSpPr txBox="1"/>
          <p:nvPr/>
        </p:nvSpPr>
        <p:spPr>
          <a:xfrm>
            <a:off x="4279913" y="4814250"/>
            <a:ext cx="3632400" cy="826893"/>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1300"/>
              </a:spcAft>
              <a:buClr>
                <a:srgbClr val="000000"/>
              </a:buClr>
              <a:buSzPts val="1700"/>
              <a:buFont typeface="Helvetica Neue"/>
              <a:buNone/>
            </a:pPr>
            <a:r>
              <a:rPr b="0" i="0" lang="en-US" sz="1300" u="none" cap="none" strike="noStrike">
                <a:solidFill>
                  <a:srgbClr val="000000"/>
                </a:solidFill>
                <a:latin typeface="Arial"/>
                <a:ea typeface="Arial"/>
                <a:cs typeface="Arial"/>
                <a:sym typeface="Arial"/>
              </a:rPr>
              <a:t>Nullam pharetra mauris tortor. In hac habitasse platea dictumst. Proin mattis nibh risus. In hac habitasse platea dictumst. </a:t>
            </a:r>
            <a:endParaRPr b="0" i="0" sz="1400" u="none" cap="none" strike="noStrike">
              <a:solidFill>
                <a:srgbClr val="000000"/>
              </a:solidFill>
              <a:latin typeface="Arial"/>
              <a:ea typeface="Arial"/>
              <a:cs typeface="Arial"/>
              <a:sym typeface="Arial"/>
            </a:endParaRPr>
          </a:p>
        </p:txBody>
      </p:sp>
      <p:sp>
        <p:nvSpPr>
          <p:cNvPr id="83" name="Google Shape;83;p10"/>
          <p:cNvSpPr/>
          <p:nvPr/>
        </p:nvSpPr>
        <p:spPr>
          <a:xfrm>
            <a:off x="330638" y="2043625"/>
            <a:ext cx="3632100" cy="2403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Placeholder image</a:t>
            </a:r>
            <a:endParaRPr b="0" i="0" sz="1400" u="none" cap="none" strike="noStrike">
              <a:solidFill>
                <a:srgbClr val="000000"/>
              </a:solidFill>
              <a:latin typeface="Arial"/>
              <a:ea typeface="Arial"/>
              <a:cs typeface="Arial"/>
              <a:sym typeface="Arial"/>
            </a:endParaRPr>
          </a:p>
        </p:txBody>
      </p:sp>
      <p:sp>
        <p:nvSpPr>
          <p:cNvPr id="84" name="Google Shape;84;p10"/>
          <p:cNvSpPr/>
          <p:nvPr/>
        </p:nvSpPr>
        <p:spPr>
          <a:xfrm>
            <a:off x="4280013" y="2043625"/>
            <a:ext cx="3632100" cy="2403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Placeholder image</a:t>
            </a:r>
            <a:endParaRPr b="0" i="0" sz="1400" u="none" cap="none" strike="noStrike">
              <a:solidFill>
                <a:srgbClr val="000000"/>
              </a:solidFill>
              <a:latin typeface="Arial"/>
              <a:ea typeface="Arial"/>
              <a:cs typeface="Arial"/>
              <a:sym typeface="Arial"/>
            </a:endParaRPr>
          </a:p>
        </p:txBody>
      </p:sp>
      <p:sp>
        <p:nvSpPr>
          <p:cNvPr id="85" name="Google Shape;85;p10"/>
          <p:cNvSpPr/>
          <p:nvPr/>
        </p:nvSpPr>
        <p:spPr>
          <a:xfrm>
            <a:off x="8229263" y="2043625"/>
            <a:ext cx="3632100" cy="24039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Placeholder image</a:t>
            </a:r>
            <a:endParaRPr b="0" i="0" sz="1400" u="none" cap="none" strike="noStrike">
              <a:solidFill>
                <a:srgbClr val="000000"/>
              </a:solidFill>
              <a:latin typeface="Arial"/>
              <a:ea typeface="Arial"/>
              <a:cs typeface="Arial"/>
              <a:sym typeface="Arial"/>
            </a:endParaRPr>
          </a:p>
        </p:txBody>
      </p:sp>
      <p:sp>
        <p:nvSpPr>
          <p:cNvPr id="86" name="Google Shape;86;p10"/>
          <p:cNvSpPr txBox="1"/>
          <p:nvPr/>
        </p:nvSpPr>
        <p:spPr>
          <a:xfrm>
            <a:off x="330801" y="272875"/>
            <a:ext cx="115320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Slide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2"/>
          <p:cNvSpPr txBox="1"/>
          <p:nvPr>
            <p:ph idx="12" type="sldNum"/>
          </p:nvPr>
        </p:nvSpPr>
        <p:spPr>
          <a:xfrm>
            <a:off x="11517132" y="6440567"/>
            <a:ext cx="345690" cy="1647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Helvetica Neue"/>
              <a:buNone/>
            </a:pPr>
            <a:fld id="{00000000-1234-1234-1234-123412341234}" type="slidenum">
              <a:rPr lang="en-US">
                <a:solidFill>
                  <a:srgbClr val="000000"/>
                </a:solidFill>
              </a:rPr>
              <a:t>‹#›</a:t>
            </a:fld>
            <a:endParaRPr>
              <a:solidFill>
                <a:srgbClr val="000000"/>
              </a:solidFill>
            </a:endParaRPr>
          </a:p>
        </p:txBody>
      </p:sp>
      <p:sp>
        <p:nvSpPr>
          <p:cNvPr id="93" name="Google Shape;93;p12"/>
          <p:cNvSpPr txBox="1"/>
          <p:nvPr/>
        </p:nvSpPr>
        <p:spPr>
          <a:xfrm>
            <a:off x="238176" y="6409104"/>
            <a:ext cx="5641698" cy="215444"/>
          </a:xfrm>
          <a:prstGeom prst="rect">
            <a:avLst/>
          </a:prstGeom>
          <a:noFill/>
          <a:ln>
            <a:noFill/>
          </a:ln>
        </p:spPr>
        <p:txBody>
          <a:bodyPr anchorCtr="0" anchor="b"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Sources: </a:t>
            </a:r>
            <a:r>
              <a:rPr b="0" i="0" lang="en-US" sz="800" u="sng" cap="none" strike="noStrike">
                <a:solidFill>
                  <a:srgbClr val="000000"/>
                </a:solidFill>
                <a:latin typeface="Arial"/>
                <a:ea typeface="Arial"/>
                <a:cs typeface="Arial"/>
                <a:sym typeface="Arial"/>
                <a:hlinkClick r:id="rId3">
                  <a:extLst>
                    <a:ext uri="{A12FA001-AC4F-418D-AE19-62706E023703}">
                      <ahyp:hlinkClr val="tx"/>
                    </a:ext>
                  </a:extLst>
                </a:hlinkClick>
              </a:rPr>
              <a:t>[2]</a:t>
            </a:r>
            <a:r>
              <a:rPr b="0" i="0" lang="en-US" sz="800" u="none" cap="none" strike="noStrike">
                <a:solidFill>
                  <a:srgbClr val="000000"/>
                </a:solidFill>
                <a:latin typeface="Arial"/>
                <a:ea typeface="Arial"/>
                <a:cs typeface="Arial"/>
                <a:sym typeface="Arial"/>
              </a:rPr>
              <a:t> </a:t>
            </a:r>
            <a:r>
              <a:rPr b="0" i="0" lang="en-US" sz="800" u="sng" cap="none" strike="noStrike">
                <a:solidFill>
                  <a:srgbClr val="000000"/>
                </a:solidFill>
                <a:latin typeface="Arial"/>
                <a:ea typeface="Arial"/>
                <a:cs typeface="Arial"/>
                <a:sym typeface="Arial"/>
                <a:hlinkClick r:id="rId4">
                  <a:extLst>
                    <a:ext uri="{A12FA001-AC4F-418D-AE19-62706E023703}">
                      <ahyp:hlinkClr val="tx"/>
                    </a:ext>
                  </a:extLst>
                </a:hlinkClick>
              </a:rPr>
              <a:t>[3]</a:t>
            </a:r>
            <a:r>
              <a:rPr b="0" i="0" lang="en-US" sz="800" u="none" cap="none" strike="noStrike">
                <a:solidFill>
                  <a:srgbClr val="000000"/>
                </a:solidFill>
                <a:latin typeface="Arial"/>
                <a:ea typeface="Arial"/>
                <a:cs typeface="Arial"/>
                <a:sym typeface="Arial"/>
              </a:rPr>
              <a:t> </a:t>
            </a:r>
            <a:r>
              <a:rPr b="0" i="0" lang="en-US" sz="800" u="sng" cap="none" strike="noStrike">
                <a:solidFill>
                  <a:srgbClr val="000000"/>
                </a:solidFill>
                <a:latin typeface="Arial"/>
                <a:ea typeface="Arial"/>
                <a:cs typeface="Arial"/>
                <a:sym typeface="Arial"/>
                <a:hlinkClick r:id="rId5">
                  <a:extLst>
                    <a:ext uri="{A12FA001-AC4F-418D-AE19-62706E023703}">
                      <ahyp:hlinkClr val="tx"/>
                    </a:ext>
                  </a:extLst>
                </a:hlinkClick>
              </a:rPr>
              <a:t>[4]</a:t>
            </a:r>
            <a:r>
              <a:rPr b="0" i="0" lang="en-US" sz="800" u="none" cap="none" strike="noStrike">
                <a:solidFill>
                  <a:srgbClr val="000000"/>
                </a:solidFill>
                <a:latin typeface="Arial"/>
                <a:ea typeface="Arial"/>
                <a:cs typeface="Arial"/>
                <a:sym typeface="Arial"/>
              </a:rPr>
              <a:t> </a:t>
            </a:r>
            <a:r>
              <a:rPr b="0" i="0" lang="en-US" sz="800" u="sng" cap="none" strike="noStrike">
                <a:solidFill>
                  <a:srgbClr val="000000"/>
                </a:solidFill>
                <a:latin typeface="Arial"/>
                <a:ea typeface="Arial"/>
                <a:cs typeface="Arial"/>
                <a:sym typeface="Arial"/>
                <a:hlinkClick r:id="rId6">
                  <a:extLst>
                    <a:ext uri="{A12FA001-AC4F-418D-AE19-62706E023703}">
                      <ahyp:hlinkClr val="tx"/>
                    </a:ext>
                  </a:extLst>
                </a:hlinkClick>
              </a:rPr>
              <a:t>[5]</a:t>
            </a:r>
            <a:r>
              <a:rPr b="0" i="0" lang="en-US" sz="800" u="none" cap="none" strike="noStrike">
                <a:solidFill>
                  <a:srgbClr val="000000"/>
                </a:solidFill>
                <a:latin typeface="Arial"/>
                <a:ea typeface="Arial"/>
                <a:cs typeface="Arial"/>
                <a:sym typeface="Arial"/>
              </a:rPr>
              <a:t> </a:t>
            </a:r>
            <a:r>
              <a:rPr b="0" i="0" lang="en-US" sz="800" u="sng" cap="none" strike="noStrike">
                <a:solidFill>
                  <a:srgbClr val="000000"/>
                </a:solidFill>
                <a:latin typeface="Arial"/>
                <a:ea typeface="Arial"/>
                <a:cs typeface="Arial"/>
                <a:sym typeface="Arial"/>
                <a:hlinkClick r:id="rId7">
                  <a:extLst>
                    <a:ext uri="{A12FA001-AC4F-418D-AE19-62706E023703}">
                      <ahyp:hlinkClr val="tx"/>
                    </a:ext>
                  </a:extLst>
                </a:hlinkClick>
              </a:rPr>
              <a:t>[6]</a:t>
            </a:r>
            <a:r>
              <a:rPr b="0" i="0" lang="en-US" sz="800" u="none" cap="none" strike="noStrike">
                <a:solidFill>
                  <a:srgbClr val="000000"/>
                </a:solidFill>
                <a:latin typeface="Arial"/>
                <a:ea typeface="Arial"/>
                <a:cs typeface="Arial"/>
                <a:sym typeface="Arial"/>
              </a:rPr>
              <a:t> </a:t>
            </a:r>
            <a:r>
              <a:rPr b="0" i="0" lang="en-US" sz="800" u="sng" cap="none" strike="noStrike">
                <a:solidFill>
                  <a:srgbClr val="000000"/>
                </a:solidFill>
                <a:latin typeface="Arial"/>
                <a:ea typeface="Arial"/>
                <a:cs typeface="Arial"/>
                <a:sym typeface="Arial"/>
                <a:hlinkClick r:id="rId8">
                  <a:extLst>
                    <a:ext uri="{A12FA001-AC4F-418D-AE19-62706E023703}">
                      <ahyp:hlinkClr val="tx"/>
                    </a:ext>
                  </a:extLst>
                </a:hlinkClick>
              </a:rPr>
              <a:t>[7]</a:t>
            </a:r>
            <a:r>
              <a:rPr b="0" i="0" lang="en-US" sz="800" u="none" cap="none" strike="noStrike">
                <a:solidFill>
                  <a:srgbClr val="000000"/>
                </a:solidFill>
                <a:latin typeface="Arial"/>
                <a:ea typeface="Arial"/>
                <a:cs typeface="Arial"/>
                <a:sym typeface="Arial"/>
              </a:rPr>
              <a:t> </a:t>
            </a:r>
            <a:r>
              <a:rPr b="0" i="0" lang="en-US" sz="800" u="sng" cap="none" strike="noStrike">
                <a:solidFill>
                  <a:srgbClr val="000000"/>
                </a:solidFill>
                <a:latin typeface="Arial"/>
                <a:ea typeface="Arial"/>
                <a:cs typeface="Arial"/>
                <a:sym typeface="Arial"/>
                <a:hlinkClick r:id="rId9">
                  <a:extLst>
                    <a:ext uri="{A12FA001-AC4F-418D-AE19-62706E023703}">
                      <ahyp:hlinkClr val="tx"/>
                    </a:ext>
                  </a:extLst>
                </a:hlinkClick>
              </a:rPr>
              <a:t>[8]</a:t>
            </a:r>
            <a:r>
              <a:rPr b="0" i="0" lang="en-US" sz="800" u="none" cap="none" strike="noStrike">
                <a:solidFill>
                  <a:srgbClr val="000000"/>
                </a:solidFill>
                <a:latin typeface="Arial"/>
                <a:ea typeface="Arial"/>
                <a:cs typeface="Arial"/>
                <a:sym typeface="Arial"/>
              </a:rPr>
              <a:t> </a:t>
            </a:r>
            <a:r>
              <a:rPr b="0" i="0" lang="en-US" sz="800" u="sng" cap="none" strike="noStrike">
                <a:solidFill>
                  <a:srgbClr val="000000"/>
                </a:solidFill>
                <a:latin typeface="Arial"/>
                <a:ea typeface="Arial"/>
                <a:cs typeface="Arial"/>
                <a:sym typeface="Arial"/>
                <a:hlinkClick r:id="rId10">
                  <a:extLst>
                    <a:ext uri="{A12FA001-AC4F-418D-AE19-62706E023703}">
                      <ahyp:hlinkClr val="tx"/>
                    </a:ext>
                  </a:extLst>
                </a:hlinkClick>
              </a:rPr>
              <a:t>[9]</a:t>
            </a:r>
            <a:r>
              <a:rPr b="0" i="0" lang="en-US" sz="800" u="none" cap="none" strike="noStrike">
                <a:solidFill>
                  <a:srgbClr val="000000"/>
                </a:solidFill>
                <a:latin typeface="Arial"/>
                <a:ea typeface="Arial"/>
                <a:cs typeface="Arial"/>
                <a:sym typeface="Arial"/>
              </a:rPr>
              <a:t> </a:t>
            </a:r>
            <a:r>
              <a:rPr b="0" i="0" lang="en-US" sz="800" u="sng" cap="none" strike="noStrike">
                <a:solidFill>
                  <a:srgbClr val="000000"/>
                </a:solidFill>
                <a:latin typeface="Arial"/>
                <a:ea typeface="Arial"/>
                <a:cs typeface="Arial"/>
                <a:sym typeface="Arial"/>
                <a:hlinkClick r:id="rId11">
                  <a:extLst>
                    <a:ext uri="{A12FA001-AC4F-418D-AE19-62706E023703}">
                      <ahyp:hlinkClr val="tx"/>
                    </a:ext>
                  </a:extLst>
                </a:hlinkClick>
              </a:rPr>
              <a:t>[10]</a:t>
            </a:r>
            <a:endParaRPr b="0" i="0" sz="800" u="none" cap="none" strike="noStrike">
              <a:solidFill>
                <a:srgbClr val="000000"/>
              </a:solidFill>
              <a:latin typeface="Arial"/>
              <a:ea typeface="Arial"/>
              <a:cs typeface="Arial"/>
              <a:sym typeface="Arial"/>
            </a:endParaRPr>
          </a:p>
        </p:txBody>
      </p:sp>
      <p:sp>
        <p:nvSpPr>
          <p:cNvPr id="94" name="Google Shape;94;p12"/>
          <p:cNvSpPr txBox="1"/>
          <p:nvPr/>
        </p:nvSpPr>
        <p:spPr>
          <a:xfrm>
            <a:off x="4490301" y="330412"/>
            <a:ext cx="457200" cy="3077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
        <p:nvSpPr>
          <p:cNvPr id="95" name="Google Shape;95;p12"/>
          <p:cNvSpPr txBox="1"/>
          <p:nvPr/>
        </p:nvSpPr>
        <p:spPr>
          <a:xfrm>
            <a:off x="5117316" y="233452"/>
            <a:ext cx="6631661" cy="461664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Title for item number one…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Lorem ipsum dolor sit amet, consectetur adipiscing elit. Pellentesque ultricies quam ut massa luctus cursus. Nullam pharetra mauris tortor.</a:t>
            </a:r>
            <a:r>
              <a:rPr b="0" baseline="30000" i="0" lang="en-US" sz="1000" u="none" cap="none" strike="noStrike">
                <a:solidFill>
                  <a:srgbClr val="000000"/>
                </a:solidFill>
                <a:latin typeface="Arial"/>
                <a:ea typeface="Arial"/>
                <a:cs typeface="Arial"/>
                <a:sym typeface="Arial"/>
              </a:rPr>
              <a:t>2</a:t>
            </a:r>
            <a:r>
              <a:rPr b="0" i="0" lang="en-US" sz="1000" u="none" cap="none" strike="noStrike">
                <a:solidFill>
                  <a:srgbClr val="000000"/>
                </a:solidFill>
                <a:latin typeface="Arial"/>
                <a:ea typeface="Arial"/>
                <a:cs typeface="Arial"/>
                <a:sym typeface="Arial"/>
              </a:rPr>
              <a:t> In hac habitasse platea dictumst. Proin mattis nibh risus. Nulla tempor ut massa elementum dapibus. Nam non ante quis enim fringilla tempus nec in lectus. In hac habitasse platea dictumst. Lorem ipsum dolor sit amet, consectetur adipiscing elit. Pellentesque ultricies quam ut massa luctus cursus. Nullam pharetra mauris tortor. In hac habitasse platea dictumst. Proin mattis nibh risus.</a:t>
            </a:r>
            <a:r>
              <a:rPr b="0" baseline="30000" i="0" lang="en-US" sz="1000" u="none" cap="none" strike="noStrike">
                <a:solidFill>
                  <a:srgbClr val="000000"/>
                </a:solidFill>
                <a:latin typeface="Arial"/>
                <a:ea typeface="Arial"/>
                <a:cs typeface="Arial"/>
                <a:sym typeface="Arial"/>
              </a:rPr>
              <a:t>3</a:t>
            </a:r>
            <a:r>
              <a:rPr b="0" i="0" lang="en-US" sz="1000" u="none" cap="none" strike="noStrike">
                <a:solidFill>
                  <a:srgbClr val="000000"/>
                </a:solidFill>
                <a:latin typeface="Arial"/>
                <a:ea typeface="Arial"/>
                <a:cs typeface="Arial"/>
                <a:sym typeface="Arial"/>
              </a:rPr>
              <a:t> Nulla tempor ut massa elementum dapibus. Nam non ante quis enim fringilla tempus nec in lectus.4 In hac habitasse platea dictumst.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Title for item number one…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Lorem ipsum dolor sit amet, consectetur adipiscing elit. Pellentesque ultricies quam ut massa luctus cursus. Nullam pharetra mauris tortor. In hac habitasse platea dictumst.</a:t>
            </a:r>
            <a:r>
              <a:rPr b="0" baseline="30000" i="0" lang="en-US" sz="1000" u="none" cap="none" strike="noStrike">
                <a:solidFill>
                  <a:srgbClr val="000000"/>
                </a:solidFill>
                <a:latin typeface="Arial"/>
                <a:ea typeface="Arial"/>
                <a:cs typeface="Arial"/>
                <a:sym typeface="Arial"/>
              </a:rPr>
              <a:t>5</a:t>
            </a:r>
            <a:r>
              <a:rPr b="0" i="0" lang="en-US" sz="1000" u="none" cap="none" strike="noStrike">
                <a:solidFill>
                  <a:srgbClr val="000000"/>
                </a:solidFill>
                <a:latin typeface="Arial"/>
                <a:ea typeface="Arial"/>
                <a:cs typeface="Arial"/>
                <a:sym typeface="Arial"/>
              </a:rPr>
              <a:t> Proin mattis nibh risus. Nulla tempor ut massa elementum dapibus. Nam non ante quis enim fringilla tempus nec in lectus. In hac habitasse platea dictumst.</a:t>
            </a:r>
            <a:r>
              <a:rPr b="0" baseline="30000" i="0" lang="en-US" sz="1000" u="none" cap="none" strike="noStrike">
                <a:solidFill>
                  <a:srgbClr val="000000"/>
                </a:solidFill>
                <a:latin typeface="Arial"/>
                <a:ea typeface="Arial"/>
                <a:cs typeface="Arial"/>
                <a:sym typeface="Arial"/>
              </a:rPr>
              <a:t>6</a:t>
            </a:r>
            <a:r>
              <a:rPr b="0" i="0" lang="en-US" sz="1000" u="none" cap="none" strike="noStrike">
                <a:solidFill>
                  <a:srgbClr val="000000"/>
                </a:solidFill>
                <a:latin typeface="Arial"/>
                <a:ea typeface="Arial"/>
                <a:cs typeface="Arial"/>
                <a:sym typeface="Arial"/>
              </a:rPr>
              <a:t> Lorem ipsum dolor sit amet, consectetur adipiscing elit. Pellentesque ultricies quam ut massa luctus cursus. Nullam pharetra mauris tortor. In hac habitasse platea dictumst. Proin mattis nibh risus. Nulla tempor ut massa elementum dapibus. Nam non ante quis enim fringilla tempus nec in lectus.</a:t>
            </a:r>
            <a:r>
              <a:rPr b="0" baseline="30000" i="0" lang="en-US" sz="1000" u="none" cap="none" strike="noStrike">
                <a:solidFill>
                  <a:srgbClr val="000000"/>
                </a:solidFill>
                <a:latin typeface="Arial"/>
                <a:ea typeface="Arial"/>
                <a:cs typeface="Arial"/>
                <a:sym typeface="Arial"/>
              </a:rPr>
              <a:t>7</a:t>
            </a:r>
            <a:r>
              <a:rPr b="0" i="0" lang="en-US" sz="1000" u="none" cap="none" strike="noStrike">
                <a:solidFill>
                  <a:srgbClr val="000000"/>
                </a:solidFill>
                <a:latin typeface="Arial"/>
                <a:ea typeface="Arial"/>
                <a:cs typeface="Arial"/>
                <a:sym typeface="Arial"/>
              </a:rPr>
              <a:t> In hac habitasse platea dictumst.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Title for item number one…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Arial"/>
                <a:ea typeface="Arial"/>
                <a:cs typeface="Arial"/>
                <a:sym typeface="Arial"/>
              </a:rPr>
              <a:t>Lorem ipsum dolor sit amet, consectetur adipiscing elit. Pellentesque ultricies quam ut massa luctus cursus. Nullam pharetra mauris tortor. In hac habitasse platea dictumst.</a:t>
            </a:r>
            <a:r>
              <a:rPr b="0" baseline="30000" i="0" lang="en-US" sz="1000" u="none" cap="none" strike="noStrike">
                <a:solidFill>
                  <a:srgbClr val="000000"/>
                </a:solidFill>
                <a:latin typeface="Arial"/>
                <a:ea typeface="Arial"/>
                <a:cs typeface="Arial"/>
                <a:sym typeface="Arial"/>
              </a:rPr>
              <a:t>8</a:t>
            </a:r>
            <a:r>
              <a:rPr b="0" i="0" lang="en-US" sz="1000" u="none" cap="none" strike="noStrike">
                <a:solidFill>
                  <a:srgbClr val="000000"/>
                </a:solidFill>
                <a:latin typeface="Arial"/>
                <a:ea typeface="Arial"/>
                <a:cs typeface="Arial"/>
                <a:sym typeface="Arial"/>
              </a:rPr>
              <a:t> Proin mattis nibh risus. Nulla tempor ut massa elementum dapibus. Nam non ante quis enim fringilla tempus nec in lectus. In hac habitasse platea dictumst. Lorem ipsum dolor sit amet, consectetur adipiscing elit. Pellentesque ultricies quam ut massa luctus cursus. Nullam pharetra mauris tortor. In hac habitasse platea dictumst.</a:t>
            </a:r>
            <a:r>
              <a:rPr b="0" baseline="30000" i="0" lang="en-US" sz="1000" u="none" cap="none" strike="noStrike">
                <a:solidFill>
                  <a:srgbClr val="000000"/>
                </a:solidFill>
                <a:latin typeface="Arial"/>
                <a:ea typeface="Arial"/>
                <a:cs typeface="Arial"/>
                <a:sym typeface="Arial"/>
              </a:rPr>
              <a:t>9</a:t>
            </a:r>
            <a:r>
              <a:rPr b="0" i="0" lang="en-US" sz="1000" u="none" cap="none" strike="noStrike">
                <a:solidFill>
                  <a:srgbClr val="000000"/>
                </a:solidFill>
                <a:latin typeface="Arial"/>
                <a:ea typeface="Arial"/>
                <a:cs typeface="Arial"/>
                <a:sym typeface="Arial"/>
              </a:rPr>
              <a:t> Proin mattis nibh risus. Nulla tempor ut massa elementum dapibus. Nam non ante quis enim fringilla tempus nec in lectus. In hac habitasse platea dictumst.</a:t>
            </a:r>
            <a:r>
              <a:rPr b="0" baseline="30000" i="0" lang="en-US" sz="10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96" name="Google Shape;96;p12"/>
          <p:cNvSpPr txBox="1"/>
          <p:nvPr/>
        </p:nvSpPr>
        <p:spPr>
          <a:xfrm>
            <a:off x="4490301" y="1907575"/>
            <a:ext cx="457200" cy="3077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02</a:t>
            </a:r>
            <a:endParaRPr b="0" i="0" sz="1400" u="none" cap="none" strike="noStrike">
              <a:solidFill>
                <a:srgbClr val="000000"/>
              </a:solidFill>
              <a:latin typeface="Arial"/>
              <a:ea typeface="Arial"/>
              <a:cs typeface="Arial"/>
              <a:sym typeface="Arial"/>
            </a:endParaRPr>
          </a:p>
        </p:txBody>
      </p:sp>
      <p:sp>
        <p:nvSpPr>
          <p:cNvPr id="97" name="Google Shape;97;p12"/>
          <p:cNvSpPr txBox="1"/>
          <p:nvPr/>
        </p:nvSpPr>
        <p:spPr>
          <a:xfrm>
            <a:off x="4490301" y="3537903"/>
            <a:ext cx="457200" cy="3077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03</a:t>
            </a:r>
            <a:endParaRPr b="0" i="0" sz="1400" u="none" cap="none" strike="noStrike">
              <a:solidFill>
                <a:srgbClr val="000000"/>
              </a:solidFill>
              <a:latin typeface="Arial"/>
              <a:ea typeface="Arial"/>
              <a:cs typeface="Arial"/>
              <a:sym typeface="Arial"/>
            </a:endParaRPr>
          </a:p>
        </p:txBody>
      </p:sp>
      <p:sp>
        <p:nvSpPr>
          <p:cNvPr id="98" name="Google Shape;98;p12"/>
          <p:cNvSpPr txBox="1"/>
          <p:nvPr/>
        </p:nvSpPr>
        <p:spPr>
          <a:xfrm>
            <a:off x="330801" y="272875"/>
            <a:ext cx="11532000" cy="446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900"/>
              <a:buFont typeface="Helvetica Neue"/>
              <a:buNone/>
            </a:pPr>
            <a:r>
              <a:rPr b="0" i="0" lang="en-US" sz="2900" u="none" cap="none" strike="noStrike">
                <a:solidFill>
                  <a:srgbClr val="000000"/>
                </a:solidFill>
                <a:latin typeface="Arial"/>
                <a:ea typeface="Arial"/>
                <a:cs typeface="Arial"/>
                <a:sym typeface="Arial"/>
              </a:rPr>
              <a:t>Slide title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plate AG">
  <a:themeElements>
    <a:clrScheme name="Custom 1">
      <a:dk1>
        <a:srgbClr val="000000"/>
      </a:dk1>
      <a:lt1>
        <a:srgbClr val="FFFFFF"/>
      </a:lt1>
      <a:dk2>
        <a:srgbClr val="8C8C8C"/>
      </a:dk2>
      <a:lt2>
        <a:srgbClr val="B7B7B7"/>
      </a:lt2>
      <a:accent1>
        <a:srgbClr val="F5F5F5"/>
      </a:accent1>
      <a:accent2>
        <a:srgbClr val="A3BEFA"/>
      </a:accent2>
      <a:accent3>
        <a:srgbClr val="FFE15B"/>
      </a:accent3>
      <a:accent4>
        <a:srgbClr val="FF9365"/>
      </a:accent4>
      <a:accent5>
        <a:srgbClr val="A3D576"/>
      </a:accent5>
      <a:accent6>
        <a:srgbClr val="F390CA"/>
      </a:accent6>
      <a:hlink>
        <a:srgbClr val="0000FF"/>
      </a:hlink>
      <a:folHlink>
        <a:srgbClr val="B2CBE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2025-05-05T14:09:54Z</dcterms:created>
  <dc:creator>Andrew Galu</dc:creator>
</cp:coreProperties>
</file>