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Units</a:t>
            </a:r>
            <a:r>
              <a:rPr lang="en-US" baseline="0" dirty="0"/>
              <a:t> Sold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Alex</c:v>
                </c:pt>
                <c:pt idx="1">
                  <c:v>Nick</c:v>
                </c:pt>
                <c:pt idx="2">
                  <c:v>Albert</c:v>
                </c:pt>
                <c:pt idx="3">
                  <c:v>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EA8F-497D-BEC2-27FE65D6D1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Alex</c:v>
                </c:pt>
                <c:pt idx="1">
                  <c:v>Nick</c:v>
                </c:pt>
                <c:pt idx="2">
                  <c:v>Albert</c:v>
                </c:pt>
                <c:pt idx="3">
                  <c:v>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EA8F-497D-BEC2-27FE65D6D1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Alex</c:v>
                </c:pt>
                <c:pt idx="1">
                  <c:v>Nick</c:v>
                </c:pt>
                <c:pt idx="2">
                  <c:v>Albert</c:v>
                </c:pt>
                <c:pt idx="3">
                  <c:v>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A8F-497D-BEC2-27FE65D6D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73098416"/>
        <c:axId val="1873090736"/>
      </c:barChart>
      <c:catAx>
        <c:axId val="187309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090736"/>
        <c:crosses val="autoZero"/>
        <c:auto val="1"/>
        <c:lblAlgn val="ctr"/>
        <c:lblOffset val="100"/>
        <c:noMultiLvlLbl val="0"/>
      </c:catAx>
      <c:valAx>
        <c:axId val="187309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09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306F8-E384-4D77-96D4-7F9D93B6A22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CEB78-EB41-4FF7-8BBC-36FFA7CE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1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EB78-EB41-4FF7-8BBC-36FFA7CEE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2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text note within a PowerPoint. You can update this using python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EB78-EB41-4FF7-8BBC-36FFA7CEE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3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4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631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16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7332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28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06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7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4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1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9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0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6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6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3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8E97-3EEE-09C2-28F5-EF85B249D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[PLACEHOLDER] Example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AFA36-521D-C244-1A72-924FF4E0A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</a:t>
            </a:r>
            <a:r>
              <a:rPr lang="en-US" dirty="0" err="1"/>
              <a:t>drakedata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8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96EC-1A1B-44AE-C29C-11EE1DFA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5977EBC-69F2-A985-0BD8-60714D2C2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496205"/>
              </p:ext>
            </p:extLst>
          </p:nvPr>
        </p:nvGraphicFramePr>
        <p:xfrm>
          <a:off x="677863" y="2160588"/>
          <a:ext cx="8596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45665230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104939715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256783412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229366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57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69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6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7364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7ACF0C-0CF2-80FB-A1D6-53E57AB8C3E7}"/>
              </a:ext>
            </a:extLst>
          </p:cNvPr>
          <p:cNvSpPr txBox="1"/>
          <p:nvPr/>
        </p:nvSpPr>
        <p:spPr>
          <a:xfrm>
            <a:off x="677333" y="4604657"/>
            <a:ext cx="859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Besides editing tables, you can also edit text. [PLACEHOLDER] text here.</a:t>
            </a:r>
          </a:p>
        </p:txBody>
      </p:sp>
    </p:spTree>
    <p:extLst>
      <p:ext uri="{BB962C8B-B14F-4D97-AF65-F5344CB8AC3E}">
        <p14:creationId xmlns:p14="http://schemas.microsoft.com/office/powerpoint/2010/main" val="244456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7D87-8142-44E4-BA08-FB989946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Charts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151A9A6-CD52-2A1D-38CB-FF1BD3CD3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7900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03078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61</Words>
  <Application>Microsoft Office PowerPoint</Application>
  <PresentationFormat>Widescreen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[PLACEHOLDER] Example Presentation</vt:lpstr>
      <vt:lpstr>Working with Tables</vt:lpstr>
      <vt:lpstr>Working with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Drake</dc:creator>
  <cp:lastModifiedBy>Nicholas Drake</cp:lastModifiedBy>
  <cp:revision>4</cp:revision>
  <dcterms:created xsi:type="dcterms:W3CDTF">2024-11-27T18:55:53Z</dcterms:created>
  <dcterms:modified xsi:type="dcterms:W3CDTF">2024-11-27T20:44:42Z</dcterms:modified>
</cp:coreProperties>
</file>