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317B98-90D6-4407-83BA-F62475B2B20D}">
          <p14:sldIdLst>
            <p14:sldId id="256"/>
          </p14:sldIdLst>
        </p14:section>
        <p14:section name="Untitled Section" id="{4C583C80-A16C-4571-B61A-8A23CAF71CBB}">
          <p14:sldIdLst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í Hoàng Long" initials="PHL" lastIdx="0" clrIdx="0">
    <p:extLst>
      <p:ext uri="{19B8F6BF-5375-455C-9EA6-DF929625EA0E}">
        <p15:presenceInfo xmlns:p15="http://schemas.microsoft.com/office/powerpoint/2012/main" userId="67ced8333f43c5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583B-CF52-4BE7-BC9E-1B56D43C73B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0389-E972-440C-9973-B0825EDFB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3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583B-CF52-4BE7-BC9E-1B56D43C73B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0389-E972-440C-9973-B0825EDFB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8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583B-CF52-4BE7-BC9E-1B56D43C73B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0389-E972-440C-9973-B0825EDFB6C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884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583B-CF52-4BE7-BC9E-1B56D43C73B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0389-E972-440C-9973-B0825EDFB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31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583B-CF52-4BE7-BC9E-1B56D43C73B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0389-E972-440C-9973-B0825EDFB6C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321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583B-CF52-4BE7-BC9E-1B56D43C73B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0389-E972-440C-9973-B0825EDFB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26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583B-CF52-4BE7-BC9E-1B56D43C73B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0389-E972-440C-9973-B0825EDFB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62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583B-CF52-4BE7-BC9E-1B56D43C73B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0389-E972-440C-9973-B0825EDFB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8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583B-CF52-4BE7-BC9E-1B56D43C73B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0389-E972-440C-9973-B0825EDFB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8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583B-CF52-4BE7-BC9E-1B56D43C73B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0389-E972-440C-9973-B0825EDFB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2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583B-CF52-4BE7-BC9E-1B56D43C73B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0389-E972-440C-9973-B0825EDFB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1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583B-CF52-4BE7-BC9E-1B56D43C73B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0389-E972-440C-9973-B0825EDFB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0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583B-CF52-4BE7-BC9E-1B56D43C73B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0389-E972-440C-9973-B0825EDFB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8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583B-CF52-4BE7-BC9E-1B56D43C73B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0389-E972-440C-9973-B0825EDFB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583B-CF52-4BE7-BC9E-1B56D43C73B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0389-E972-440C-9973-B0825EDFB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4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583B-CF52-4BE7-BC9E-1B56D43C73B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0389-E972-440C-9973-B0825EDFB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7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4583B-CF52-4BE7-BC9E-1B56D43C73B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3D0389-E972-440C-9973-B0825EDFB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3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E95250-F495-46B1-8E41-3852E324A3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 b="-1"/>
          <a:stretch/>
        </p:blipFill>
        <p:spPr>
          <a:xfrm>
            <a:off x="-9851" y="9"/>
            <a:ext cx="12191980" cy="6857991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1AEA34-7AC6-4700-BE17-3484A1D0C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9" y="5301521"/>
            <a:ext cx="3852021" cy="1813972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br>
              <a:rPr lang="en-US" sz="3200" b="1" i="1" dirty="0"/>
            </a:br>
            <a:br>
              <a:rPr lang="en-US" sz="3200" b="1" i="1" dirty="0"/>
            </a:br>
            <a:br>
              <a:rPr lang="en-US" sz="3200" b="1" i="1" dirty="0"/>
            </a:br>
            <a:br>
              <a:rPr lang="en-US" sz="3200" b="1" i="1" dirty="0"/>
            </a:br>
            <a:br>
              <a:rPr lang="en-US" sz="3200" b="1" i="1" dirty="0"/>
            </a:br>
            <a:br>
              <a:rPr lang="en-US" sz="3200" b="1" i="1" dirty="0"/>
            </a:br>
            <a:br>
              <a:rPr lang="en-US" sz="3200" b="1" i="1" dirty="0"/>
            </a:br>
            <a:br>
              <a:rPr lang="en-US" sz="3200" b="1" i="1" dirty="0"/>
            </a:br>
            <a:br>
              <a:rPr lang="en-US" sz="3200" b="1" i="1" dirty="0"/>
            </a:br>
            <a:br>
              <a:rPr lang="en-US" sz="3200" b="1" i="1" dirty="0"/>
            </a:br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</a:rPr>
              <a:t>With Artificial Intelligence using</a:t>
            </a:r>
            <a:br>
              <a:rPr lang="en-US" sz="3200" b="1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b="1" i="1" dirty="0">
                <a:solidFill>
                  <a:schemeClr val="accent1">
                    <a:lumMod val="75000"/>
                  </a:schemeClr>
                </a:solidFill>
              </a:rPr>
              <a:t>GENETIC ALGORITHM</a:t>
            </a:r>
            <a:br>
              <a:rPr lang="en-US" sz="3200" b="1" i="1" dirty="0"/>
            </a:br>
            <a:endParaRPr lang="en-US" sz="32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8C416-4CCE-4290-AB7F-ABC27D87D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851" y="4959623"/>
            <a:ext cx="4330262" cy="1709513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Team 21:</a:t>
            </a:r>
          </a:p>
          <a:p>
            <a:pPr algn="l"/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Phí Hoàng Long      20184288</a:t>
            </a:r>
          </a:p>
          <a:p>
            <a:pPr algn="l"/>
            <a:r>
              <a:rPr lang="en-US" sz="2000" b="1" i="1" dirty="0" err="1">
                <a:solidFill>
                  <a:schemeClr val="accent1">
                    <a:lumMod val="75000"/>
                  </a:schemeClr>
                </a:solidFill>
              </a:rPr>
              <a:t>Vũ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i="1" dirty="0" err="1">
                <a:solidFill>
                  <a:schemeClr val="accent1">
                    <a:lumMod val="75000"/>
                  </a:schemeClr>
                </a:solidFill>
              </a:rPr>
              <a:t>Tùng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i="1" dirty="0" err="1">
                <a:solidFill>
                  <a:schemeClr val="accent1">
                    <a:lumMod val="75000"/>
                  </a:schemeClr>
                </a:solidFill>
              </a:rPr>
              <a:t>Lâm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         20184283</a:t>
            </a:r>
          </a:p>
          <a:p>
            <a:pPr algn="l"/>
            <a:r>
              <a:rPr lang="en-US" sz="2000" b="1" i="1" dirty="0" err="1">
                <a:solidFill>
                  <a:schemeClr val="accent1">
                    <a:lumMod val="75000"/>
                  </a:schemeClr>
                </a:solidFill>
              </a:rPr>
              <a:t>Nguyễn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i="1" dirty="0" err="1">
                <a:solidFill>
                  <a:schemeClr val="accent1">
                    <a:lumMod val="75000"/>
                  </a:schemeClr>
                </a:solidFill>
              </a:rPr>
              <a:t>Văn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i="1" dirty="0" err="1">
                <a:solidFill>
                  <a:schemeClr val="accent1">
                    <a:lumMod val="75000"/>
                  </a:schemeClr>
                </a:solidFill>
              </a:rPr>
              <a:t>Lực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     20176812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1DCCAC-D6C7-4F0E-A08B-254848354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590" y="4206146"/>
            <a:ext cx="4152900" cy="1095375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73D984-DD0A-40E1-8858-550DB92C6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834" y="3882682"/>
            <a:ext cx="629405" cy="4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5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C5DB88-8774-4750-B3E1-F76DAEDB0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BD5AAD-680B-4EF1-903A-962BE3A3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35" y="235679"/>
            <a:ext cx="8596668" cy="58095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8075C-AF4D-491B-8F51-34A5891F5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35" y="1052316"/>
            <a:ext cx="8596668" cy="22897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FLAPPY BIRD is a mobile game developed by a Vietnamese video game artist and programmer Dong Nguyen, under his game development company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dotGears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game was released in May 2013 and at the end of January 2014, it was the most downloaded free game in Appstore 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game was removed from Appstore and Google Play by its creator due to what he considered to be its addictive nature and overuse.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6E8B6C-9A26-4E93-A70D-F1231EE32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590" y="4206146"/>
            <a:ext cx="4152900" cy="1095375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DCEBB8-6323-4A2B-8DA5-C06647B9A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834" y="3882682"/>
            <a:ext cx="629405" cy="4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7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6993F4-E5FB-4178-A7B4-80C42EDC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5DDE9B-D778-481C-AB1A-CC8B88B35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FCE29FA-536F-474F-96C7-F3383F94A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35" y="873060"/>
            <a:ext cx="8596668" cy="3880773"/>
          </a:xfrm>
        </p:spPr>
        <p:txBody>
          <a:bodyPr/>
          <a:lstStyle/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Flappy Bird is a side-scrolling mobile game featuring 2D retro style graphics.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objective is to direct a flying bird, name “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Faby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”, who moves continuously to the right, between sets of Mario-like pipes. Each pair of pipes that he navigates between earns the player 1 point. If the bird touches a pipe, you lose.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E7F73-8D27-488F-8B2F-F23DC5670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590" y="4206146"/>
            <a:ext cx="4152900" cy="1095375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BBCB76-D69A-4CC4-B4B9-DA8C43BBB0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834" y="3882682"/>
            <a:ext cx="629405" cy="44428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360E4A0-1C94-4DF4-A444-2B47C38B1211}"/>
              </a:ext>
            </a:extLst>
          </p:cNvPr>
          <p:cNvSpPr txBox="1">
            <a:spLocks/>
          </p:cNvSpPr>
          <p:nvPr/>
        </p:nvSpPr>
        <p:spPr>
          <a:xfrm>
            <a:off x="241235" y="235679"/>
            <a:ext cx="8596668" cy="5809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7BC53C-17DA-4124-8250-A1CF4E9072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831" y="3160663"/>
            <a:ext cx="3000375" cy="364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6993F4-E5FB-4178-A7B4-80C42EDC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5DDE9B-D778-481C-AB1A-CC8B88B35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FCE29FA-536F-474F-96C7-F3383F94A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35" y="873060"/>
            <a:ext cx="9170051" cy="50775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LOAD IMAGES AND SET PYGAME WINDOW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WIN_WIDTH = 400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WIN_HEIGHT = 600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WIN = </a:t>
            </a:r>
            <a:r>
              <a:rPr lang="en-US" dirty="0" err="1">
                <a:solidFill>
                  <a:schemeClr val="tx2"/>
                </a:solidFill>
              </a:rPr>
              <a:t>pygame.display.set_mode</a:t>
            </a:r>
            <a:r>
              <a:rPr lang="en-US" dirty="0">
                <a:solidFill>
                  <a:schemeClr val="tx2"/>
                </a:solidFill>
              </a:rPr>
              <a:t>((WIN_WIDTH, WIN_HEIGHT))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BIRD_IMGS = [</a:t>
            </a:r>
            <a:r>
              <a:rPr lang="en-US" dirty="0" err="1">
                <a:solidFill>
                  <a:schemeClr val="tx2"/>
                </a:solidFill>
              </a:rPr>
              <a:t>pygame.image.load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os.path.join</a:t>
            </a:r>
            <a:r>
              <a:rPr lang="en-US" dirty="0">
                <a:solidFill>
                  <a:schemeClr val="tx2"/>
                </a:solidFill>
              </a:rPr>
              <a:t>("img","bird1.png")),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                    </a:t>
            </a:r>
            <a:r>
              <a:rPr lang="en-US" dirty="0" err="1">
                <a:solidFill>
                  <a:schemeClr val="tx2"/>
                </a:solidFill>
              </a:rPr>
              <a:t>pygame.image.load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os.path.join</a:t>
            </a:r>
            <a:r>
              <a:rPr lang="en-US" dirty="0">
                <a:solidFill>
                  <a:schemeClr val="tx2"/>
                </a:solidFill>
              </a:rPr>
              <a:t>("img","bird2.png")),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                    </a:t>
            </a:r>
            <a:r>
              <a:rPr lang="en-US" dirty="0" err="1">
                <a:solidFill>
                  <a:schemeClr val="tx2"/>
                </a:solidFill>
              </a:rPr>
              <a:t>pygame.image.load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os.path.join</a:t>
            </a:r>
            <a:r>
              <a:rPr lang="en-US" dirty="0">
                <a:solidFill>
                  <a:schemeClr val="tx2"/>
                </a:solidFill>
              </a:rPr>
              <a:t>("img","bird3.png"))]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PIPE_IMG = </a:t>
            </a:r>
            <a:r>
              <a:rPr lang="en-US" dirty="0" err="1">
                <a:solidFill>
                  <a:schemeClr val="tx2"/>
                </a:solidFill>
              </a:rPr>
              <a:t>pygame.transform.scale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pygame.image.load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os.path.join</a:t>
            </a:r>
            <a:r>
              <a:rPr lang="en-US" dirty="0">
                <a:solidFill>
                  <a:schemeClr val="tx2"/>
                </a:solidFill>
              </a:rPr>
              <a:t>("</a:t>
            </a:r>
            <a:r>
              <a:rPr lang="en-US" dirty="0" err="1">
                <a:solidFill>
                  <a:schemeClr val="tx2"/>
                </a:solidFill>
              </a:rPr>
              <a:t>img</a:t>
            </a:r>
            <a:r>
              <a:rPr lang="en-US" dirty="0">
                <a:solidFill>
                  <a:schemeClr val="tx2"/>
                </a:solidFill>
              </a:rPr>
              <a:t>","pipe.png")),(60,400))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BASE_IMG = </a:t>
            </a:r>
            <a:r>
              <a:rPr lang="en-US" dirty="0" err="1">
                <a:solidFill>
                  <a:schemeClr val="tx2"/>
                </a:solidFill>
              </a:rPr>
              <a:t>pygame.transform.scale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pygame.image.load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os.path.join</a:t>
            </a:r>
            <a:r>
              <a:rPr lang="en-US" dirty="0">
                <a:solidFill>
                  <a:schemeClr val="tx2"/>
                </a:solidFill>
              </a:rPr>
              <a:t>("</a:t>
            </a:r>
            <a:r>
              <a:rPr lang="en-US" dirty="0" err="1">
                <a:solidFill>
                  <a:schemeClr val="tx2"/>
                </a:solidFill>
              </a:rPr>
              <a:t>img</a:t>
            </a:r>
            <a:r>
              <a:rPr lang="en-US" dirty="0">
                <a:solidFill>
                  <a:schemeClr val="tx2"/>
                </a:solidFill>
              </a:rPr>
              <a:t>","base.png")),(400,112))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BG_IMG = </a:t>
            </a:r>
            <a:r>
              <a:rPr lang="en-US" dirty="0" err="1">
                <a:solidFill>
                  <a:schemeClr val="tx2"/>
                </a:solidFill>
              </a:rPr>
              <a:t>pygame.transform.scale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pygame.image.load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os.path.join</a:t>
            </a:r>
            <a:r>
              <a:rPr lang="en-US" dirty="0">
                <a:solidFill>
                  <a:schemeClr val="tx2"/>
                </a:solidFill>
              </a:rPr>
              <a:t>("</a:t>
            </a:r>
            <a:r>
              <a:rPr lang="en-US" dirty="0" err="1">
                <a:solidFill>
                  <a:schemeClr val="tx2"/>
                </a:solidFill>
              </a:rPr>
              <a:t>img</a:t>
            </a:r>
            <a:r>
              <a:rPr lang="en-US" dirty="0">
                <a:solidFill>
                  <a:schemeClr val="tx2"/>
                </a:solidFill>
              </a:rPr>
              <a:t>","bg.png")),(400,600))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360E4A0-1C94-4DF4-A444-2B47C38B1211}"/>
              </a:ext>
            </a:extLst>
          </p:cNvPr>
          <p:cNvSpPr txBox="1">
            <a:spLocks/>
          </p:cNvSpPr>
          <p:nvPr/>
        </p:nvSpPr>
        <p:spPr>
          <a:xfrm>
            <a:off x="241235" y="235679"/>
            <a:ext cx="8596668" cy="5809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GRAPHICS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68E8A5-CBA6-419D-85C9-29A9A755E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237" y="61992"/>
            <a:ext cx="2554446" cy="7407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B6FBA8-3860-49C3-92E3-A480DC6007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826" y="2684358"/>
            <a:ext cx="431746" cy="3047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D77BA1-B638-46E3-BFCB-81F19622B4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826" y="3062012"/>
            <a:ext cx="431746" cy="3047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020741-28E6-4A0D-81B9-2C42323061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826" y="3419310"/>
            <a:ext cx="431746" cy="304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F14221-8804-41E7-9A41-241F990D65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460" y="3384938"/>
            <a:ext cx="236611" cy="14560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2C29B6D-1B7E-4DFB-AF6E-073CA6F838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000" y="4841007"/>
            <a:ext cx="3200000" cy="8730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792AFA-4554-40CA-84FD-445FF6E10E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84963" y="1316991"/>
            <a:ext cx="257196" cy="15827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76AB08-6D05-494B-B93F-00D50EA73A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92410" y="3031325"/>
            <a:ext cx="230858" cy="16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4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889D76-DA90-438F-BD23-BC96E8C95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FEAE049-99A8-4055-9DA4-5002911A3406}"/>
              </a:ext>
            </a:extLst>
          </p:cNvPr>
          <p:cNvSpPr txBox="1">
            <a:spLocks/>
          </p:cNvSpPr>
          <p:nvPr/>
        </p:nvSpPr>
        <p:spPr>
          <a:xfrm>
            <a:off x="241235" y="235679"/>
            <a:ext cx="8596668" cy="5809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GRAPHICS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FCA711-2E7E-4E59-8AF3-813D15528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237" y="61992"/>
            <a:ext cx="2554446" cy="740728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A87D6E3-A78C-4CAB-80AC-C5C3A084C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35" y="840183"/>
            <a:ext cx="3472636" cy="504162"/>
          </a:xfrm>
        </p:spPr>
        <p:txBody>
          <a:bodyPr>
            <a:normAutofit fontScale="90000"/>
          </a:bodyPr>
          <a:lstStyle/>
          <a:p>
            <a:r>
              <a:rPr lang="en-US" sz="2100" dirty="0"/>
              <a:t>CREATING THE BIRD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32348D02-E260-470B-B1FF-3F00C5980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3944" y="1367891"/>
            <a:ext cx="3671897" cy="40200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tx2"/>
                </a:solidFill>
              </a:rPr>
              <a:t>def __</a:t>
            </a:r>
            <a:r>
              <a:rPr lang="en-US" sz="1700" dirty="0" err="1">
                <a:solidFill>
                  <a:schemeClr val="tx2"/>
                </a:solidFill>
              </a:rPr>
              <a:t>init</a:t>
            </a:r>
            <a:r>
              <a:rPr lang="en-US" sz="1700" dirty="0">
                <a:solidFill>
                  <a:schemeClr val="tx2"/>
                </a:solidFill>
              </a:rPr>
              <a:t>__(self, x, y):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2"/>
                </a:solidFill>
              </a:rPr>
              <a:t>        </a:t>
            </a:r>
            <a:r>
              <a:rPr lang="en-US" sz="1700" dirty="0" err="1">
                <a:solidFill>
                  <a:schemeClr val="tx2"/>
                </a:solidFill>
              </a:rPr>
              <a:t>self.x</a:t>
            </a:r>
            <a:r>
              <a:rPr lang="en-US" sz="1700" dirty="0">
                <a:solidFill>
                  <a:schemeClr val="tx2"/>
                </a:solidFill>
              </a:rPr>
              <a:t> = x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2"/>
                </a:solidFill>
              </a:rPr>
              <a:t>        </a:t>
            </a:r>
            <a:r>
              <a:rPr lang="en-US" sz="1700" dirty="0" err="1">
                <a:solidFill>
                  <a:schemeClr val="tx2"/>
                </a:solidFill>
              </a:rPr>
              <a:t>self.y</a:t>
            </a:r>
            <a:r>
              <a:rPr lang="en-US" sz="1700" dirty="0">
                <a:solidFill>
                  <a:schemeClr val="tx2"/>
                </a:solidFill>
              </a:rPr>
              <a:t> = y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2"/>
                </a:solidFill>
              </a:rPr>
              <a:t>        </a:t>
            </a:r>
            <a:r>
              <a:rPr lang="en-US" sz="1700" dirty="0" err="1">
                <a:solidFill>
                  <a:schemeClr val="tx2"/>
                </a:solidFill>
              </a:rPr>
              <a:t>self.tilt</a:t>
            </a:r>
            <a:r>
              <a:rPr lang="en-US" sz="1700" dirty="0">
                <a:solidFill>
                  <a:schemeClr val="tx2"/>
                </a:solidFill>
              </a:rPr>
              <a:t> = 0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2"/>
                </a:solidFill>
              </a:rPr>
              <a:t>        </a:t>
            </a:r>
            <a:r>
              <a:rPr lang="en-US" sz="1700" dirty="0" err="1">
                <a:solidFill>
                  <a:schemeClr val="tx2"/>
                </a:solidFill>
              </a:rPr>
              <a:t>self.tick_count</a:t>
            </a:r>
            <a:r>
              <a:rPr lang="en-US" sz="1700" dirty="0">
                <a:solidFill>
                  <a:schemeClr val="tx2"/>
                </a:solidFill>
              </a:rPr>
              <a:t> = 0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2"/>
                </a:solidFill>
              </a:rPr>
              <a:t>        </a:t>
            </a:r>
            <a:r>
              <a:rPr lang="en-US" sz="1700" dirty="0" err="1">
                <a:solidFill>
                  <a:schemeClr val="tx2"/>
                </a:solidFill>
              </a:rPr>
              <a:t>self.vel</a:t>
            </a:r>
            <a:r>
              <a:rPr lang="en-US" sz="1700" dirty="0">
                <a:solidFill>
                  <a:schemeClr val="tx2"/>
                </a:solidFill>
              </a:rPr>
              <a:t> = 0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2"/>
                </a:solidFill>
              </a:rPr>
              <a:t>        </a:t>
            </a:r>
            <a:r>
              <a:rPr lang="en-US" sz="1700" dirty="0" err="1">
                <a:solidFill>
                  <a:schemeClr val="tx2"/>
                </a:solidFill>
              </a:rPr>
              <a:t>self.height</a:t>
            </a:r>
            <a:r>
              <a:rPr lang="en-US" sz="1700" dirty="0">
                <a:solidFill>
                  <a:schemeClr val="tx2"/>
                </a:solidFill>
              </a:rPr>
              <a:t> = </a:t>
            </a:r>
            <a:r>
              <a:rPr lang="en-US" sz="1700" dirty="0" err="1">
                <a:solidFill>
                  <a:schemeClr val="tx2"/>
                </a:solidFill>
              </a:rPr>
              <a:t>self.y</a:t>
            </a:r>
            <a:endParaRPr lang="en-US" sz="17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tx2"/>
                </a:solidFill>
              </a:rPr>
              <a:t>        </a:t>
            </a:r>
            <a:r>
              <a:rPr lang="en-US" sz="1700" dirty="0" err="1">
                <a:solidFill>
                  <a:schemeClr val="tx2"/>
                </a:solidFill>
              </a:rPr>
              <a:t>self.img_count</a:t>
            </a:r>
            <a:r>
              <a:rPr lang="en-US" sz="1700" dirty="0">
                <a:solidFill>
                  <a:schemeClr val="tx2"/>
                </a:solidFill>
              </a:rPr>
              <a:t> = 0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2"/>
                </a:solidFill>
              </a:rPr>
              <a:t>        </a:t>
            </a:r>
            <a:r>
              <a:rPr lang="en-US" sz="1700" dirty="0" err="1">
                <a:solidFill>
                  <a:schemeClr val="tx2"/>
                </a:solidFill>
              </a:rPr>
              <a:t>self.img</a:t>
            </a:r>
            <a:r>
              <a:rPr lang="en-US" sz="1700" dirty="0">
                <a:solidFill>
                  <a:schemeClr val="tx2"/>
                </a:solidFill>
              </a:rPr>
              <a:t> = </a:t>
            </a:r>
            <a:r>
              <a:rPr lang="en-US" sz="1700" dirty="0" err="1">
                <a:solidFill>
                  <a:schemeClr val="tx2"/>
                </a:solidFill>
              </a:rPr>
              <a:t>self.IMGS</a:t>
            </a:r>
            <a:r>
              <a:rPr lang="en-US" sz="1700" dirty="0">
                <a:solidFill>
                  <a:schemeClr val="tx2"/>
                </a:solidFill>
              </a:rPr>
              <a:t>[0]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BAA3D6F-2BC3-4872-AF4B-02F562665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91205" y="235679"/>
            <a:ext cx="7313115" cy="63866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/>
              <a:t>def jump(self):</a:t>
            </a:r>
          </a:p>
          <a:p>
            <a:pPr marL="0" indent="0">
              <a:buNone/>
            </a:pPr>
            <a:r>
              <a:rPr lang="en-US" sz="1500" dirty="0"/>
              <a:t>        </a:t>
            </a:r>
            <a:r>
              <a:rPr lang="en-US" sz="1500" dirty="0" err="1"/>
              <a:t>self.vel</a:t>
            </a:r>
            <a:r>
              <a:rPr lang="en-US" sz="1500" dirty="0"/>
              <a:t> = -9</a:t>
            </a:r>
          </a:p>
          <a:p>
            <a:pPr marL="0" indent="0">
              <a:buNone/>
            </a:pPr>
            <a:r>
              <a:rPr lang="en-US" sz="1500" dirty="0"/>
              <a:t>        </a:t>
            </a:r>
            <a:r>
              <a:rPr lang="en-US" sz="1500" dirty="0" err="1"/>
              <a:t>self.tick_count</a:t>
            </a:r>
            <a:r>
              <a:rPr lang="en-US" sz="1500" dirty="0"/>
              <a:t> = 0</a:t>
            </a:r>
          </a:p>
          <a:p>
            <a:pPr marL="0" indent="0">
              <a:buNone/>
            </a:pPr>
            <a:r>
              <a:rPr lang="en-US" sz="1500" dirty="0"/>
              <a:t>        </a:t>
            </a:r>
            <a:r>
              <a:rPr lang="en-US" sz="1500" dirty="0" err="1"/>
              <a:t>self.height</a:t>
            </a:r>
            <a:r>
              <a:rPr lang="en-US" sz="1500" dirty="0"/>
              <a:t> = </a:t>
            </a:r>
            <a:r>
              <a:rPr lang="en-US" sz="1500" dirty="0" err="1"/>
              <a:t>self.y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def move(self):</a:t>
            </a:r>
          </a:p>
          <a:p>
            <a:pPr marL="0" indent="0">
              <a:buNone/>
            </a:pPr>
            <a:r>
              <a:rPr lang="en-US" sz="1500" dirty="0"/>
              <a:t>        </a:t>
            </a:r>
            <a:r>
              <a:rPr lang="en-US" sz="1500" dirty="0" err="1"/>
              <a:t>self.tick_count</a:t>
            </a:r>
            <a:r>
              <a:rPr lang="en-US" sz="1500" dirty="0"/>
              <a:t> += 1</a:t>
            </a:r>
          </a:p>
          <a:p>
            <a:pPr marL="0" indent="0">
              <a:buNone/>
            </a:pPr>
            <a:r>
              <a:rPr lang="en-US" sz="1500" dirty="0"/>
              <a:t>        d = </a:t>
            </a:r>
            <a:r>
              <a:rPr lang="en-US" sz="1500" dirty="0" err="1"/>
              <a:t>self.vel</a:t>
            </a:r>
            <a:r>
              <a:rPr lang="en-US" sz="1500" dirty="0"/>
              <a:t>*</a:t>
            </a:r>
            <a:r>
              <a:rPr lang="en-US" sz="1500" dirty="0" err="1"/>
              <a:t>self.tick_count</a:t>
            </a:r>
            <a:r>
              <a:rPr lang="en-US" sz="1500" dirty="0"/>
              <a:t> + 0.5*3*(</a:t>
            </a:r>
            <a:r>
              <a:rPr lang="en-US" sz="1500" dirty="0" err="1"/>
              <a:t>self.tick_count</a:t>
            </a:r>
            <a:r>
              <a:rPr lang="en-US" sz="1500" dirty="0"/>
              <a:t>)**2</a:t>
            </a:r>
          </a:p>
          <a:p>
            <a:pPr marL="0" indent="0">
              <a:buNone/>
            </a:pPr>
            <a:r>
              <a:rPr lang="en-US" sz="1500" dirty="0"/>
              <a:t>        if d &gt;= 16 :</a:t>
            </a:r>
          </a:p>
          <a:p>
            <a:pPr marL="0" indent="0">
              <a:buNone/>
            </a:pPr>
            <a:r>
              <a:rPr lang="en-US" sz="1500" dirty="0"/>
              <a:t>            d = (d/abs(d)) * 16</a:t>
            </a:r>
          </a:p>
          <a:p>
            <a:pPr marL="0" indent="0">
              <a:buNone/>
            </a:pPr>
            <a:r>
              <a:rPr lang="en-US" sz="1500" dirty="0"/>
              <a:t>        if d &lt; 0 :</a:t>
            </a:r>
          </a:p>
          <a:p>
            <a:pPr marL="0" indent="0">
              <a:buNone/>
            </a:pPr>
            <a:r>
              <a:rPr lang="en-US" sz="1500" dirty="0"/>
              <a:t>            d -= 2</a:t>
            </a:r>
          </a:p>
          <a:p>
            <a:pPr marL="0" indent="0">
              <a:buNone/>
            </a:pPr>
            <a:r>
              <a:rPr lang="en-US" sz="1500" dirty="0"/>
              <a:t>        </a:t>
            </a:r>
            <a:r>
              <a:rPr lang="en-US" sz="1500" dirty="0" err="1"/>
              <a:t>self.y</a:t>
            </a:r>
            <a:r>
              <a:rPr lang="en-US" sz="1500" dirty="0"/>
              <a:t> = </a:t>
            </a:r>
            <a:r>
              <a:rPr lang="en-US" sz="1500" dirty="0" err="1"/>
              <a:t>self.y</a:t>
            </a:r>
            <a:r>
              <a:rPr lang="en-US" sz="1500" dirty="0"/>
              <a:t> + d</a:t>
            </a:r>
          </a:p>
          <a:p>
            <a:pPr marL="0" indent="0">
              <a:buNone/>
            </a:pPr>
            <a:r>
              <a:rPr lang="en-US" sz="1500" dirty="0"/>
              <a:t>        if d &lt; 0 or </a:t>
            </a:r>
            <a:r>
              <a:rPr lang="en-US" sz="1500" dirty="0" err="1"/>
              <a:t>self.y</a:t>
            </a:r>
            <a:r>
              <a:rPr lang="en-US" sz="1500" dirty="0"/>
              <a:t> &lt; </a:t>
            </a:r>
            <a:r>
              <a:rPr lang="en-US" sz="1500" dirty="0" err="1"/>
              <a:t>self.height</a:t>
            </a:r>
            <a:r>
              <a:rPr lang="en-US" sz="1500" dirty="0"/>
              <a:t> + 50 :</a:t>
            </a:r>
          </a:p>
          <a:p>
            <a:pPr marL="0" indent="0">
              <a:buNone/>
            </a:pPr>
            <a:r>
              <a:rPr lang="en-US" sz="1500" dirty="0"/>
              <a:t>            if </a:t>
            </a:r>
            <a:r>
              <a:rPr lang="en-US" sz="1500" dirty="0" err="1"/>
              <a:t>self.tilt</a:t>
            </a:r>
            <a:r>
              <a:rPr lang="en-US" sz="1500" dirty="0"/>
              <a:t> &lt; </a:t>
            </a:r>
            <a:r>
              <a:rPr lang="en-US" sz="1500" dirty="0" err="1"/>
              <a:t>self.MAX_ROTATION</a:t>
            </a:r>
            <a:r>
              <a:rPr lang="en-US" sz="1500" dirty="0"/>
              <a:t> :</a:t>
            </a:r>
          </a:p>
          <a:p>
            <a:pPr marL="0" indent="0">
              <a:buNone/>
            </a:pPr>
            <a:r>
              <a:rPr lang="en-US" sz="1500" dirty="0"/>
              <a:t>                </a:t>
            </a:r>
            <a:r>
              <a:rPr lang="en-US" sz="1500" dirty="0" err="1"/>
              <a:t>self.tilt</a:t>
            </a:r>
            <a:r>
              <a:rPr lang="en-US" sz="1500" dirty="0"/>
              <a:t> = </a:t>
            </a:r>
            <a:r>
              <a:rPr lang="en-US" sz="1500" dirty="0" err="1"/>
              <a:t>self.MAX_ROTATION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        else :</a:t>
            </a:r>
          </a:p>
          <a:p>
            <a:pPr marL="0" indent="0">
              <a:buNone/>
            </a:pPr>
            <a:r>
              <a:rPr lang="en-US" sz="1500" dirty="0"/>
              <a:t>            if </a:t>
            </a:r>
            <a:r>
              <a:rPr lang="en-US" sz="1500" dirty="0" err="1"/>
              <a:t>self.tilt</a:t>
            </a:r>
            <a:r>
              <a:rPr lang="en-US" sz="1500" dirty="0"/>
              <a:t> &gt; -90 :</a:t>
            </a:r>
          </a:p>
          <a:p>
            <a:pPr marL="0" indent="0">
              <a:buNone/>
            </a:pPr>
            <a:r>
              <a:rPr lang="en-US" sz="1500" dirty="0"/>
              <a:t>                </a:t>
            </a:r>
            <a:r>
              <a:rPr lang="en-US" sz="1500" dirty="0" err="1"/>
              <a:t>self.tilt</a:t>
            </a:r>
            <a:r>
              <a:rPr lang="en-US" sz="1500" dirty="0"/>
              <a:t> -= </a:t>
            </a:r>
            <a:r>
              <a:rPr lang="en-US" sz="1500" dirty="0" err="1"/>
              <a:t>self.ROT_VEL</a:t>
            </a:r>
            <a:endParaRPr lang="en-US" sz="15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9A4F32C-C21B-4957-A059-E69F738349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25" y="4858535"/>
            <a:ext cx="431746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3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034665-9CF3-4BE9-8E55-A7ED9E431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0A1B8-4400-4321-9423-6CDE92C80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3945" y="1776941"/>
            <a:ext cx="3753597" cy="44206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/>
              <a:t>def __</a:t>
            </a:r>
            <a:r>
              <a:rPr lang="en-US" sz="1600" dirty="0" err="1"/>
              <a:t>init</a:t>
            </a:r>
            <a:r>
              <a:rPr lang="en-US" sz="1600" dirty="0"/>
              <a:t>__(self, x):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self.x</a:t>
            </a:r>
            <a:r>
              <a:rPr lang="en-US" sz="1600" dirty="0"/>
              <a:t> = x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self.height</a:t>
            </a:r>
            <a:r>
              <a:rPr lang="en-US" sz="1600" dirty="0"/>
              <a:t> = 0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self.top</a:t>
            </a:r>
            <a:r>
              <a:rPr lang="en-US" sz="1600" dirty="0"/>
              <a:t> = 0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self.bottom</a:t>
            </a:r>
            <a:r>
              <a:rPr lang="en-US" sz="1600" dirty="0"/>
              <a:t> = 0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self.PIPE_TOP</a:t>
            </a:r>
            <a:r>
              <a:rPr lang="en-US" sz="1600" dirty="0"/>
              <a:t> = </a:t>
            </a:r>
            <a:r>
              <a:rPr lang="en-US" sz="1600" dirty="0" err="1"/>
              <a:t>pygame.transform.flip</a:t>
            </a:r>
            <a:r>
              <a:rPr lang="en-US" sz="1600" dirty="0"/>
              <a:t>(PIPE_IMG, False, True) 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self.PIPE_BOTTOM</a:t>
            </a:r>
            <a:r>
              <a:rPr lang="en-US" sz="1600" dirty="0"/>
              <a:t> = PIPE_IMG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self.passed</a:t>
            </a:r>
            <a:r>
              <a:rPr lang="en-US" sz="1600" dirty="0"/>
              <a:t> = False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self.set_height</a:t>
            </a:r>
            <a:r>
              <a:rPr lang="en-US" sz="1600" dirty="0"/>
              <a:t>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9110E-FB0A-47DD-903B-7E4C875D0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52687" y="235679"/>
            <a:ext cx="7585368" cy="6386642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/>
              <a:t>def </a:t>
            </a:r>
            <a:r>
              <a:rPr lang="en-US" sz="1600" dirty="0" err="1"/>
              <a:t>set_height</a:t>
            </a:r>
            <a:r>
              <a:rPr lang="en-US" sz="1600" dirty="0"/>
              <a:t>(self):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self.height</a:t>
            </a:r>
            <a:r>
              <a:rPr lang="en-US" sz="1600" dirty="0"/>
              <a:t> = </a:t>
            </a:r>
            <a:r>
              <a:rPr lang="en-US" sz="1600" dirty="0" err="1"/>
              <a:t>random.randrange</a:t>
            </a:r>
            <a:r>
              <a:rPr lang="en-US" sz="1600" dirty="0"/>
              <a:t>(100,300)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self.top</a:t>
            </a:r>
            <a:r>
              <a:rPr lang="en-US" sz="1600" dirty="0"/>
              <a:t> = </a:t>
            </a:r>
            <a:r>
              <a:rPr lang="en-US" sz="1600" dirty="0" err="1"/>
              <a:t>self.height</a:t>
            </a:r>
            <a:r>
              <a:rPr lang="en-US" sz="1600" dirty="0"/>
              <a:t> - </a:t>
            </a:r>
            <a:r>
              <a:rPr lang="en-US" sz="1600" dirty="0" err="1"/>
              <a:t>self.PIPE_TOP.get_height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self.bottom</a:t>
            </a:r>
            <a:r>
              <a:rPr lang="en-US" sz="1600" dirty="0"/>
              <a:t> = </a:t>
            </a:r>
            <a:r>
              <a:rPr lang="en-US" sz="1600" dirty="0" err="1"/>
              <a:t>self.height</a:t>
            </a:r>
            <a:r>
              <a:rPr lang="en-US" sz="1600" dirty="0"/>
              <a:t> + </a:t>
            </a:r>
            <a:r>
              <a:rPr lang="en-US" sz="1600" dirty="0" err="1"/>
              <a:t>self.GAP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def move(self):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self.x</a:t>
            </a:r>
            <a:r>
              <a:rPr lang="en-US" sz="1600" dirty="0"/>
              <a:t> -= </a:t>
            </a:r>
            <a:r>
              <a:rPr lang="en-US" sz="1600" dirty="0" err="1"/>
              <a:t>self.VEL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collide(self, bird):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bird_mask</a:t>
            </a:r>
            <a:r>
              <a:rPr lang="en-US" dirty="0"/>
              <a:t> = </a:t>
            </a:r>
            <a:r>
              <a:rPr lang="en-US" dirty="0" err="1"/>
              <a:t>bird.get_mask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top_mask</a:t>
            </a:r>
            <a:r>
              <a:rPr lang="en-US" dirty="0"/>
              <a:t> = </a:t>
            </a:r>
            <a:r>
              <a:rPr lang="en-US" dirty="0" err="1"/>
              <a:t>pygame.mask.from_surface</a:t>
            </a:r>
            <a:r>
              <a:rPr lang="en-US" dirty="0"/>
              <a:t>(</a:t>
            </a:r>
            <a:r>
              <a:rPr lang="en-US" dirty="0" err="1"/>
              <a:t>self.PIPE_TOP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bottom_mask</a:t>
            </a:r>
            <a:r>
              <a:rPr lang="en-US" dirty="0"/>
              <a:t> = </a:t>
            </a:r>
            <a:r>
              <a:rPr lang="en-US" dirty="0" err="1"/>
              <a:t>pygame.mask.from_surface</a:t>
            </a:r>
            <a:r>
              <a:rPr lang="en-US" dirty="0"/>
              <a:t>(</a:t>
            </a:r>
            <a:r>
              <a:rPr lang="en-US" dirty="0" err="1"/>
              <a:t>self.PIPE_BOTTOM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top_offset</a:t>
            </a:r>
            <a:r>
              <a:rPr lang="en-US" dirty="0"/>
              <a:t> = (</a:t>
            </a:r>
            <a:r>
              <a:rPr lang="en-US" dirty="0" err="1"/>
              <a:t>self.x</a:t>
            </a:r>
            <a:r>
              <a:rPr lang="en-US" dirty="0"/>
              <a:t> - </a:t>
            </a:r>
            <a:r>
              <a:rPr lang="en-US" dirty="0" err="1"/>
              <a:t>bird.x</a:t>
            </a:r>
            <a:r>
              <a:rPr lang="en-US" dirty="0"/>
              <a:t>, </a:t>
            </a:r>
            <a:r>
              <a:rPr lang="en-US" dirty="0" err="1"/>
              <a:t>self.top</a:t>
            </a:r>
            <a:r>
              <a:rPr lang="en-US" dirty="0"/>
              <a:t> - round(</a:t>
            </a:r>
            <a:r>
              <a:rPr lang="en-US" dirty="0" err="1"/>
              <a:t>bird.y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bottom_offset</a:t>
            </a:r>
            <a:r>
              <a:rPr lang="en-US" dirty="0"/>
              <a:t> = (</a:t>
            </a:r>
            <a:r>
              <a:rPr lang="en-US" dirty="0" err="1"/>
              <a:t>self.x</a:t>
            </a:r>
            <a:r>
              <a:rPr lang="en-US" dirty="0"/>
              <a:t> - </a:t>
            </a:r>
            <a:r>
              <a:rPr lang="en-US" dirty="0" err="1"/>
              <a:t>bird.x</a:t>
            </a:r>
            <a:r>
              <a:rPr lang="en-US" dirty="0"/>
              <a:t>, </a:t>
            </a:r>
            <a:r>
              <a:rPr lang="en-US" dirty="0" err="1"/>
              <a:t>self.bottom</a:t>
            </a:r>
            <a:r>
              <a:rPr lang="en-US" dirty="0"/>
              <a:t> - round(</a:t>
            </a:r>
            <a:r>
              <a:rPr lang="en-US" dirty="0" err="1"/>
              <a:t>bird.y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t_point</a:t>
            </a:r>
            <a:r>
              <a:rPr lang="en-US" dirty="0"/>
              <a:t> = </a:t>
            </a:r>
            <a:r>
              <a:rPr lang="en-US" dirty="0" err="1"/>
              <a:t>bird_mask.overlap</a:t>
            </a:r>
            <a:r>
              <a:rPr lang="en-US" dirty="0"/>
              <a:t>(</a:t>
            </a:r>
            <a:r>
              <a:rPr lang="en-US" dirty="0" err="1"/>
              <a:t>top_mask</a:t>
            </a:r>
            <a:r>
              <a:rPr lang="en-US" dirty="0"/>
              <a:t>, </a:t>
            </a:r>
            <a:r>
              <a:rPr lang="en-US" dirty="0" err="1"/>
              <a:t>top_offset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b_point</a:t>
            </a:r>
            <a:r>
              <a:rPr lang="en-US" dirty="0"/>
              <a:t> = </a:t>
            </a:r>
            <a:r>
              <a:rPr lang="en-US" dirty="0" err="1"/>
              <a:t>bird_mask.overlap</a:t>
            </a:r>
            <a:r>
              <a:rPr lang="en-US" dirty="0"/>
              <a:t>(</a:t>
            </a:r>
            <a:r>
              <a:rPr lang="en-US" dirty="0" err="1"/>
              <a:t>bottom_mask</a:t>
            </a:r>
            <a:r>
              <a:rPr lang="en-US" dirty="0"/>
              <a:t>, </a:t>
            </a:r>
            <a:r>
              <a:rPr lang="en-US" dirty="0" err="1"/>
              <a:t>bottom_offset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if (</a:t>
            </a:r>
            <a:r>
              <a:rPr lang="en-US" dirty="0" err="1"/>
              <a:t>t_point</a:t>
            </a:r>
            <a:r>
              <a:rPr lang="en-US" dirty="0"/>
              <a:t> or </a:t>
            </a:r>
            <a:r>
              <a:rPr lang="en-US" dirty="0" err="1"/>
              <a:t>b_point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    return True</a:t>
            </a:r>
          </a:p>
          <a:p>
            <a:pPr marL="0" indent="0">
              <a:buNone/>
            </a:pPr>
            <a:r>
              <a:rPr lang="en-US" dirty="0"/>
              <a:t>        return False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637843F-45D5-4279-8424-7E8F12A68834}"/>
              </a:ext>
            </a:extLst>
          </p:cNvPr>
          <p:cNvSpPr txBox="1">
            <a:spLocks/>
          </p:cNvSpPr>
          <p:nvPr/>
        </p:nvSpPr>
        <p:spPr>
          <a:xfrm>
            <a:off x="241235" y="235679"/>
            <a:ext cx="8596668" cy="5809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GRAPHICS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2B33D584-4045-4D39-A452-07935AFD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35" y="840183"/>
            <a:ext cx="3472636" cy="504162"/>
          </a:xfrm>
        </p:spPr>
        <p:txBody>
          <a:bodyPr>
            <a:normAutofit fontScale="90000"/>
          </a:bodyPr>
          <a:lstStyle/>
          <a:p>
            <a:r>
              <a:rPr lang="en-US" sz="2100" dirty="0"/>
              <a:t>CREATING THE PIPES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C2E083-9F4F-414B-B294-CF92D61D1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237" y="61992"/>
            <a:ext cx="2554446" cy="7407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26F543-397C-4A9B-9013-DE80A8C2B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431" y="4052597"/>
            <a:ext cx="236611" cy="14560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479847-3698-4A51-97D0-04F11E11E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63934" y="1984650"/>
            <a:ext cx="257196" cy="158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0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6F55AF-2231-4510-A474-8B6628F88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5FB2D-4B4E-4880-8FE4-4E2326FCB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1235" y="1922156"/>
            <a:ext cx="4185623" cy="3304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 __</a:t>
            </a:r>
            <a:r>
              <a:rPr lang="en-US" dirty="0" err="1"/>
              <a:t>init</a:t>
            </a:r>
            <a:r>
              <a:rPr lang="en-US" dirty="0"/>
              <a:t>__(self, y):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self.y</a:t>
            </a:r>
            <a:r>
              <a:rPr lang="en-US" dirty="0"/>
              <a:t> = y</a:t>
            </a:r>
          </a:p>
          <a:p>
            <a:pPr marL="0" indent="0">
              <a:buNone/>
            </a:pPr>
            <a:r>
              <a:rPr lang="en-US" dirty="0"/>
              <a:t>        self.x1 = 0</a:t>
            </a:r>
          </a:p>
          <a:p>
            <a:pPr marL="0" indent="0">
              <a:buNone/>
            </a:pPr>
            <a:r>
              <a:rPr lang="en-US" dirty="0"/>
              <a:t>        self.x2 = </a:t>
            </a:r>
            <a:r>
              <a:rPr lang="en-US" dirty="0" err="1"/>
              <a:t>self.WIDTH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8C65F-5142-453A-A773-4AC8907D7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26858" y="1905061"/>
            <a:ext cx="7523907" cy="3126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 move(self):</a:t>
            </a:r>
          </a:p>
          <a:p>
            <a:pPr marL="0" indent="0">
              <a:buNone/>
            </a:pPr>
            <a:r>
              <a:rPr lang="en-US" dirty="0"/>
              <a:t>        self.x1 -= </a:t>
            </a:r>
            <a:r>
              <a:rPr lang="en-US" dirty="0" err="1"/>
              <a:t>self.VEL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self.x2 -= </a:t>
            </a:r>
            <a:r>
              <a:rPr lang="en-US" dirty="0" err="1"/>
              <a:t>self.VEL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if self.x1 + </a:t>
            </a:r>
            <a:r>
              <a:rPr lang="en-US" dirty="0" err="1"/>
              <a:t>self.WIDTH</a:t>
            </a:r>
            <a:r>
              <a:rPr lang="en-US" dirty="0"/>
              <a:t> &lt; 0 :</a:t>
            </a:r>
          </a:p>
          <a:p>
            <a:pPr marL="0" indent="0">
              <a:buNone/>
            </a:pPr>
            <a:r>
              <a:rPr lang="en-US" dirty="0"/>
              <a:t>            self.x1 = self.x2 + </a:t>
            </a:r>
            <a:r>
              <a:rPr lang="en-US" dirty="0" err="1"/>
              <a:t>self.WIDTH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if self.x2 + </a:t>
            </a:r>
            <a:r>
              <a:rPr lang="en-US" dirty="0" err="1"/>
              <a:t>self.WIDTH</a:t>
            </a:r>
            <a:r>
              <a:rPr lang="en-US" dirty="0"/>
              <a:t> &lt; 0 :</a:t>
            </a:r>
          </a:p>
          <a:p>
            <a:pPr marL="0" indent="0">
              <a:buNone/>
            </a:pPr>
            <a:r>
              <a:rPr lang="en-US" dirty="0"/>
              <a:t>            self.x2 = self.x1 + </a:t>
            </a:r>
            <a:r>
              <a:rPr lang="en-US" dirty="0" err="1"/>
              <a:t>self.WIDTH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C588DB-C948-4110-8BD7-0AAEF52CC9E5}"/>
              </a:ext>
            </a:extLst>
          </p:cNvPr>
          <p:cNvSpPr txBox="1">
            <a:spLocks/>
          </p:cNvSpPr>
          <p:nvPr/>
        </p:nvSpPr>
        <p:spPr>
          <a:xfrm>
            <a:off x="241235" y="235679"/>
            <a:ext cx="8596668" cy="5809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GRAPHICS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79E1C1-1AAB-4842-B3CD-103F992F8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237" y="61992"/>
            <a:ext cx="2554446" cy="740728"/>
          </a:xfrm>
          <a:prstGeom prst="rect">
            <a:avLst/>
          </a:prstGeom>
        </p:spPr>
      </p:pic>
      <p:sp>
        <p:nvSpPr>
          <p:cNvPr id="10" name="Title 7">
            <a:extLst>
              <a:ext uri="{FF2B5EF4-FFF2-40B4-BE49-F238E27FC236}">
                <a16:creationId xmlns:a16="http://schemas.microsoft.com/office/drawing/2014/main" id="{363FF653-D364-43BF-B55A-F2A113992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35" y="840183"/>
            <a:ext cx="3472636" cy="504162"/>
          </a:xfrm>
        </p:spPr>
        <p:txBody>
          <a:bodyPr>
            <a:normAutofit fontScale="90000"/>
          </a:bodyPr>
          <a:lstStyle/>
          <a:p>
            <a:r>
              <a:rPr lang="en-US" sz="2100" dirty="0"/>
              <a:t>CREATING THE BASE(GROUND)</a:t>
            </a:r>
            <a:br>
              <a:rPr lang="en-US" dirty="0"/>
            </a:b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C546CC-A97C-43B0-905C-1E1319425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35" y="5031743"/>
            <a:ext cx="5724136" cy="98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23D02A-5460-47E4-9247-716E2DAA6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0B38F4-D2BD-4F08-8AFB-2C992F69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8B202-4480-4E18-BD34-882105275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0C47D-4218-4761-8B7C-3BC3EA6296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DCB71-0E75-4921-ACB2-AB5835D3D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C0A6EE-D66C-4231-B130-959C2BAF8D4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29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980</Words>
  <Application>Microsoft Office PowerPoint</Application>
  <PresentationFormat>Widescreen</PresentationFormat>
  <Paragraphs>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Tahoma</vt:lpstr>
      <vt:lpstr>Trebuchet MS</vt:lpstr>
      <vt:lpstr>Wingdings 3</vt:lpstr>
      <vt:lpstr>Facet</vt:lpstr>
      <vt:lpstr>          With Artificial Intelligence using GENETIC ALGORITHM </vt:lpstr>
      <vt:lpstr>INTRODUCTION </vt:lpstr>
      <vt:lpstr>PowerPoint Presentation</vt:lpstr>
      <vt:lpstr>PowerPoint Presentation</vt:lpstr>
      <vt:lpstr>CREATING THE BIRD </vt:lpstr>
      <vt:lpstr>CREATING THE PIPES </vt:lpstr>
      <vt:lpstr>CREATING THE BASE(GROUND)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With Artificial Intelligence using GENETIC ALGORITHM</dc:title>
  <dc:creator>Phí Hoàng Long</dc:creator>
  <cp:lastModifiedBy>Phí Hoàng Long</cp:lastModifiedBy>
  <cp:revision>19</cp:revision>
  <dcterms:created xsi:type="dcterms:W3CDTF">2019-11-30T16:12:24Z</dcterms:created>
  <dcterms:modified xsi:type="dcterms:W3CDTF">2019-12-01T11:14:43Z</dcterms:modified>
</cp:coreProperties>
</file>