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2" r:id="rId2"/>
    <p:sldId id="262" r:id="rId3"/>
    <p:sldId id="257" r:id="rId4"/>
    <p:sldId id="288" r:id="rId5"/>
    <p:sldId id="258" r:id="rId6"/>
    <p:sldId id="261" r:id="rId7"/>
    <p:sldId id="260" r:id="rId8"/>
    <p:sldId id="259" r:id="rId9"/>
    <p:sldId id="263" r:id="rId10"/>
    <p:sldId id="290" r:id="rId11"/>
    <p:sldId id="268" r:id="rId12"/>
    <p:sldId id="267" r:id="rId13"/>
    <p:sldId id="266" r:id="rId14"/>
    <p:sldId id="264" r:id="rId15"/>
    <p:sldId id="271" r:id="rId16"/>
    <p:sldId id="270" r:id="rId17"/>
    <p:sldId id="269" r:id="rId18"/>
    <p:sldId id="265" r:id="rId19"/>
    <p:sldId id="272" r:id="rId20"/>
    <p:sldId id="273" r:id="rId21"/>
    <p:sldId id="275" r:id="rId22"/>
    <p:sldId id="274" r:id="rId23"/>
    <p:sldId id="276" r:id="rId24"/>
    <p:sldId id="293" r:id="rId25"/>
    <p:sldId id="294" r:id="rId26"/>
    <p:sldId id="295" r:id="rId27"/>
    <p:sldId id="279" r:id="rId28"/>
    <p:sldId id="296" r:id="rId29"/>
    <p:sldId id="297" r:id="rId30"/>
    <p:sldId id="298" r:id="rId31"/>
    <p:sldId id="299" r:id="rId32"/>
    <p:sldId id="302" r:id="rId33"/>
    <p:sldId id="30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22EBE-743B-4F8F-AF11-266620D927FE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B6C01-6FFE-4D42-81E1-FA51AC29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FD791-D445-5705-EC6F-4D55B3CD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7DC98-C44E-1BAA-3114-263FD95FF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B30FD-FC6C-99AB-94E0-7228E768A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8AA2B-EE84-6008-39A4-6BF9E6298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3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1D23-34AE-FBB9-B11F-6B97B04B5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01409-E3FC-1861-ABD2-9092D14B6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EA32D-E276-6420-5BFD-1ED15C083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AEDCA-FC5C-5FAE-2F6D-23510E2278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46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AC5EA-7D7B-F220-8F90-2B0539A7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BB2763-6809-7EA5-2AA0-DB57D6F17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D0C24-86CA-C488-4111-70BA25CC0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CB55C-70BE-D331-54D8-13A2F401D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4BBC-6800-72DB-CD69-D303A388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E23856-EAB1-EC65-50E0-519B5600A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3C1472-1AF3-FB1D-2BBE-20EEB2936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B8D53-DE72-A22D-319F-3005CEA2B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686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EE59-19E9-8B23-F4A0-1A7AD782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C6B46-F675-6506-2206-28A291173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FDF4F-4354-71AE-FC20-CC2E0B3B4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7875-422F-1175-D923-117054ECE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5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F8CC-60B3-9C21-43CB-86902F9E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7D9ED-83C6-3705-9B80-2892D1CFB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BB835-B393-7B7B-4531-176448D2A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2626-0E4E-F164-3A81-4CD8E2C44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2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29CE9-AF1B-6D1F-F20C-1633DC5C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0D03B-A78F-D06F-175D-15A7B0338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016EC-2E75-1210-620A-882CF7FF6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2C1DD-8DF3-3699-5167-EF7D72ED8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41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A9BF8-6A71-AAE8-CF0B-7201ACA83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A5012-663F-0DFC-DEB4-8F02392EC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120C79-5141-9B0B-D297-831469989E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13366-56A4-4455-E916-3FCB15883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7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3DD6-14B5-A490-030F-A8EDC2C4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75263-55D9-6835-B039-97833532B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441C9-CF89-05F2-BFE8-3D30FD2BB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896B-0444-B33D-6A67-29674DA81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81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3F01D-3197-1A0F-63CB-FBA85F9A3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FA6D5F-790C-0958-092E-B9DE47770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A6DD8A-8FFF-2380-630C-35DE29DF8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ABDE-ADDF-0270-0E29-FF275C4DF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06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E04B-FEC1-7630-C258-333B8CC3E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CB384-D987-00DB-5DE5-F3C0442C0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AAD738-918C-B80D-CE87-3C2D545CE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1044-C513-A751-E651-8ACC18E16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6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3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44AD-B110-47C7-B232-660244C3F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8C80D-CC7A-9950-671A-3CB034005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5FDFD-1139-3531-C125-79CE7B1BCB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72093-BF2F-6E17-ECA3-B3ACEB25C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39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A8999-5F23-BE57-89B8-B1C5C0AE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2FE370-403E-34A7-6118-A07234CE9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F09AE-E183-D42E-1630-3B2DBC304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59D23-6E44-1384-023B-5ACA9EA69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997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84B2-0519-3B48-4CE3-3B9B32B95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369962-CCC1-735D-83FC-CDB03C6FD0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29AC26-3B5D-DFDE-9C69-A875A3616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7AB79-E3AE-2819-5789-5735BF33B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3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CB2-7169-3927-33C6-640DFABE4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573444-F9BF-F9B5-A149-C18038D80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F8576-DDBB-AA39-62CA-CEDF9CA34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B9F1C-2723-0E7B-1F0E-738167560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27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209E-4580-FC7E-C664-7C77D989D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EDA22-E398-4501-64A8-E5D20EA25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AEDE1-747D-1EA2-7678-5BA44D1A8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6FC0D-45E1-E888-07C0-3D172C806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50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86BA6-6764-34A2-34A4-29CE54A5F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2E67BF-69F4-8052-A28F-A222240FC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BE9813-7698-B4A6-D920-5978D6DA7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28494-9AD1-3C18-7226-2F9294560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AFB-AD32-C3A6-FF18-266C1838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5E0FA-AB10-5F19-FBF4-7BAB284BD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56512-4A5F-F784-B85F-3E67CB760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772E2-33B2-482D-2B43-46C009221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30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925C-9966-22DE-BF41-E173DA18F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C0F42-3F0E-D2A3-B2BB-F734527A4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0EE17F-EB1B-B47F-B1D4-D0256010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440F0-423F-6041-1B4C-DC792461D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5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F8C56-C974-7325-0FD9-D14260D1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7380B-0B7F-6250-B440-4AF625B08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35A28-A277-A241-00C1-9D0BFCA0C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56D1-9D71-4A85-7E1B-311884102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3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36DB-7819-C4D9-D75A-EF3604BA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799064-6433-17DA-D3C8-4192CC71C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3E9F5-F854-DB0C-D126-A4B5FD38F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E160-8C08-3271-16DB-99476BCE8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6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F7A3-0EC3-9595-1C06-B7986A8A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FBAA0-5E4E-DDC8-DD61-3321C822A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7B785D-CAFF-1F8E-C819-F7D3CFA5A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F619B-24F9-115F-6AF3-C4F66320F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13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E14F-7E25-340E-9783-7407538E7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A3D4E-2B1A-ECD7-159A-541F6E000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20AB4E-3BAB-5886-13B5-2D426BED9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C5CC3-D5E6-65C9-0ED4-A99622F69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6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28C6C-0E02-2DAC-69E8-8F69A1EC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E6AB8-6AE3-460B-2E12-B328C7BF0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E7F9-521D-A0E9-F9D2-AA5A186D9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8C1C-0F5B-F1DC-2AF8-A5610FD86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434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5916C-F9CE-898F-E1F5-668D8E79E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726C0-CB0C-B336-6ECC-AECECAAA2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8BB51A-9333-C74B-22F2-5C52C5D0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46F-32F1-21F0-E743-E4A00CD44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AA0B-C106-5940-CDC4-BB3BA3CF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9EB4F-1F3F-A694-329C-F5E5D97E4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578F8-716C-4C6C-3DF3-88F107191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C28E6-2FA2-BA41-E861-3238B523B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4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FDAB-34D2-7D81-5E9B-FEE153B0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7D9F3-1E47-86B9-237D-29B5A0E66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982F7-375D-0F8E-EDD0-D35761245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51558-1D65-ECA5-D151-BB70CDCEA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66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A06A-1BE7-915B-EC4C-09F244B76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BFA640-DB2B-881B-AF15-615B1ABE1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D2F17D-F13F-75FF-C712-C0E60BD49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0B589-D6E5-33DA-37DB-730D31157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E024-F8AB-21C2-7ABB-D7E6BB2E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54346-92BF-4961-A581-E9755A28D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E63949-062E-D005-E854-ECD5A3DA9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94705-7AA6-9E21-83AB-22D69AC4C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47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79B3-6FA9-E518-E80C-8706BC64C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847EEB-2C1E-326E-60FF-8B3AE7567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2DA86F-2B73-8F1B-A580-30011E9B9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E63A4-084C-752B-F40B-38214BCCC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0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AFA0-F02D-F315-074F-22265AE7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13ECD-A87E-5673-5155-6F7A1868C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B1E58-8760-1681-11D0-02F70DD8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65A6-9D0A-85D7-3FFE-BDBEB8903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FB6C01-6FFE-4D42-81E1-FA51AC2909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1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8C69-9E12-02C6-203B-174CCB029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E38B8-90BA-8A49-6874-DF037E0E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D826-F21E-B724-F4E4-AC63A09C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F9B9D-3119-53A6-6EA9-E95D76A0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AF5C-A1B3-1AD5-3FB8-B157B5A0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0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2968-EDEE-B4B1-E5C9-7B1BFC56A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7FD68-C5DE-CAAD-C237-1F9D16242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1108-39F8-04B3-FCD9-4AB0ED6E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D418-8F04-8237-6B88-DE0D684D6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169-88D4-A302-5AED-8975148D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3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B722B-4158-DC51-A713-960AA7170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FD2D6-48EA-1600-FABA-E5DCD7640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50082-6095-21C8-E33F-A36D1FD1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CDE51-03CA-599B-D1BF-08115994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A1AC-342F-C427-DDEF-E4729D31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22332-794B-0533-C4F3-55DD4DD1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9E319-EC60-AC1E-7387-B7CC852F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0030-8AC3-EE07-FAA4-83B169DB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FD22E-A29D-E3FB-0E68-26C12A38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63B15-0138-8E55-1942-8E7BAF55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6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D002-1F93-CF70-DB6A-388D6C6A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5A18-FFBC-DACD-5C4C-0E63D0BB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1AA3-2E96-FB6E-6968-F7CEB7C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8C52-9950-5909-4185-CFC5DAC3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C258-B5D2-1D55-8F6C-41EA4F2C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0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ADCF-054F-BF1E-85CD-CED13F5E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C0BF-E69D-B3FB-DBCA-26FD8C65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B535A-08BD-A46C-2130-7D928183B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C8729-61A9-92B4-D531-3D877485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B89C-0360-2CD0-AF43-A247042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A63BB-DB53-C174-449B-9F2F04B9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6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3701-827D-5459-AF08-76941D37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CBDF8-5794-E1BB-8C37-1D91CACF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73C9E-1E02-2C24-1AA6-73215B0F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36D1F-E5F1-3792-4421-DA7F52B3B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6B73B-D9F4-C499-941E-7FDA09B261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608A3-49C3-0EC1-D9AB-32BAF9BF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9D356-C14B-0D52-70B0-97F68F7F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C4651-6FE4-5B38-6361-B6225434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3AE6-B56E-A9C4-C1A6-7AD5E8EF7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76295-943C-E4E5-48A0-0758CD85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5166-4DD4-C844-8C73-3308ACE1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2ED8F-3066-3A8A-7106-722645C6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3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25DE1-79D0-FDC2-AA46-AC7E8616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4B4DF-0623-4F11-BD44-031787DF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CD3C9-9A90-C8EA-4F50-E18A4B3D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390E-F405-38D5-90A3-165A9297E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6F15-8ED8-377E-22E9-2662E722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6CFCF-9810-78B1-0BE0-189AAFFA4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8EBF6-E7ED-0998-6920-4B77C163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701D5-6E0C-BB88-37DF-57DA9A94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8EBA-2F28-6ABE-19B4-2AB2BBDC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8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BF4A-4804-FBB0-CCD4-23EE69A6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D1AC2-D100-4BFB-0978-735C76520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C128B-3AB8-B2D3-617A-CCD371E4E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D440-1EDC-116A-398F-50647C23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C1042-E56D-2A5D-B272-95F455DB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E6491-E44B-83CC-4421-71FC6322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0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F82B-56FA-CDA1-843D-47450A3C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2DE15-75D9-6E6D-A2A4-3FA12BF4D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99A9-BDB6-5C5B-2C15-D6BAD0146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4BDF4-82E0-46EC-BAC0-F3DAA0D740A1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E753-B6AD-4183-6CEA-B7740F2BD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D5B4F-ACDB-7E41-07C9-BF8C3A13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91CC3-4BCA-40DD-B909-FC296BDE3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1C1D-F8D6-88F8-E602-F616A52CE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scheme for the reflected  SDE Ross-Macdonald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65CB9-37BB-3084-14C7-51C994FC7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64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A6B59-21F0-3D11-ED57-EB6A4DFF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5832A2-D22F-49F0-55F5-FDA72F1038E6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382D0E-3399-AC35-8FB1-B5364FBE51D2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382D0E-3399-AC35-8FB1-B5364FBE5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10F8DF-54A1-376E-9FB6-6E9DD4F8F717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10F8DF-54A1-376E-9FB6-6E9DD4F8F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3A892-42EE-3B18-3A4E-B867CAF8EF80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3A892-42EE-3B18-3A4E-B867CAF8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351211F-7E56-9761-51F3-0E9C671DB747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C836F1-1B5F-F47B-99AB-6952A77428EE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8E5AE7E-7F99-AF1B-327F-3C23800CBDAF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DEE0D7-2AB9-8DB9-3C90-07BB17A8B90C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DEE0D7-2AB9-8DB9-3C90-07BB17A8B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D7C163-06D1-242E-24AE-5B29FA0347CA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89DCEA-7640-6E42-4F49-B9D8C079B65E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EFDB8F-360C-8B66-9A7A-3B6BD13E8C96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0ACCF14-8366-3BBC-005D-48E7448E6F73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0DB20F-EB64-2AAB-3A21-4CE39F6AF310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43BC3A-D1A5-186F-4B90-9EB9CA7AAB10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3F8C3FD-FC4D-5835-6C0E-C121E700C826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2342B6-DED8-FEBA-16EF-91FD5F6855F1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94AF81-9406-5A12-3141-3D725E47770D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C7FEF85-AE9E-F4F0-803E-47E58EC3CE69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D47C48-4298-531E-1B73-CFEC98FC179F}"/>
              </a:ext>
            </a:extLst>
          </p:cNvPr>
          <p:cNvCxnSpPr>
            <a:cxnSpLocks/>
          </p:cNvCxnSpPr>
          <p:nvPr/>
        </p:nvCxnSpPr>
        <p:spPr>
          <a:xfrm flipV="1">
            <a:off x="1865376" y="4582907"/>
            <a:ext cx="132588" cy="5657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D4BC0C6-980E-7D95-C469-B77C76FCF0C5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F77C1-EC10-EC91-6B76-A783729162A3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4170679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012F4-ED05-3E77-1C08-DB98D373B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8A98C5-0583-872B-7E6E-97D46C99E69E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E213CC-8DE3-2D93-FF70-DC59622F594E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E213CC-8DE3-2D93-FF70-DC59622F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31BB74-AEC7-4567-AB80-A9C4CE6B5B78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31BB74-AEC7-4567-AB80-A9C4CE6B5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FFB84E-3663-6379-AB12-7D2AC97A02BF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FFB84E-3663-6379-AB12-7D2AC97A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7625BDB-21E1-3ADB-C398-4CD18DC4811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592CA8-D981-D722-5D7B-843912BD1AA5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50B487-DA0C-4531-0E20-677692481DCE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AC823-C7BD-B35D-9D0F-3E096C2E3196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5AC823-C7BD-B35D-9D0F-3E096C2E3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B2338A-DEB3-5958-9814-E55C3D7484B7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05C00A-1833-D844-FC7E-789B363C4AE1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772B2-4D93-A736-074A-E62DD58EBF8E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2F3BD4-2C5F-B0BA-9448-5456ABFFF3F9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006F5E-2E42-F0BE-6D00-A30F246B61DE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80FBCE-8947-36B1-DCAE-208489B6BFCB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951303F-C31E-FEEB-6599-70B9FCD9ADF3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D649AB-D5A5-619D-B3CE-D781AF1ED645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3F4011-688A-4611-B05F-FBF3B19EF51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AE0F2B-1685-56FC-6C0D-AE4250E42CF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4FD1F3-44B9-C3FA-EC5E-E509326D72FA}"/>
              </a:ext>
            </a:extLst>
          </p:cNvPr>
          <p:cNvCxnSpPr>
            <a:cxnSpLocks/>
          </p:cNvCxnSpPr>
          <p:nvPr/>
        </p:nvCxnSpPr>
        <p:spPr>
          <a:xfrm flipV="1">
            <a:off x="1865376" y="4582907"/>
            <a:ext cx="132588" cy="5657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12F2A7-9F7A-F1A8-2A5C-EF18A03E1CAD}"/>
              </a:ext>
            </a:extLst>
          </p:cNvPr>
          <p:cNvCxnSpPr>
            <a:cxnSpLocks/>
          </p:cNvCxnSpPr>
          <p:nvPr/>
        </p:nvCxnSpPr>
        <p:spPr>
          <a:xfrm>
            <a:off x="2044973" y="4649724"/>
            <a:ext cx="378187" cy="7759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697E2B8-49CB-E0E8-318A-31943EAAF578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8342FB-67CF-A0A8-5A5E-5D08E24CEE14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27847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AA3A-B088-DADE-C490-AB1344D54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C4C60-DDBF-CF68-6AEB-611CE01EA595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215D04-02A5-7FC4-02FA-8C379D38126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215D04-02A5-7FC4-02FA-8C379D381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0C5F1-CE79-2A3F-D42C-8CCD75606854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80C5F1-CE79-2A3F-D42C-8CCD75606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EABA2-36DA-38B4-E4C9-69E81A0A55ED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FEABA2-36DA-38B4-E4C9-69E81A0A5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FFF5CC-CDE4-C523-4FDF-C1B21D3195CC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85E76-F22D-E411-1D12-5F101A92E033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97BDC3-E151-EB8C-385B-DF567879CD7D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AF08-50CF-0235-BFC7-4EDADF0F95ED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46AF08-50CF-0235-BFC7-4EDADF0F9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B85FF4-CD59-0C77-AB06-2957E8B766C4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6A9B9C-E787-55FA-DC42-8ECE6475B2D4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39D696-1C2A-5D28-597A-513548FA633C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C2BD47A-9E54-6280-687F-0214F2681EFD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998810-2D66-E6BD-0730-1A674D4E92DD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C857C4-54FF-97DC-1D14-EAE8C044C216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B3B0398-292B-7782-9904-B05870E3002E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ABBA88-CF7B-72EF-7C15-AAEB7F8C61B5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3FFD448-F956-697A-112F-20F96177C5BE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DE2D4-2B8E-C689-5D1A-4050825A43F8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CEF7B9-7938-C02F-DB26-B06591156AEF}"/>
              </a:ext>
            </a:extLst>
          </p:cNvPr>
          <p:cNvCxnSpPr>
            <a:cxnSpLocks/>
          </p:cNvCxnSpPr>
          <p:nvPr/>
        </p:nvCxnSpPr>
        <p:spPr>
          <a:xfrm flipV="1">
            <a:off x="1865376" y="4582907"/>
            <a:ext cx="132588" cy="5657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80BC9E-C838-BF39-F28B-70515B61D5EB}"/>
              </a:ext>
            </a:extLst>
          </p:cNvPr>
          <p:cNvCxnSpPr>
            <a:cxnSpLocks/>
          </p:cNvCxnSpPr>
          <p:nvPr/>
        </p:nvCxnSpPr>
        <p:spPr>
          <a:xfrm>
            <a:off x="2044973" y="4649724"/>
            <a:ext cx="378187" cy="7759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5732F9-88F8-1B35-6379-E5877A7B354B}"/>
              </a:ext>
            </a:extLst>
          </p:cNvPr>
          <p:cNvCxnSpPr>
            <a:cxnSpLocks/>
          </p:cNvCxnSpPr>
          <p:nvPr/>
        </p:nvCxnSpPr>
        <p:spPr>
          <a:xfrm flipV="1">
            <a:off x="2423160" y="4078224"/>
            <a:ext cx="174727" cy="134744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810D461-7958-B154-AE95-D5C8822A4C1E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74E6B-63DD-8785-1355-0A9D4F26B39B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3865749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FE970-1DF7-575A-9654-6C31C2FFF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0F2A96-7B94-5DB4-BDA7-67BF0F85938A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50240F-F422-8CA0-3B6D-D9D23BD9E1ED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50240F-F422-8CA0-3B6D-D9D23BD9E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216B3-881A-5DC8-6DDC-5108B2635130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E0216B3-881A-5DC8-6DDC-5108B2635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46CC3-EA64-52AC-E9BC-546D795664BA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246CC3-EA64-52AC-E9BC-546D79566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DB29C80-3FAD-B548-F7DF-CCCCD18CBFF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00C3FC-4006-1481-97F7-D4C6A4AD2DD7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D2A08FC-9DC8-BC17-9B02-5071C0C47053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8A448F-5761-9A5C-560B-42349DB6B4E8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8A448F-5761-9A5C-560B-42349DB6B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21C3D6-B3A0-6362-B23E-5EE504660F46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58AC1C-63C6-4FCB-10EA-E5590444D783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3F4C09-801C-49EB-29B6-482E295D5E88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6756EF-7497-F6D7-28C2-750DFE448529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3DCB8-B3E4-1251-22E4-32352415F97E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563A86-1E69-B39A-FA8C-E1096F089DEF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B8D3267F-1783-802A-1647-F23AB91B4480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90A13E-5439-06CF-DA35-4231FD455754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B722B7-DCFD-7B04-BB83-D76A85D4A05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B0DF-38A2-71DC-7D26-55DE060DBD8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B8FA4C-577E-342F-1FB5-63958822C622}"/>
              </a:ext>
            </a:extLst>
          </p:cNvPr>
          <p:cNvCxnSpPr>
            <a:cxnSpLocks/>
          </p:cNvCxnSpPr>
          <p:nvPr/>
        </p:nvCxnSpPr>
        <p:spPr>
          <a:xfrm flipV="1">
            <a:off x="1865376" y="4582907"/>
            <a:ext cx="132588" cy="56576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983B3D-0A8C-7CCC-CFDE-30A97E6B9E66}"/>
              </a:ext>
            </a:extLst>
          </p:cNvPr>
          <p:cNvCxnSpPr>
            <a:cxnSpLocks/>
          </p:cNvCxnSpPr>
          <p:nvPr/>
        </p:nvCxnSpPr>
        <p:spPr>
          <a:xfrm>
            <a:off x="2044973" y="4649724"/>
            <a:ext cx="378187" cy="77594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5906AC-0D51-523C-CC1D-3C667BD1BCB3}"/>
              </a:ext>
            </a:extLst>
          </p:cNvPr>
          <p:cNvCxnSpPr>
            <a:cxnSpLocks/>
          </p:cNvCxnSpPr>
          <p:nvPr/>
        </p:nvCxnSpPr>
        <p:spPr>
          <a:xfrm flipV="1">
            <a:off x="2423160" y="4078224"/>
            <a:ext cx="174727" cy="134744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21AD12-602E-606D-14BF-BF865A5178C6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7C422A-8008-CA6C-69EC-751D38879ABB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D2560-760D-5875-045E-E0A60F30EE2E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196712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B8684-8B75-A715-75B8-229837DFB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A53C17-DCF3-643F-D207-747B5CC70A58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06A8E2-AB6C-976E-4F4E-2AED746ED590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06A8E2-AB6C-976E-4F4E-2AED746ED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134F2-B19C-2E55-86B2-0EB4D63B3CFE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4134F2-B19C-2E55-86B2-0EB4D63B3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1466C-CE91-4C8A-495A-155E8C8C2076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E1466C-CE91-4C8A-495A-155E8C8C2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AF69195-5B21-13F7-2E62-61E34DB68605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F0E402-BAF9-6569-64CE-6B1CFC1AD846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C9DCC01-F3EB-693D-F105-038101407650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09F42-43BF-A3D6-E039-59DB018F69CF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509F42-43BF-A3D6-E039-59DB018F6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20A15A-8ABD-1AD8-D2DF-508A2DF26955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BF9E6B-9DFB-7231-A8D5-7F25D8BB34DF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634009-F1B4-DD86-3509-EC49C7F29D8E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61699B-B635-7946-CD9C-57FFBCE83F33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9AC51E4-6C23-BF65-EDC9-8D7D3A24F363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49DEB5-0B6C-1C84-CB2A-3E258D6F6FC4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7027A26-E97F-F837-D2D3-379550B5A74D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D56D59-1BE7-395B-393D-6D9981F2BA5C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9E8A841-2252-EBF2-16E9-A594D4FE29D8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859287-880A-6E8D-C2E9-14429F8AC03B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106A9C-84CF-BE02-D8C4-024B757BFAB5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91C0DB8-FE3D-17A7-2324-6F3E4258E4BD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B5240F-8132-79BA-7D29-128B2EA6CDF8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CD720F-0EBF-40A0-A795-746A52493068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99797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01D88-1341-4018-FF77-BF4ECB3E4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56F002-A47B-FC7E-FEB1-4B41D2B8F757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5A602-469E-0591-918C-078306E464E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D5A602-469E-0591-918C-078306E46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AF18F-4F21-B7CB-817E-1880A9EEE3E1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7AF18F-4F21-B7CB-817E-1880A9EEE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35B85-4920-E71E-4EEE-0C55605F2CB0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135B85-4920-E71E-4EEE-0C55605F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8A93BBC-9C11-85D4-75E5-239AA0B85417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7DA4A-23EA-B4BE-025D-5EDBA0B73170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FABE83-FF06-172D-6B70-A366BAB933F3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C637D-BAA0-43D3-3DE1-3EA306F9BBCB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5C637D-BAA0-43D3-3DE1-3EA306F9B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17B9F-32F4-D480-004B-47BDD1D9CBA8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EE74492-4286-1757-DFE7-7DB6AA676792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A0D54E-26A1-9372-0CE7-2099E11B443C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3D67CA-83EA-57BE-9365-3BBEC7A784DF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D2360C-C5E0-036C-E052-C9C4571EBC24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0A210B3-91F9-519D-3D22-1E7597984103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F1F105C-F381-36AE-58CF-B19D83A505D5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99BE9D-7890-0927-220A-D9A3E8DA7DF2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03D12E-174E-5640-00BD-2E13BEAFA7CE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EE476B-A0C2-4636-FEA1-D249D0781E7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85B6C1A-65FB-0DB3-D58E-2B9638DA2405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D25CE5-D3F2-70B8-E307-56FDA653D67F}"/>
              </a:ext>
            </a:extLst>
          </p:cNvPr>
          <p:cNvCxnSpPr>
            <a:cxnSpLocks/>
          </p:cNvCxnSpPr>
          <p:nvPr/>
        </p:nvCxnSpPr>
        <p:spPr>
          <a:xfrm>
            <a:off x="2597887" y="4128516"/>
            <a:ext cx="433349" cy="8172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BE40B6-53F1-1614-FB4B-BD2AF24BAAC7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51D52B-8CAA-9E3D-8DC3-5EF39E3B575A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7CB5A5-93F9-A625-0D59-A95EC43EF8C7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346482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5F4E6-7BA3-7A03-4987-555AD8E64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01B36-0112-8C20-667F-2ED4DD3B0E38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7F7E8-4A73-C260-EF12-26AD9534F382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07F7E8-4A73-C260-EF12-26AD9534F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DEE14-263C-371B-12E6-28D95B38C6E7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EDEE14-263C-371B-12E6-28D95B38C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6A722-2C04-7F06-31A7-8B00210B472A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66A722-2C04-7F06-31A7-8B00210B4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9CB4BC5-36E3-DCB8-8D87-6C270EE731BB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EBB67-38DF-3A5A-B439-83D9338EB266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1B3CFF-D368-EE30-96D2-EE55E1959AC8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A45A90-BE7B-8A57-87B3-A0EE53E51E99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A45A90-BE7B-8A57-87B3-A0EE53E51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39B9A6-4F02-E738-E1ED-4D962DFF30A3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DF398AA-B558-72D8-5D06-BF7798C4783B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EA130-AE68-3891-2558-D7292D84C967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136496-DF37-1A68-5051-E5A464C05E35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042C50-1824-7246-57CB-E66E8F03E67C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EBECBE-7F00-DDE4-F862-B2F467FA0D7D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3D47A6-8F73-C9D6-5FA4-55FDDE33FD3F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875E24-902A-B19D-9830-603123ED4E59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3DFAA9-5BC0-F42E-113A-73916B5BB02E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F261A3-E793-979F-BAE5-673999EA17E8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B6A251-16F5-F5C3-7A4D-4B0A97511630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8E6011-0812-E480-CC34-FBC8B3D25558}"/>
              </a:ext>
            </a:extLst>
          </p:cNvPr>
          <p:cNvCxnSpPr>
            <a:cxnSpLocks/>
          </p:cNvCxnSpPr>
          <p:nvPr/>
        </p:nvCxnSpPr>
        <p:spPr>
          <a:xfrm>
            <a:off x="2597887" y="4128516"/>
            <a:ext cx="433349" cy="8172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58BB5C-3A1D-08E6-244E-D8C1F30EB4D6}"/>
              </a:ext>
            </a:extLst>
          </p:cNvPr>
          <p:cNvCxnSpPr>
            <a:cxnSpLocks/>
          </p:cNvCxnSpPr>
          <p:nvPr/>
        </p:nvCxnSpPr>
        <p:spPr>
          <a:xfrm flipH="1" flipV="1">
            <a:off x="2044973" y="4128516"/>
            <a:ext cx="986263" cy="8172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A227534-2A46-5FB6-B6B3-71531479B7D5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43FA66A-A722-E748-20AA-B5380766C879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725F6-8C90-2ACE-5519-FBF3F1DBEE89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325086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52572-2814-123A-56C4-F999E6AC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12B9EC-9686-E5C3-E1A2-DA4C17E059D7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65252-A703-665F-13A7-6D42DE8BA8D7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65252-A703-665F-13A7-6D42DE8BA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43BDD-ED84-2931-01DA-998604AFE636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43BDD-ED84-2931-01DA-998604AFE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C9A01E-06BB-44B1-FCCE-A35E70B97A7B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C9A01E-06BB-44B1-FCCE-A35E70B97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28A3F27-DCD7-4730-04C4-ED893DA78D7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71A7A-C33D-8583-37A1-E0AD2756AAA4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48B4881-C7F5-C203-978D-863D412AD252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BF8D9-E52E-217E-9D05-3D9ABAA5A20F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9BF8D9-E52E-217E-9D05-3D9ABAA5A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7FB946-8C89-E8C0-AEFF-233982E3611D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8C79E88-F6EB-ECE4-395D-1C8C3EFAAFAC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900277-C88C-C9F3-6856-A9D6E92E4A93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E16DA6-14BA-D592-3BA0-B2A24DF1FA5F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4EEEC2-AD4B-8321-608B-F8E6FE3696A0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61B4FB-EEBA-D74C-2F0E-2209FA6FB412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00B39D5-BB41-C181-7000-7BA22608D737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5379D-604E-698B-FC19-FBFEDDA843EE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230EAD-75CF-C32B-B27F-8FDF9507D700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3DF79BC-092D-B6A6-F74C-D065827CC7E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030C76-5188-DCB7-7519-DD195E30B066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D36023-6EC0-2C3C-78DA-89EF70E5EEA7}"/>
              </a:ext>
            </a:extLst>
          </p:cNvPr>
          <p:cNvCxnSpPr>
            <a:cxnSpLocks/>
          </p:cNvCxnSpPr>
          <p:nvPr/>
        </p:nvCxnSpPr>
        <p:spPr>
          <a:xfrm>
            <a:off x="2597887" y="4128516"/>
            <a:ext cx="433349" cy="8172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2B96D4-1EA9-4FBA-797F-56DB66E8C5CE}"/>
              </a:ext>
            </a:extLst>
          </p:cNvPr>
          <p:cNvCxnSpPr>
            <a:cxnSpLocks/>
          </p:cNvCxnSpPr>
          <p:nvPr/>
        </p:nvCxnSpPr>
        <p:spPr>
          <a:xfrm flipH="1" flipV="1">
            <a:off x="2044973" y="4128516"/>
            <a:ext cx="986263" cy="8172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890CD8-98EB-7E5C-0CCC-DA37C91CCC1B}"/>
              </a:ext>
            </a:extLst>
          </p:cNvPr>
          <p:cNvCxnSpPr>
            <a:cxnSpLocks/>
          </p:cNvCxnSpPr>
          <p:nvPr/>
        </p:nvCxnSpPr>
        <p:spPr>
          <a:xfrm>
            <a:off x="1283208" y="4041648"/>
            <a:ext cx="797052" cy="8686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EE78C91-AE70-3679-39A3-C993DA95281C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B901DF-C849-5AC4-88FA-4EE62D4DF1F5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34DE6E-5653-3123-8DBD-6E7566BCAF52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954444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4A025-A6BA-1577-F5E1-F4F2E0C1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DB12B-02FC-4278-E8DE-D242DCDDA549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1DDB5-2AC4-DCAB-5776-3AF032D239DE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51DDB5-2AC4-DCAB-5776-3AF032D23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E39-5B54-7FA2-CCD2-17BFF9E06B8F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201E39-5B54-7FA2-CCD2-17BFF9E06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6FEDA-8D6A-5F72-67BB-5F698D76A373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46FEDA-8D6A-5F72-67BB-5F698D76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325F4EC-ABE6-4EAD-DBF9-458C62DE903C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2B6A6-079B-FE3D-DDBA-FC2B49DC9103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9A06F88-825C-FD04-B8AA-D48296FDE8BA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5075AF-7FF2-9BCC-6165-0105F60EF12D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5075AF-7FF2-9BCC-6165-0105F60EF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9C2F2B-207D-6A62-A2DA-D6133EE61BC5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06947B1-9556-0734-036A-31F944E6B057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FFC900-D47F-48E8-84AE-2AAADAD084C6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BD528A4-F8D3-0002-5587-2B47886ABEDB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2A8997-BEAF-064E-3103-F535F2B2AF85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B94066E-6AF8-24FE-8166-47692899D329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7F0855C-E360-7C63-CC5D-31A0A53AED0D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57ADCC-0775-9FFC-EA5B-C53C3A535128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8AF58A-DEF1-28BF-31D8-1E8D1649AD57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19F174-4592-D2A0-922B-B734ACF0382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088FEA-7A1D-89AC-173C-7E851A3B7C9C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F0A7B3-7CD5-65E4-9CD2-F4CE02E613E9}"/>
              </a:ext>
            </a:extLst>
          </p:cNvPr>
          <p:cNvCxnSpPr>
            <a:cxnSpLocks/>
          </p:cNvCxnSpPr>
          <p:nvPr/>
        </p:nvCxnSpPr>
        <p:spPr>
          <a:xfrm>
            <a:off x="2597887" y="4128516"/>
            <a:ext cx="433349" cy="81723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3C1E38-9E04-7EF0-5061-6AA1E1D72526}"/>
              </a:ext>
            </a:extLst>
          </p:cNvPr>
          <p:cNvCxnSpPr>
            <a:cxnSpLocks/>
          </p:cNvCxnSpPr>
          <p:nvPr/>
        </p:nvCxnSpPr>
        <p:spPr>
          <a:xfrm flipH="1" flipV="1">
            <a:off x="2044973" y="4128516"/>
            <a:ext cx="986263" cy="81723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8A3D44-FCFF-8911-5B37-A6B15A0C0EBE}"/>
              </a:ext>
            </a:extLst>
          </p:cNvPr>
          <p:cNvCxnSpPr>
            <a:cxnSpLocks/>
          </p:cNvCxnSpPr>
          <p:nvPr/>
        </p:nvCxnSpPr>
        <p:spPr>
          <a:xfrm>
            <a:off x="1283208" y="4041648"/>
            <a:ext cx="797052" cy="86868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F36C54-9438-946D-B86D-DC31A563242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E5970F2-84AC-A6A6-6AC3-7E9BBA8A992F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544897-A887-AA83-DE81-88B5EB3D4E28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60563F-9BBE-5D72-96D7-61F84C2F495C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63053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88B65-38FD-8DB6-7FBA-5AD17B7C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2A44FE-0BFC-19C2-6904-1D1C618EADE6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DC2FC-7854-B5F7-14B8-D32F8EA9E4B9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2DC2FC-7854-B5F7-14B8-D32F8EA9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A2C6C-447E-E452-6ED5-54AADC740654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8A2C6C-447E-E452-6ED5-54AADC740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26CA7-841E-4A0C-D9F7-448EA7B064C3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26CA7-841E-4A0C-D9F7-448EA7B06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C097F6-12DD-448B-079B-930E38F64643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A3511-134B-EC1A-EBBC-E6A9791BA589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796C8F-D2B1-DDFF-D6DB-3AF5ADD211DE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3542C-F6C8-135E-7141-4744ED1F5CD0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13542C-F6C8-135E-7141-4744ED1F5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B32CD1-0140-AB58-D3CB-A52C5EB7BFA5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DA3547B-9937-EA43-3575-850790336619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48B405-77E5-E313-2D3A-ACC293381970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DD82C-8B0B-8E98-4571-2C45C9413801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8D1D1-5059-AFEF-9790-6B84E7D885B4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D56DFC-0F8F-C24A-E8E3-C40D1F01E7F3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3817061-5C96-6E5B-4317-933960824B2E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92D93C-AF2C-7747-054C-F2B5E7B3F7CF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0D729E-4030-155F-64FA-8AD5B277937D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8C8C00-56C0-E19C-CB5F-0BCAF9116D10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BD16D1-DA45-2C33-C231-97DEF9E346ED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2EB242-B6B4-FB66-15EF-E0EE461A3B5D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156F2F7-5020-862F-C0F4-558D0ED4DBC2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1506B2-050E-E957-C957-151FD2FD3179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D06EB0-94A8-7042-BE15-CB9BEBABE4DE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82313-03DD-7C68-7ED6-86A89410A387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8603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E395-2001-5D8F-6CA0-AD14CC390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A0AFB-E2AD-E956-26E7-68D700785E09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5F64C7-B93C-3A74-F38E-B7B381C44CB1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5F64C7-B93C-3A74-F38E-B7B381C44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55C3D9-9697-D728-609F-A8BD55910556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55C3D9-9697-D728-609F-A8BD5591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C92FA-2550-B755-7571-05DC6059C3A9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BC92FA-2550-B755-7571-05DC6059C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393090-9457-B297-721B-385DA9B42EC9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CC98C-56A1-CF2F-94C9-73B6DFB547C4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</p:spTree>
    <p:extLst>
      <p:ext uri="{BB962C8B-B14F-4D97-AF65-F5344CB8AC3E}">
        <p14:creationId xmlns:p14="http://schemas.microsoft.com/office/powerpoint/2010/main" val="3054811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A6FE-9784-DDD2-5E04-4BA451954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85B676-BCA8-56C1-085A-7D22856E774D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B0D0C-71DC-44A9-3B89-1DF58BDD3BCE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0B0D0C-71DC-44A9-3B89-1DF58BDD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347D1-0BE5-C0D9-6FF4-291CDBAF6E8E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347D1-0BE5-C0D9-6FF4-291CDBAF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8A742-05BF-2D05-ED29-74745D98BCCD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8A742-05BF-2D05-ED29-74745D98B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ECEF63E-FC67-2344-9CC4-122CFB12F85E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21C71-6EAA-8DC0-C1ED-C7965927E703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F0BA07-C586-7987-C42E-28817E2E6469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2D4A2-5610-45DA-1B42-6BAE464D1BC6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E2D4A2-5610-45DA-1B42-6BAE464D1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636B50-C36D-FF70-12D6-8140BA35E971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E8F4A1-5CB9-D47B-49B8-F95076FD5C54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74AE13-5164-F943-6A79-D58E89F00D07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78C1C2-2046-9B89-0663-69092394746B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665147-75E7-BD16-3601-598C0ACC6F92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6946BF-E3DA-E51F-7215-86B2C9630BA5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26C8D5B8-D6C5-131F-F0C6-2D3A71A4E677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619849-7E5C-4A66-EECD-0BF1815F2575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165A64-096A-CD5D-019B-33D1A3DBEF5F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AB453E-113D-C3B8-A0E7-DDC89A31B938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CEF85DE-D4D6-EFF8-97CE-A02AE352BB3D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7A959D-8257-1964-D29D-84B5549D773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4CF488-1DF2-E275-A61B-5F1075A6E8F2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34AF04F-2CD1-B01F-9D41-56F3B5B251E8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C9D797-12B3-31C9-8E55-917242400D04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0CE2FA-4F43-3986-9C8A-DC7023967B02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578838-50F5-276D-343B-65F484A48424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2566630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07A12-BA2D-871E-319C-41174F891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79EDDA-D8EF-9FF6-D788-DBF47B7B9AC9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449C2-2689-6368-43B7-63B1B2AFA3B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7449C2-2689-6368-43B7-63B1B2AFA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296B-55FF-E8F8-B38C-B8B3C3667218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33296B-55FF-E8F8-B38C-B8B3C3667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8EE0A-B380-4AC9-FD4F-DB604651D610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A8EE0A-B380-4AC9-FD4F-DB604651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C4324CE-07C3-84C5-DC17-A046B13CA1B9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CE8563-7399-D555-B7A3-AA105C21482E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C7A1A38-89AF-B952-B14C-45DF360C11C6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1E3341-7F48-CC8F-122D-FE6F7AC21A0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1E3341-7F48-CC8F-122D-FE6F7AC21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E34E09-65E5-4BB4-5741-FE38A8A634F7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42EB85-B47E-7CB5-7FBE-F7850FDB8D62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83A193-33DE-075B-4EF0-7E70E06B084E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BAE0BA-CD3E-C49D-C21F-BEEDB1C38D46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5C4F0B-4CEA-C9EF-F6E7-A8702E4BD6DC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168C6E-51C2-550F-0E82-349DE3251979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6FBFFF6-0C36-AAC1-4791-594F82E0F744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49D7FD-FE9E-0FCC-C314-D85A0218488B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ADFDFD4-5B93-E524-43AC-B50A81791FAA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0BEE6F-4745-9238-18E6-9BB23D32234D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3166F7-98B4-89C1-E7BF-13BB1FBBC73C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B2F5267-2574-818A-83E1-0A55CE31C398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D6195D-4315-914E-5025-27602204F997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394C77-3E4C-1D0D-B1E8-735EC2393B1D}"/>
              </a:ext>
            </a:extLst>
          </p:cNvPr>
          <p:cNvCxnSpPr>
            <a:cxnSpLocks/>
          </p:cNvCxnSpPr>
          <p:nvPr/>
        </p:nvCxnSpPr>
        <p:spPr>
          <a:xfrm flipH="1">
            <a:off x="2016252" y="5029801"/>
            <a:ext cx="475488" cy="5754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0E5ECBD-2AB7-D28F-F1E5-A5B50E8D84D6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078665-C581-6EA1-50AB-6C20D7EDA308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ABBE38-4B84-B2AF-6BB4-43DF6B7390D7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ED2A74-02AF-B4A4-075C-84C5F61ED451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488054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FD76-494C-60CF-B312-BCEC9254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F9D4AD-F929-186F-7D5D-24EF175EEA59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5C8544-64C8-8B0B-7F79-9D17EE4625E2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5C8544-64C8-8B0B-7F79-9D17EE46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39BB8-5DBF-79D4-F672-A06A17AD0208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639BB8-5DBF-79D4-F672-A06A17AD0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9F6938-3C95-50AB-AB4F-B7ED52C34092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9F6938-3C95-50AB-AB4F-B7ED52C34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1B5F21-8944-DE0B-0E3A-915134FAD06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149A10-D445-3987-D433-F888D6C966D8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4885D2-8156-01EC-6A31-78D3D45FBA21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4928BF-9462-7A73-FFB1-23B208690AD5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4928BF-9462-7A73-FFB1-23B20869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00369B-35E6-6A3F-4D07-11E0EFFD09E9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57191E4-99D4-1D5C-54F0-D1CEDF7A742D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E0DBE4-32DC-1B9E-8C96-D4E69013A0A8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CFB8E3A-2B80-11E2-352A-155D3AAFBA97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FA260-798B-2261-1E9D-C3E49C5F3329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CAC2C3-B51D-4783-FE67-535B1D5A96AA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EAFD2D6-0D76-46DE-297D-A5ECEA188DA2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F01B06-A684-DA44-81E1-E0BF8558AEA3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61A4CC-F241-793A-E2AD-B55595A52954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27B283-047D-0B8A-96A7-8612D107BAB1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C6D3D3C-14D4-4BA5-1E9E-C1E90CCFBCD9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087D33-13E4-BF4A-C9AF-B630D1F068C2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064CE6-60F7-12C4-862F-F77BB8A99620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EF04B2-6F8C-D640-4324-55169F463B57}"/>
              </a:ext>
            </a:extLst>
          </p:cNvPr>
          <p:cNvCxnSpPr>
            <a:cxnSpLocks/>
          </p:cNvCxnSpPr>
          <p:nvPr/>
        </p:nvCxnSpPr>
        <p:spPr>
          <a:xfrm flipH="1">
            <a:off x="2016252" y="5029801"/>
            <a:ext cx="475488" cy="5754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F348A8-90DD-8B31-01E1-3FE0396DE5EC}"/>
              </a:ext>
            </a:extLst>
          </p:cNvPr>
          <p:cNvCxnSpPr>
            <a:cxnSpLocks/>
          </p:cNvCxnSpPr>
          <p:nvPr/>
        </p:nvCxnSpPr>
        <p:spPr>
          <a:xfrm>
            <a:off x="2048256" y="5605272"/>
            <a:ext cx="667512" cy="5943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CC6B7C21-5E22-FC3C-998C-D36E529872E8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B8B987-C941-4CB4-F7A8-FDEBA0154FE3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3BB14E-37B9-3FA7-ED88-44AC22CDB572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3AB65-914F-7D32-11A5-11CB3677E347}"/>
              </a:ext>
            </a:extLst>
          </p:cNvPr>
          <p:cNvSpPr txBox="1"/>
          <p:nvPr/>
        </p:nvSpPr>
        <p:spPr>
          <a:xfrm>
            <a:off x="1682395" y="2217911"/>
            <a:ext cx="4413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u="sng" dirty="0"/>
              <a:t>deterministic</a:t>
            </a:r>
            <a:r>
              <a:rPr lang="en-US" b="1" dirty="0"/>
              <a:t> component will never send us out of the domain, but the </a:t>
            </a:r>
            <a:r>
              <a:rPr lang="en-US" b="1" u="sng" dirty="0">
                <a:solidFill>
                  <a:schemeClr val="accent5"/>
                </a:solidFill>
              </a:rPr>
              <a:t>stoch</a:t>
            </a:r>
            <a:r>
              <a:rPr lang="en-US" b="1" u="sng" dirty="0">
                <a:solidFill>
                  <a:schemeClr val="accent2"/>
                </a:solidFill>
              </a:rPr>
              <a:t>astic</a:t>
            </a:r>
            <a:r>
              <a:rPr lang="en-US" b="1" dirty="0"/>
              <a:t> parts might…</a:t>
            </a:r>
          </a:p>
        </p:txBody>
      </p:sp>
    </p:spTree>
    <p:extLst>
      <p:ext uri="{BB962C8B-B14F-4D97-AF65-F5344CB8AC3E}">
        <p14:creationId xmlns:p14="http://schemas.microsoft.com/office/powerpoint/2010/main" val="396270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44B7-04F5-5470-B9D7-5362B553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BD073D-3991-5CAF-2D6F-4C15EE439F66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81612-5EF9-B110-DFDC-65E7362F6174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F81612-5EF9-B110-DFDC-65E7362F6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79B72-46D8-D55A-45ED-F088F66F83D6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79B72-46D8-D55A-45ED-F088F66F8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E9442-B13D-86D5-DB3B-F1954CF6CD7F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E9442-B13D-86D5-DB3B-F1954CF6C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ECF53DC-E6F8-3A55-7364-CA97A02BF2F8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E6F00-0FA6-7F11-F532-6F64E7CF2254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602DE0-8295-2B7E-D9D1-0A260BE204B0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0CAB5-7602-ED16-BEB7-EEEDADC33FBB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10CAB5-7602-ED16-BEB7-EEEDADC33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8BA9A6-802F-D295-8203-0E2A4FE14B1D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7DF89B-C395-EC24-BB13-97C5442247E2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294CFF-3766-02C5-8D5C-237950C97628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F2E2A1-55A9-4D75-9AF6-45D35ED3260C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59EEB-FA4C-C4CA-2501-E0AF94A86AA0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C9C265-F537-717F-548C-2908E471FDB2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5167C55-7C80-3763-7B90-2EEC2FB95A27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2894DC6-1804-64AF-918F-D2AF1AC453A1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7F174E-2A3E-C7C5-1CE9-52523342C0D7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18BF87-83BC-CD40-683C-7BB712F27FAA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D468E0-1783-7EC0-0292-AAFF6A19F3DA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058235-DAC7-E7ED-81E4-251CCBDBEE39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8043-BD21-33D5-1865-743781B08038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2F3CFB-53B4-0FEC-B96D-D00CD8A902FE}"/>
              </a:ext>
            </a:extLst>
          </p:cNvPr>
          <p:cNvCxnSpPr>
            <a:cxnSpLocks/>
          </p:cNvCxnSpPr>
          <p:nvPr/>
        </p:nvCxnSpPr>
        <p:spPr>
          <a:xfrm flipH="1">
            <a:off x="2016252" y="5029801"/>
            <a:ext cx="475488" cy="5754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CB2DD3-A30C-D161-F290-2707A07DA195}"/>
              </a:ext>
            </a:extLst>
          </p:cNvPr>
          <p:cNvCxnSpPr>
            <a:cxnSpLocks/>
          </p:cNvCxnSpPr>
          <p:nvPr/>
        </p:nvCxnSpPr>
        <p:spPr>
          <a:xfrm>
            <a:off x="2048256" y="5605272"/>
            <a:ext cx="667512" cy="5943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B41B0-8115-208C-47B0-0BE3C3670346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128516"/>
            <a:ext cx="1432560" cy="20711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E9E2075-50BE-699C-5005-0D7B3DB58EE0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469EBC-0120-7D65-58FC-4A8D207AFD94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8F1EFDF-5C71-5513-EFCE-ACE54F0816D0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6C6EB8A-C5DF-D396-D116-5B13750C7E96}"/>
              </a:ext>
            </a:extLst>
          </p:cNvPr>
          <p:cNvSpPr txBox="1"/>
          <p:nvPr/>
        </p:nvSpPr>
        <p:spPr>
          <a:xfrm>
            <a:off x="1682395" y="2217911"/>
            <a:ext cx="4413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</a:t>
            </a:r>
            <a:r>
              <a:rPr lang="en-US" b="1" u="sng" dirty="0"/>
              <a:t>deterministic</a:t>
            </a:r>
            <a:r>
              <a:rPr lang="en-US" b="1" dirty="0"/>
              <a:t> component will never send us out of the domain, but the </a:t>
            </a:r>
            <a:r>
              <a:rPr lang="en-US" b="1" u="sng" dirty="0">
                <a:solidFill>
                  <a:schemeClr val="accent5"/>
                </a:solidFill>
              </a:rPr>
              <a:t>stoch</a:t>
            </a:r>
            <a:r>
              <a:rPr lang="en-US" b="1" u="sng" dirty="0">
                <a:solidFill>
                  <a:schemeClr val="accent2"/>
                </a:solidFill>
              </a:rPr>
              <a:t>astic</a:t>
            </a:r>
            <a:r>
              <a:rPr lang="en-US" b="1" dirty="0"/>
              <a:t> parts might…</a:t>
            </a:r>
          </a:p>
          <a:p>
            <a:endParaRPr lang="en-US" b="1" dirty="0"/>
          </a:p>
          <a:p>
            <a:r>
              <a:rPr lang="en-US" b="1" dirty="0"/>
              <a:t>This would give us a biologically infeasible value</a:t>
            </a:r>
          </a:p>
        </p:txBody>
      </p:sp>
      <p:sp>
        <p:nvSpPr>
          <p:cNvPr id="31" name="&quot;Not Allowed&quot; Symbol 30">
            <a:extLst>
              <a:ext uri="{FF2B5EF4-FFF2-40B4-BE49-F238E27FC236}">
                <a16:creationId xmlns:a16="http://schemas.microsoft.com/office/drawing/2014/main" id="{A027657C-30CA-A7A5-2481-3600F9CA27D2}"/>
              </a:ext>
            </a:extLst>
          </p:cNvPr>
          <p:cNvSpPr/>
          <p:nvPr/>
        </p:nvSpPr>
        <p:spPr>
          <a:xfrm>
            <a:off x="2386847" y="5859094"/>
            <a:ext cx="657841" cy="657841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6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75F6-EE70-EBC4-A680-FE05DFD3B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715D7F-349A-E5F1-6B18-C0D35DAE9942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E0D0C-68C6-9A82-AFE3-F946DC81153C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E0D0C-68C6-9A82-AFE3-F946DC811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8FC45-4DB9-D4D8-CE34-FAE5C0017359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8FC45-4DB9-D4D8-CE34-FAE5C001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E83D2-C7BC-156D-E5E5-189215920DAA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AE83D2-C7BC-156D-E5E5-189215920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A7389E1-CE48-7C7D-CC1B-EDE296D3D578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20864C-1A6A-BAE5-2F16-68B11CB3986C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44BC6F-5F64-7AB0-20D6-0D5A50C861E6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A6535-8C99-926E-6D72-466C9C2622FE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FA6535-8C99-926E-6D72-466C9C262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39DA47-3CD2-7B1F-B191-888ED9D663DB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6900DC-1A47-DF23-9E95-6BA827EEB92D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29AE1E-9E38-A86D-6510-28043045E2AF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E8EA7E-232A-116C-151C-A945CD8DF124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F65C68-6295-CCCD-78CA-605D3A08E700}"/>
              </a:ext>
            </a:extLst>
          </p:cNvPr>
          <p:cNvCxnSpPr>
            <a:cxnSpLocks/>
          </p:cNvCxnSpPr>
          <p:nvPr/>
        </p:nvCxnSpPr>
        <p:spPr>
          <a:xfrm flipH="1">
            <a:off x="2016252" y="5029801"/>
            <a:ext cx="475488" cy="5754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0F3D91-0326-9D5D-8697-EE92B1F75BDF}"/>
              </a:ext>
            </a:extLst>
          </p:cNvPr>
          <p:cNvCxnSpPr>
            <a:cxnSpLocks/>
          </p:cNvCxnSpPr>
          <p:nvPr/>
        </p:nvCxnSpPr>
        <p:spPr>
          <a:xfrm>
            <a:off x="2048256" y="5605272"/>
            <a:ext cx="667512" cy="5943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7B473A7E-733C-F84D-FD7C-B173A7363A44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CB0979B-8B4B-199D-2292-02BA635306A4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8933CD-6AA3-1E5A-309C-C60564E54E27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019D40-2573-4A28-6ACD-C3290A0A92A5}"/>
              </a:ext>
            </a:extLst>
          </p:cNvPr>
          <p:cNvSpPr txBox="1"/>
          <p:nvPr/>
        </p:nvSpPr>
        <p:spPr>
          <a:xfrm>
            <a:off x="1682394" y="2217911"/>
            <a:ext cx="6095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this happens, we get the coordinates of where we would have exited the domain and replace the “bad” one with the boundary value (in this case, 0),</a:t>
            </a:r>
          </a:p>
          <a:p>
            <a:endParaRPr lang="en-US" b="1" dirty="0"/>
          </a:p>
          <a:p>
            <a:r>
              <a:rPr lang="en-US" b="1" dirty="0"/>
              <a:t>i.e. orthogonally </a:t>
            </a:r>
            <a:r>
              <a:rPr lang="en-US" b="1" u="sng" dirty="0"/>
              <a:t>project</a:t>
            </a:r>
            <a:r>
              <a:rPr lang="en-US" b="1" dirty="0"/>
              <a:t> the next step to the boundary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D56F11-E8D9-A882-3E53-3E3646C5B33F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DDB884D-91E8-796A-3DC5-2F2D70854831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D5FE22-C968-1A9A-A5A3-68FC81B4729D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4F065F-D7F2-731C-1901-F6FF91520DF7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949D84-6D7A-E664-DFE3-F687EA7B53A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D2B149-093C-CC1D-216C-98184DB85E11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DDE231-1456-D0B7-93D4-E59E774FECE5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E3624E-7F3B-7D72-8FBC-6C97A33111F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BECBBE-A762-DC7E-6B6F-090C4A1D37F3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9" name="Right Brace 38">
            <a:extLst>
              <a:ext uri="{FF2B5EF4-FFF2-40B4-BE49-F238E27FC236}">
                <a16:creationId xmlns:a16="http://schemas.microsoft.com/office/drawing/2014/main" id="{60E4E48E-1BB0-D5B7-3845-18C4CBE73621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97E02C-7179-D0E5-569D-132204FCBE88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99D1D05-8C6C-E10F-4C38-D893B18728F2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2A0274-0C23-775A-DE78-5808C7483619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20D80C6-93C5-1F3A-583B-50090679A1C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12DD49-7AEB-A064-0BF8-2D7CC7550DFF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F2BEEB-0FB0-EEC2-41C1-8189700AD581}"/>
              </a:ext>
            </a:extLst>
          </p:cNvPr>
          <p:cNvCxnSpPr>
            <a:cxnSpLocks/>
          </p:cNvCxnSpPr>
          <p:nvPr/>
        </p:nvCxnSpPr>
        <p:spPr>
          <a:xfrm flipV="1">
            <a:off x="2707913" y="5757333"/>
            <a:ext cx="0" cy="44229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EE62F47-3308-F9C7-79ED-2CBAB9424AA2}"/>
              </a:ext>
            </a:extLst>
          </p:cNvPr>
          <p:cNvSpPr/>
          <p:nvPr/>
        </p:nvSpPr>
        <p:spPr>
          <a:xfrm>
            <a:off x="7971594" y="845994"/>
            <a:ext cx="2030361" cy="422358"/>
          </a:xfrm>
          <a:custGeom>
            <a:avLst/>
            <a:gdLst>
              <a:gd name="connsiteX0" fmla="*/ 0 w 2030361"/>
              <a:gd name="connsiteY0" fmla="*/ 70394 h 422358"/>
              <a:gd name="connsiteX1" fmla="*/ 70394 w 2030361"/>
              <a:gd name="connsiteY1" fmla="*/ 0 h 422358"/>
              <a:gd name="connsiteX2" fmla="*/ 504996 w 2030361"/>
              <a:gd name="connsiteY2" fmla="*/ 0 h 422358"/>
              <a:gd name="connsiteX3" fmla="*/ 1015181 w 2030361"/>
              <a:gd name="connsiteY3" fmla="*/ 0 h 422358"/>
              <a:gd name="connsiteX4" fmla="*/ 1525365 w 2030361"/>
              <a:gd name="connsiteY4" fmla="*/ 0 h 422358"/>
              <a:gd name="connsiteX5" fmla="*/ 1959967 w 2030361"/>
              <a:gd name="connsiteY5" fmla="*/ 0 h 422358"/>
              <a:gd name="connsiteX6" fmla="*/ 2030361 w 2030361"/>
              <a:gd name="connsiteY6" fmla="*/ 70394 h 422358"/>
              <a:gd name="connsiteX7" fmla="*/ 2030361 w 2030361"/>
              <a:gd name="connsiteY7" fmla="*/ 351964 h 422358"/>
              <a:gd name="connsiteX8" fmla="*/ 1959967 w 2030361"/>
              <a:gd name="connsiteY8" fmla="*/ 422358 h 422358"/>
              <a:gd name="connsiteX9" fmla="*/ 1449782 w 2030361"/>
              <a:gd name="connsiteY9" fmla="*/ 422358 h 422358"/>
              <a:gd name="connsiteX10" fmla="*/ 996285 w 2030361"/>
              <a:gd name="connsiteY10" fmla="*/ 422358 h 422358"/>
              <a:gd name="connsiteX11" fmla="*/ 561683 w 2030361"/>
              <a:gd name="connsiteY11" fmla="*/ 422358 h 422358"/>
              <a:gd name="connsiteX12" fmla="*/ 70394 w 2030361"/>
              <a:gd name="connsiteY12" fmla="*/ 422358 h 422358"/>
              <a:gd name="connsiteX13" fmla="*/ 0 w 2030361"/>
              <a:gd name="connsiteY13" fmla="*/ 351964 h 422358"/>
              <a:gd name="connsiteX14" fmla="*/ 0 w 2030361"/>
              <a:gd name="connsiteY14" fmla="*/ 70394 h 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30361" h="422358" extrusionOk="0">
                <a:moveTo>
                  <a:pt x="0" y="70394"/>
                </a:moveTo>
                <a:cubicBezTo>
                  <a:pt x="8716" y="33538"/>
                  <a:pt x="35521" y="-907"/>
                  <a:pt x="70394" y="0"/>
                </a:cubicBezTo>
                <a:cubicBezTo>
                  <a:pt x="265070" y="-17375"/>
                  <a:pt x="402702" y="37282"/>
                  <a:pt x="504996" y="0"/>
                </a:cubicBezTo>
                <a:cubicBezTo>
                  <a:pt x="607290" y="-37282"/>
                  <a:pt x="808818" y="52264"/>
                  <a:pt x="1015181" y="0"/>
                </a:cubicBezTo>
                <a:cubicBezTo>
                  <a:pt x="1221545" y="-52264"/>
                  <a:pt x="1333617" y="1060"/>
                  <a:pt x="1525365" y="0"/>
                </a:cubicBezTo>
                <a:cubicBezTo>
                  <a:pt x="1717113" y="-1060"/>
                  <a:pt x="1854925" y="8797"/>
                  <a:pt x="1959967" y="0"/>
                </a:cubicBezTo>
                <a:cubicBezTo>
                  <a:pt x="2003369" y="-8908"/>
                  <a:pt x="2034209" y="37823"/>
                  <a:pt x="2030361" y="70394"/>
                </a:cubicBezTo>
                <a:cubicBezTo>
                  <a:pt x="2045158" y="146701"/>
                  <a:pt x="1999610" y="286232"/>
                  <a:pt x="2030361" y="351964"/>
                </a:cubicBezTo>
                <a:cubicBezTo>
                  <a:pt x="2033463" y="391736"/>
                  <a:pt x="2002407" y="414867"/>
                  <a:pt x="1959967" y="422358"/>
                </a:cubicBezTo>
                <a:cubicBezTo>
                  <a:pt x="1708184" y="426393"/>
                  <a:pt x="1629633" y="369621"/>
                  <a:pt x="1449782" y="422358"/>
                </a:cubicBezTo>
                <a:cubicBezTo>
                  <a:pt x="1269931" y="475095"/>
                  <a:pt x="1147125" y="414286"/>
                  <a:pt x="996285" y="422358"/>
                </a:cubicBezTo>
                <a:cubicBezTo>
                  <a:pt x="845445" y="430430"/>
                  <a:pt x="767750" y="414620"/>
                  <a:pt x="561683" y="422358"/>
                </a:cubicBezTo>
                <a:cubicBezTo>
                  <a:pt x="355616" y="430096"/>
                  <a:pt x="221142" y="383915"/>
                  <a:pt x="70394" y="422358"/>
                </a:cubicBezTo>
                <a:cubicBezTo>
                  <a:pt x="34130" y="425300"/>
                  <a:pt x="-10186" y="386072"/>
                  <a:pt x="0" y="351964"/>
                </a:cubicBezTo>
                <a:cubicBezTo>
                  <a:pt x="-15592" y="274554"/>
                  <a:pt x="24184" y="204750"/>
                  <a:pt x="0" y="7039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50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CCA90-44F0-4FFE-0D8B-2AB9D953F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F4D97D-4634-A08A-E4DF-FE8268DFFF19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357C1-D0C2-7D56-1C73-2392970E82C7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2357C1-D0C2-7D56-1C73-2392970E8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1CA54-41F1-BC3E-9127-5A57D4EF4114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1CA54-41F1-BC3E-9127-5A57D4EF4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6748C4-DBC3-6A23-8F8D-54F04C6A3F66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6748C4-DBC3-6A23-8F8D-54F04C6A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EB19A92-F2E0-CD51-78D7-B36B5D74838F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469D7-40DA-0AAB-705F-381F2F03D53C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4D601A-228F-AEB9-18FF-D4A31DB24BFD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AF5030-F339-9711-A2B8-EA31314DBC2A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AF5030-F339-9711-A2B8-EA31314DB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A1633B-2E95-8927-AFDB-B6F7CE92FD24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F50E29F-C9F6-B60D-FE99-063EE7B2F697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1F2D85-9C7C-64A9-EE3C-3A5AE4FE1CDC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654BB2-87FA-1F57-2AD2-37EDA6C49D33}"/>
              </a:ext>
            </a:extLst>
          </p:cNvPr>
          <p:cNvCxnSpPr>
            <a:cxnSpLocks/>
          </p:cNvCxnSpPr>
          <p:nvPr/>
        </p:nvCxnSpPr>
        <p:spPr>
          <a:xfrm>
            <a:off x="1335024" y="4128516"/>
            <a:ext cx="1156716" cy="901285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8BA159-C57D-D560-8768-62934D68E180}"/>
              </a:ext>
            </a:extLst>
          </p:cNvPr>
          <p:cNvCxnSpPr>
            <a:cxnSpLocks/>
          </p:cNvCxnSpPr>
          <p:nvPr/>
        </p:nvCxnSpPr>
        <p:spPr>
          <a:xfrm flipH="1">
            <a:off x="2016252" y="5029801"/>
            <a:ext cx="475488" cy="57547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B2CCAA-4CB4-2B99-7DDF-64BEAAF9853C}"/>
              </a:ext>
            </a:extLst>
          </p:cNvPr>
          <p:cNvCxnSpPr>
            <a:cxnSpLocks/>
          </p:cNvCxnSpPr>
          <p:nvPr/>
        </p:nvCxnSpPr>
        <p:spPr>
          <a:xfrm>
            <a:off x="2048256" y="5605272"/>
            <a:ext cx="667512" cy="59436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256BA8F-2C9B-CBBC-289B-BD6CD5DDAC63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92C4A6-9B05-D603-3F8B-AA39D9C37085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834CF5-3EA2-D1C9-0B16-98D56F33C52C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9C7E00-92E5-21FF-7A6C-A47F44D65340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679E83B-F718-A4FD-866E-D127A612FCD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BBA3D2-2989-710F-98E4-74F38B70B80E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462E0D-B825-29B8-171F-02764D031711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57E9562-3EA8-E77C-1D79-0BD0BFFB59D6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8A4C722-CA36-2B2A-E077-600F2BF95092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7AA6B09-BF77-583E-B941-9CCD6D841EFE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5BDBDB5-0CCB-C4ED-13B6-7E221527682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1AC45F-E19E-0D6F-231C-BE16461A5792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9" name="Right Brace 38">
            <a:extLst>
              <a:ext uri="{FF2B5EF4-FFF2-40B4-BE49-F238E27FC236}">
                <a16:creationId xmlns:a16="http://schemas.microsoft.com/office/drawing/2014/main" id="{CC997A37-A52A-AECB-4E1F-77BD79CF62A2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3DE7E25-1FD7-72A7-B35E-87976977952E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D35B881-7813-231F-1825-1BEA402DA68A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10F1E66-657A-FF95-96EB-81DFF32EF3F1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B56452-D020-696F-3BF8-59ABE5922B1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6E12968-34F0-C57B-2465-A26CBF6A6BFB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09A319-5520-9A96-659A-3D7204D6B377}"/>
              </a:ext>
            </a:extLst>
          </p:cNvPr>
          <p:cNvCxnSpPr>
            <a:cxnSpLocks/>
          </p:cNvCxnSpPr>
          <p:nvPr/>
        </p:nvCxnSpPr>
        <p:spPr>
          <a:xfrm flipV="1">
            <a:off x="2707913" y="5757333"/>
            <a:ext cx="0" cy="442299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1F5B50-892E-1AF4-EBE4-E67C1110ADF1}"/>
              </a:ext>
            </a:extLst>
          </p:cNvPr>
          <p:cNvCxnSpPr>
            <a:cxnSpLocks/>
            <a:endCxn id="2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D0537E-1990-0005-172A-0A379B5C816A}"/>
              </a:ext>
            </a:extLst>
          </p:cNvPr>
          <p:cNvSpPr txBox="1"/>
          <p:nvPr/>
        </p:nvSpPr>
        <p:spPr>
          <a:xfrm>
            <a:off x="1682394" y="2217911"/>
            <a:ext cx="609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this happens, we get the coordinates of where we would have exited the domain and replace the “bad” one with the boundary value (in this case, 0)</a:t>
            </a:r>
          </a:p>
        </p:txBody>
      </p:sp>
    </p:spTree>
    <p:extLst>
      <p:ext uri="{BB962C8B-B14F-4D97-AF65-F5344CB8AC3E}">
        <p14:creationId xmlns:p14="http://schemas.microsoft.com/office/powerpoint/2010/main" val="3192072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97143-7D3C-5A39-1C4D-A18C7ED8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50BB8-317E-D5AA-AFD7-ABC04B68B521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7EBF52-79A8-0A3A-2A21-CBF6B5F48B58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7EBF52-79A8-0A3A-2A21-CBF6B5F48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DA2328-208F-F09E-3BA5-7DB9718FA37A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DA2328-208F-F09E-3BA5-7DB9718F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6EC-2CB8-6A99-95D0-6C8D878CED9A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F26EC-2CB8-6A99-95D0-6C8D878C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3C18A-C0CE-5351-72B2-00D05FA1BC1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161D1-354D-60BF-E327-436FE5D25DE7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8D369-4068-48F3-B538-D0307BC797ED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70A18F-CFE5-0BE8-1DD8-3BC7DCF46498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70A18F-CFE5-0BE8-1DD8-3BC7DCF46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CAD31E-C007-E6CA-3F2E-073D24A94613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D1C1C-3AC8-4F9A-D467-338984F332A0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DF232C-864B-A5F2-B67C-EF964AEA8AEE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9CA7BD9-7F9A-796B-C934-16A64903B728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4AE1B44-CD09-D1F6-ACDD-AD321340DA46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CDDE7A-6C7C-D596-2253-D4F50073645A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AE2870-31E7-7DC3-6D56-EB1ABDDA7700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4AC6992-8384-A378-1EE0-EB707E0C7CE5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02088C-D9F7-ED5E-9125-38EB0710F8C4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DC6E4F-C6D8-AC0A-3EE2-99C324742220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4DD25-F5C0-E229-A096-ED6E1763361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D411FE-8430-0AB7-1C0F-960A32C3C6AA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D2BC15-627E-0B8A-7D25-A3A4CE187DC4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D2157E-768D-DC8F-5B8F-215F47AE460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76A469E-D7EC-5DB7-A5E1-830ACF6959A4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5A0F1B6-1695-0FD0-800C-EB1FEE2B9AA1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57B186-52AF-F929-52FD-D153CD7DF47A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32F890-69C2-07A8-4C95-BC3579F4543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E70047-193D-9063-F78F-AE5A0FBE2AC8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1C45457-4363-48D1-5B4B-52A95D37D0D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593701-BCD7-0D1B-A14E-992AE1D27C09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94F7EA-4703-A5D9-087A-50E3A15292BB}"/>
              </a:ext>
            </a:extLst>
          </p:cNvPr>
          <p:cNvCxnSpPr>
            <a:cxnSpLocks/>
            <a:endCxn id="2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8712EC5-C75C-AE23-7D11-DDC5BA4D3F89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5B71F3-E73E-7048-5823-83A9D3990EE9}"/>
              </a:ext>
            </a:extLst>
          </p:cNvPr>
          <p:cNvSpPr txBox="1"/>
          <p:nvPr/>
        </p:nvSpPr>
        <p:spPr>
          <a:xfrm>
            <a:off x="1682394" y="2217911"/>
            <a:ext cx="6095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this happens, we get the coordinates of where we would have exited the domain and replace the “bad” one with the boundary value (in this case, 0)</a:t>
            </a:r>
          </a:p>
        </p:txBody>
      </p:sp>
    </p:spTree>
    <p:extLst>
      <p:ext uri="{BB962C8B-B14F-4D97-AF65-F5344CB8AC3E}">
        <p14:creationId xmlns:p14="http://schemas.microsoft.com/office/powerpoint/2010/main" val="2146337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24CF-D994-C403-1900-B1A4BA6D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2664ED-7CEC-88B1-D56F-CEDFD7BCDAF1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68857-D8A8-3312-D50E-9343AAEF901E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368857-D8A8-3312-D50E-9343AAEF9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45204-97D9-10FB-3E89-F7123DA1325B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445204-97D9-10FB-3E89-F7123DA13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8CD485-D3F2-CA0F-1ABD-5B78008580F8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8CD485-D3F2-CA0F-1ABD-5B780085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DAF05B-1DE8-A7EA-A2E6-D82EF18414BA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573AB9-FDC3-E315-FB9B-74F7F98E63FD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9DC630-C585-312F-AF07-03BCCCECF89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9DC630-C585-312F-AF07-03BCCCEC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401C02-35C4-E0F8-3117-318D5497D2A7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8EBF1B1-32F1-0A3F-A312-1E50DEA91A0E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520D8B-A336-25BC-7863-0216D67D5A53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67CF9CD1-0596-1183-14CB-930510845842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72BC172-8714-E1BD-C7A1-E704B4EBFAB1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5831DF-FFF6-C86A-2392-3322862F8D25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2BA8E3F-6E7D-7A84-3159-25B4E5E0DBDA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83CB9AD-1C52-0A3D-87B9-0FBFB8AAA3A9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547DC5-0BA1-909B-7602-4D8193FD8418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A7CADFF-60CA-2828-2472-5A73E41C860D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525290-FF56-EA6D-7026-B864AD59ACA7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6C4C1F4A-F091-A149-8728-C34925196E7E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BB8C19F-C7E9-E4D6-F096-2BA77AF73348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34948738-2A36-CEB9-A685-D9A3DBE4A59E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8C191-6801-4287-8581-4AC1ACF92B6C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27ED562-1B69-E473-CB03-FE067846602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27ED562-1B69-E473-CB03-FE067846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993423C0-9246-ED70-A47F-23086E2398C9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D9020B-F72E-6A5D-D5CA-15B883FE0D56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CD9020B-F72E-6A5D-D5CA-15B883FE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B26D10C-50C8-5F84-7FAA-568B5EA5C683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79DAFF-5317-8C3D-CA39-A18A87392E9C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5BD047A-47CD-42B7-804C-49CD2F4EAE78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9682F493-BCA1-85A1-0F24-619E97FBC6A7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0FCC6E4-9DDE-D370-9A00-450FBD6076F1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641017D-8475-07EC-5863-83265783ED8B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9E5B71-F5B6-3AB3-09AA-7A9564703868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08673165-783E-6562-E776-9B6827582BA8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B81BBC2-8CCC-E12A-0D11-D122A421D5B0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F8C1C6B-F395-7E77-117B-1334CDFC0D0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B9D6A9-585F-6E5E-FF37-3F36B17BD8CE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DC75778-E7D7-191E-F899-0685A328CC2D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564A1044-6691-F36A-C457-808C96BC377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8AD1039-61D8-AF80-6223-338928B250E0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9BE2D97-BBBF-50A4-5BE2-B4871D641175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596352E-8B27-2546-5FF6-8C3B7BCA44F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6F5E305-0F0D-7555-4201-B6F04023F498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112" name="Right Brace 111">
            <a:extLst>
              <a:ext uri="{FF2B5EF4-FFF2-40B4-BE49-F238E27FC236}">
                <a16:creationId xmlns:a16="http://schemas.microsoft.com/office/drawing/2014/main" id="{3AAD1ED1-AAD7-4108-4EC4-A9C9BCEE6BB3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7881728-24C5-E7D6-B8CB-65C71E0895FF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68DC4F3-D94A-C753-D4BD-C5A910070EC1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9D72F83-7F9F-65D8-7325-AE261D4F257A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ACD6091-2F59-9719-29E4-ED15FE046E3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96CFE9-00E8-4977-A5A1-45D3E9CDF087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1645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43EC4-A994-5C41-B1B2-10B230AA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A49A6-F6CF-3D3D-AEA9-57959FA7E3D2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91C46-6917-AD59-A0C4-1FA831BF3B20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B91C46-6917-AD59-A0C4-1FA831BF3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9B595-B079-DC13-ACBD-B9210B60E708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9B595-B079-DC13-ACBD-B9210B60E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CDAE55-FD14-CB49-3198-8B6DE65853F6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CDAE55-FD14-CB49-3198-8B6DE6585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23864D-086C-6177-30C4-2AAB5F582F19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12AB2-0894-1F20-50EA-D0C229DE7DE1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CC97F3-9047-A3F9-8833-A3473B487F5F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CC97F3-9047-A3F9-8833-A3473B487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5F65F6-68B1-464B-0613-8B9237941460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91B9E2F-1271-1786-0DD9-8683F5B69071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AF5B3D-CD8C-88EA-DDBF-6EC97030E69D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824B928-0D43-245D-2453-C140DB55A6CF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6F462F0-2831-B393-94CC-5D618F839457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F5797AE-116C-37DA-7583-FB6F448866E6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CF52CC-54C2-32DD-9F28-0E16AE54082E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ED7749E-8F4E-6032-3303-73D0C3365148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F24B429-18A5-F425-73AB-C96F5238A0F6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434C338-B5C3-8FF8-A059-3BB7BB9B413C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21BB497-F21B-3921-EE11-16B154D4C4CB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48E975C-8ED2-238F-B160-897A8FAAA790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41DDC1-281C-0FEE-0932-634C23128912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5E35E649-FD39-902D-D414-A77DFBF52233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F6A1A37-D6E5-DB9E-C3BE-2A639F8B466E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E7393C5-1F44-6CEB-2D9A-6EBC4333B678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E7393C5-1F44-6CEB-2D9A-6EBC4333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EEBCF208-14C8-8419-CC48-50D9421F6659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C35BF2F-CA6C-BB60-654F-FBAB577D6CF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C35BF2F-CA6C-BB60-654F-FBAB577D6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26835A-C384-EFDF-E815-C4E0DF7FC57D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3FF7944-AF38-3797-CA95-9B2B9C62AE14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975E411-52A1-CCC0-CE35-503708DE852C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F5E2B13E-B224-468D-53B0-868CB9903705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723D28E-3761-F996-A143-88F86EE23F38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AC0DD2C-7605-DD07-01E8-2F89EE87CD00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756488-ABC6-6D49-B24E-ABBF3A15C7C1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2AF1202-610E-23F8-E9DA-C7886F772766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F8B0B3-F4E9-6D65-E802-C7C7185C472B}"/>
              </a:ext>
            </a:extLst>
          </p:cNvPr>
          <p:cNvCxnSpPr>
            <a:cxnSpLocks/>
          </p:cNvCxnSpPr>
          <p:nvPr/>
        </p:nvCxnSpPr>
        <p:spPr>
          <a:xfrm flipV="1">
            <a:off x="9549662" y="2925577"/>
            <a:ext cx="696713" cy="201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B0E3EE9-426F-DE3B-AE80-351AE74BB85B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C3D595-E727-4356-6BFA-406B6884102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46BA0F-C2D5-AACC-3722-E9A661716B4A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04B925-1F7C-EED8-A22D-2D9DA211346A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749DE7-9B5D-7B0C-94D0-35EEC859EC60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961813-EDBC-A1D5-F34D-195D067671E1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7038DF-7DDA-2900-114B-F4361C97303D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B5BB069-2616-1332-D172-EE1F7A4F7E7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7CE950-3D9C-BAEE-5B31-55937F12271F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0" name="Right Brace 29">
            <a:extLst>
              <a:ext uri="{FF2B5EF4-FFF2-40B4-BE49-F238E27FC236}">
                <a16:creationId xmlns:a16="http://schemas.microsoft.com/office/drawing/2014/main" id="{49D8A506-F613-D217-982F-BC2C0DB3FB64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9693DA-7F7F-8570-1D15-D2047EC4122D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6395A73-468F-631E-91D1-1D83103E750E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5A8E5AE-461D-E5D5-17EC-649198189488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997200-28D9-6F90-FEBB-A6C523C1F7E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86879B-68C7-CDBF-C045-9AEB9A421C80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793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C206-EF7E-D092-0BE6-D0F8CF607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5A316D-97EF-84A0-D87A-202BE857C95B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B5DF4D-648D-82E1-096E-58E04ADFEB2F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B5DF4D-648D-82E1-096E-58E04ADFE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10946-65C1-EC7F-AEC6-CA70BA4FDFBD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D10946-65C1-EC7F-AEC6-CA70BA4FD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69ED1-AFE5-5155-BF40-097852ECF97D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E69ED1-AFE5-5155-BF40-097852EC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7F8DEE-6BC8-B883-26BF-1199D9803E34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723D8-E227-BD1A-3DA9-A6B096A53DF0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846267-AC6D-E578-252D-306B6C3CEE91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846267-AC6D-E578-252D-306B6C3CE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86291C-BF96-63D5-B058-EC9BBE8F1AD2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587D1E9E-1945-FE44-97EC-4FECCB72CFBB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41E3A70-0313-C215-7C56-C880ECFDC88F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F52E9FC-84E5-FCD8-A7F9-70786D88F411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2D6F7C-4DC2-0D92-9D09-FF71088F77EC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3E9DEA9-19E6-7619-76B0-6164C71B181C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1AB1E9-6233-3126-27AA-13754BFC771A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95B713A3-DDD4-3AC5-CA6A-D35E5A3E95C7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E9E33F1-0990-DC6D-7F17-04AA0AD0035C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FE2754B-7BDB-163D-7B34-E3934DCDACEB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464ABA-ECEF-482A-76D9-35ED12454514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F834408-7A85-7ADB-DDCC-9A5E32B7FB4E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AC4A0B-8C6F-A0CF-49D6-60497F7B82B3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F8ACC92-BE78-1F63-DC28-477C04515872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09EAEBA-C856-9440-9EC8-D7B8639246F6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7650BF-1974-4A22-2037-7F70B5F35571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07650BF-1974-4A22-2037-7F70B5F3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45312E0A-CCEB-0FE6-B3B6-39DB9A2AED0E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0B45EC-DF02-33EE-DFDB-9E33C89E5211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90B45EC-DF02-33EE-DFDB-9E33C89E5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9154B7-2F2A-CCE0-1BB5-1E4907C4A2D9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B786F37-8934-A91A-0CCE-9D670A4DB21F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78F71F6-C419-4392-6DC0-D77D38100AB9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3999EEEC-FFEF-6BC8-BAA2-F267301A295A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CDEC8CC-6F59-CD65-DCCD-0BEEDB11EA9B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5615736-9623-D3BA-6B94-A144ACDC7E01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93CC87D-0655-A9A9-A214-2DBF3BE357CC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C98BB54D-C7EC-C80E-8369-3BD515F0B260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63F752-5DAA-2975-9921-8DDF36A3604F}"/>
              </a:ext>
            </a:extLst>
          </p:cNvPr>
          <p:cNvCxnSpPr>
            <a:cxnSpLocks/>
          </p:cNvCxnSpPr>
          <p:nvPr/>
        </p:nvCxnSpPr>
        <p:spPr>
          <a:xfrm flipV="1">
            <a:off x="9549662" y="2925577"/>
            <a:ext cx="696713" cy="201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1C877B-76C7-8726-2143-D5A8299BB03C}"/>
              </a:ext>
            </a:extLst>
          </p:cNvPr>
          <p:cNvCxnSpPr>
            <a:cxnSpLocks/>
          </p:cNvCxnSpPr>
          <p:nvPr/>
        </p:nvCxnSpPr>
        <p:spPr>
          <a:xfrm>
            <a:off x="10246375" y="2925577"/>
            <a:ext cx="1122665" cy="11777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A97A43-A31E-B5E2-CA13-BC1D621C02F6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A2D51C-85BA-22D3-5209-E74C606957BF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02563D8-8A70-8D8F-C0A4-24002FB3A0B5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884C1C-FC09-2A5C-2938-54B10712E7DB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D9C72C-9C0E-FC07-D9BF-BD5B4E93A270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8727E43-CA96-C97E-F206-3AAAF8556847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884FDB-32D0-9ECF-7511-8E9F765D25F2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7FC7FBA-52FC-2C3B-6362-BE13616637B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90BC276-610F-7DC0-9256-75938D5D50B7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50" name="Right Brace 49">
            <a:extLst>
              <a:ext uri="{FF2B5EF4-FFF2-40B4-BE49-F238E27FC236}">
                <a16:creationId xmlns:a16="http://schemas.microsoft.com/office/drawing/2014/main" id="{DE997494-F60C-C545-6F75-E935F3E20A7D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A877B4-92ED-DDE4-4D5A-2E371AABB299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8DADDA4-E728-1704-1AE9-F2E259AF9C00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0236E2-0646-6C71-B621-A856865073C1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9CD1581-AB3E-188E-75F9-0CF2FD825D5C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C99A072-298B-862C-F89A-6DBAFD71FC6B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585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B182B-D6F4-8B25-0F56-91EEE838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943999-DCE6-7D86-C8BA-E20BFBB6210D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9DC419-D155-515D-7CEA-7FEFB3324FC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9DC419-D155-515D-7CEA-7FEFB332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E752F-2126-0C95-E22C-08084358FEE2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EE752F-2126-0C95-E22C-08084358F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35F6A8-86FD-25C3-BB23-415526953E58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35F6A8-86FD-25C3-BB23-415526953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895C54C-CD31-1C5D-467F-292379A4BF39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B11F83-33CF-8CC5-9C2B-7220293F93B0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F1D772-FF17-9BDD-AC5E-4547E32C6E14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C7780C-D9A2-4E7D-3111-5F8C0F266EA4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C7780C-D9A2-4E7D-3111-5F8C0F266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CB4395-F7D4-EE2B-7D28-FF1DBC6339F1}"/>
              </a:ext>
            </a:extLst>
          </p:cNvPr>
          <p:cNvSpPr txBox="1"/>
          <p:nvPr/>
        </p:nvSpPr>
        <p:spPr>
          <a:xfrm>
            <a:off x="992446" y="4172265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Initial state</a:t>
            </a:r>
          </a:p>
        </p:txBody>
      </p:sp>
    </p:spTree>
    <p:extLst>
      <p:ext uri="{BB962C8B-B14F-4D97-AF65-F5344CB8AC3E}">
        <p14:creationId xmlns:p14="http://schemas.microsoft.com/office/powerpoint/2010/main" val="413461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F4974-85DF-F116-3E4B-8F13AC2C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98B3AD-FCB5-3879-D9D1-2B195AE12CA5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268B3-F7DB-B1D5-FFB0-D46F5C711F78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8268B3-F7DB-B1D5-FFB0-D46F5C71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10773-37F4-3E78-DBC0-9DA2063B1A63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D10773-37F4-3E78-DBC0-9DA2063B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7380F-7297-9B32-AB58-52261C41D635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D7380F-7297-9B32-AB58-52261C41D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9882B3-8CD7-0437-EC4B-0908B06FFDD4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9BF55-7A02-B528-2DED-4E0ACDA80BAD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1AB8B-78B1-1EF7-DFF2-F54328D6D26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4B1AB8B-78B1-1EF7-DFF2-F54328D6D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3FBBC5-E8AD-8101-886F-0AC29B47E442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A14F9E-EBD8-653A-7811-329C12224D45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D18A79-5370-D9EF-4779-F1F67EE1B7D2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8AB6AE8-D108-1E23-E706-71A939C78F1B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C388B1-1C30-96A4-D521-AA54D51B9D10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D604785-D8D5-95B7-9C6E-98448C4F3646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97AC7A-9407-C291-C052-A982153F6E94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02433DEA-92BC-5342-97B7-0B2EF1C1DA2E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14F320-4E29-5556-3ECC-F619192B99E6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9D41352-5735-D595-7F83-02F9A1D0685A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4932B73-4A24-1021-580D-A0FC35F94E26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AD8DA691-7973-7989-920E-348A6BE42085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2FA0E1C-AFC6-78DA-B1E8-F7F8E5530547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1C397A71-6CE1-B9B3-94E8-B2771EFAE2D2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CEF7E9-C43D-1F58-5D36-4F6B3CE3807F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915722A-F1D1-75C2-352E-FA1106C1916A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915722A-F1D1-75C2-352E-FA1106C1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68C92452-900F-52AD-5366-B1D767CBE67A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D5D83A-2817-1CFA-28D4-FE727D2F3D7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D5D83A-2817-1CFA-28D4-FE727D2F3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66D813D-4BCC-60F5-9F84-B167C01CFE81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1668F32-2908-8D8D-B691-AAD122380E2E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4BFCD3-CE69-2765-FD3A-97E21C013C50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82AB261-43E3-B4D5-7B49-40A7E43E4A05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723B62B-11AB-6A4E-59BF-2CF525185B31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44A5D851-8910-8907-938E-61F3AF90A599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2798023-0EE4-2DD6-FFB0-1C2E917AD8A2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BE2AE692-DBE9-7EEA-E916-B5450520A866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8ADCF-2E32-DA30-8391-9E7A026A1E0B}"/>
              </a:ext>
            </a:extLst>
          </p:cNvPr>
          <p:cNvCxnSpPr>
            <a:cxnSpLocks/>
          </p:cNvCxnSpPr>
          <p:nvPr/>
        </p:nvCxnSpPr>
        <p:spPr>
          <a:xfrm flipV="1">
            <a:off x="9549662" y="2925577"/>
            <a:ext cx="696713" cy="201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7CDB0-778A-35C1-10C3-8A7BAF96CE5D}"/>
              </a:ext>
            </a:extLst>
          </p:cNvPr>
          <p:cNvCxnSpPr>
            <a:cxnSpLocks/>
          </p:cNvCxnSpPr>
          <p:nvPr/>
        </p:nvCxnSpPr>
        <p:spPr>
          <a:xfrm>
            <a:off x="10246375" y="2925577"/>
            <a:ext cx="1122665" cy="11777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D5ED9B-59FC-5CC7-34FC-5F7CD8715D7A}"/>
              </a:ext>
            </a:extLst>
          </p:cNvPr>
          <p:cNvCxnSpPr>
            <a:cxnSpLocks/>
          </p:cNvCxnSpPr>
          <p:nvPr/>
        </p:nvCxnSpPr>
        <p:spPr>
          <a:xfrm flipH="1">
            <a:off x="11369040" y="2754842"/>
            <a:ext cx="98002" cy="134852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D30E55-683D-AAF7-8FFC-5D8B68FEE4E2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EDC47A-E20F-86C9-46CF-AFAAB569AD7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F3D8AE-8BA3-D8F2-A1A0-67B9CBDB2565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48619-9B1D-BCAB-1A76-0E03545E48CB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EC754-6092-FFFE-EF91-49BC1BEA4226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1C04F9-9237-03D3-5A22-318CECDFB3D9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E68DD9-6711-3C4E-987A-A6C7CA12E5DA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5BBE09E-DC2B-6B12-9C67-4A3151FCA4FD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CA264A-DDA9-D966-67FE-72EDB94B9CC9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E9679EA4-559E-038D-DDCB-97242768A7B7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E08CCE-9B31-1A41-1925-A4397550FFA4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FD82CD-D54E-0374-9A3A-7A90ACA8FC6F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2D4E23-0350-1ED8-4A71-A9BBB1BA960A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6513156-C233-1E8D-DD93-CBFD2AA1C653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6C36C43-8DA4-EBE7-9839-C78FCC833408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FA9602-83DB-B34D-5475-E1642917734A}"/>
              </a:ext>
            </a:extLst>
          </p:cNvPr>
          <p:cNvCxnSpPr>
            <a:cxnSpLocks/>
          </p:cNvCxnSpPr>
          <p:nvPr/>
        </p:nvCxnSpPr>
        <p:spPr>
          <a:xfrm>
            <a:off x="10908792" y="2754842"/>
            <a:ext cx="558250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204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1362-1ED5-5565-5054-4D7F71CC9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816AA8-66FF-154C-EB83-1BC6216EF0D2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D18F07-7AF2-02A4-95FF-35878DA9CC62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D18F07-7AF2-02A4-95FF-35878DA9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7641C8-D9E4-19F5-80FB-56920F286ADA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7641C8-D9E4-19F5-80FB-56920F28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3B64DB-7073-5479-7D57-5C4759C12A2B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3B64DB-7073-5479-7D57-5C4759C12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BE4ADE0-D23D-E65C-AAE3-E8554160B2E3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E136C-D070-FA36-8EDB-6E7C3CC80A2A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4ACDD-3180-6070-0B8F-FF196805637B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84ACDD-3180-6070-0B8F-FF196805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F2A7B-A322-2EF8-5A9A-1A16D2B6A2AE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4834C57-06EC-C0E1-6958-D6773ABBEAA5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3029AA3-69D5-E527-F1E1-FC0EA15C1E91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1FAE169-259E-8166-E698-84DDC7F13EC7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910A04-C33A-E8FA-4651-82F9EEDAC6AA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5338B9A-CB3B-1E81-D44D-CB78A34F00A3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BCFF61-A503-A74B-DEDD-3B1FCA24FD77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541E35D-9786-5922-8855-A6650F104E9C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C01F9DE-C0D6-E47F-0678-9B5DD5F257DC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680AF213-5CDD-93D4-F361-8964989A3AEB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6AAB35-0F5F-5B19-2359-F0CED667EF09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F1E1D728-4FF3-7886-80F4-4B1146060C3F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BEB8860-B0B9-648E-5161-142C20C4D621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C8D4844A-D0FE-C786-0537-1D5E92186BC0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962B61-15B6-2782-12FD-15421A5E635C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20CD4AA-06D0-B6AF-78E5-DCA8F2D890D4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20CD4AA-06D0-B6AF-78E5-DCA8F2D89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27E31CDE-4D8D-7369-12C6-D40D8935C4A0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996EA25-992B-EF39-B0AE-8DF70111140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996EA25-992B-EF39-B0AE-8DF701111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BC7ABD3-639B-5FD4-14F7-4FECFAFA2717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0A34077-24A6-7727-213B-C0E653C8E2F2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CE3C75F-ED9B-6F1F-FA77-3549438D11E3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5B1BF144-2C61-A4C9-269E-5CA405F7F5BA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E6B8F2A-F47C-A9FF-8055-3DAE6252715A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37067CA-D267-7B74-40AD-644BA3240953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D7DF10D-AACA-801A-914A-3866097BD7DB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74886B4-8387-2E42-92C6-65FF61C20011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11159D-C1C5-7282-5A41-4425013CCF7A}"/>
              </a:ext>
            </a:extLst>
          </p:cNvPr>
          <p:cNvCxnSpPr>
            <a:cxnSpLocks/>
          </p:cNvCxnSpPr>
          <p:nvPr/>
        </p:nvCxnSpPr>
        <p:spPr>
          <a:xfrm flipV="1">
            <a:off x="9549662" y="2925577"/>
            <a:ext cx="696713" cy="20142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355B5A-4CCC-EB1A-7B2C-CE3EAC351169}"/>
              </a:ext>
            </a:extLst>
          </p:cNvPr>
          <p:cNvCxnSpPr>
            <a:cxnSpLocks/>
          </p:cNvCxnSpPr>
          <p:nvPr/>
        </p:nvCxnSpPr>
        <p:spPr>
          <a:xfrm>
            <a:off x="10246375" y="2925577"/>
            <a:ext cx="1122665" cy="1177793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CE2A23-9977-F338-2E4C-23C0E8C40C6E}"/>
              </a:ext>
            </a:extLst>
          </p:cNvPr>
          <p:cNvCxnSpPr>
            <a:cxnSpLocks/>
          </p:cNvCxnSpPr>
          <p:nvPr/>
        </p:nvCxnSpPr>
        <p:spPr>
          <a:xfrm flipH="1">
            <a:off x="11369040" y="2754842"/>
            <a:ext cx="98002" cy="1348528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F762CA-ED4F-184F-AF32-707743DD5700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A609F08-0273-D50C-5135-8B160E4B9412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654381-0A03-448D-B829-842692A0B786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91BAC5-6287-D520-BD63-44CB8AF9F810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DB8991-F06F-9DB4-6ADC-3235D6575A75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B6B54E2-9550-28BB-B81F-A7CD28CCA798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2A6562A-09A6-1B0E-1682-B4C2120B5B2D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F883E4-E5D6-D366-6B5E-46C9A920F8B8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3447D5-E102-2CCE-E0ED-CEFAD09093D8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62391DB1-F086-34E7-936A-B170C9CB5311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ECC084-D1DA-466A-AFF7-5F41E27B7521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5CACCF-9901-6354-D9C4-51BE9B8E2626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C117556-4722-4ACC-8B90-D4067E2A5E7F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13EE703-81D2-9F7E-0C64-EA9C7FD458D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9143E6-40FD-1EC7-D73F-5228433D5746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E9057A-9368-2985-8673-A5AEF58C6820}"/>
              </a:ext>
            </a:extLst>
          </p:cNvPr>
          <p:cNvCxnSpPr>
            <a:cxnSpLocks/>
          </p:cNvCxnSpPr>
          <p:nvPr/>
        </p:nvCxnSpPr>
        <p:spPr>
          <a:xfrm>
            <a:off x="10908792" y="2754842"/>
            <a:ext cx="558250" cy="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608D10-4DB1-BA77-9C07-865B58A65B1D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9584479" y="2754842"/>
            <a:ext cx="1324313" cy="4562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6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60A86-F0D1-9EE0-ACAC-35C6B100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7D10DB-B73D-B75C-CF78-41C545E1DC92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C8431-AF6C-6567-1CCA-331CD0A1C3E8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BC8431-AF6C-6567-1CCA-331CD0A1C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675C2-FE24-0D78-701C-18942EEB6B08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B675C2-FE24-0D78-701C-18942EEB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328C-71D0-5CE2-2CB5-65D9AEEA20F8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D6328C-71D0-5CE2-2CB5-65D9AEEA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239A5A2-60ED-3B90-2E56-4E1D263CBC70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83F6D8-DC87-7A56-FCEA-29DD4D43CC2E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A64368-0988-DA1A-433D-823313CEACC1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A64368-0988-DA1A-433D-823313CEA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0FDD3-E51A-484D-65B3-1B8FFF035B77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9BF00754-03F5-049D-5FFA-E775B413726B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02BD35-C469-FA3E-7172-5DB3634B41A6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7CAAFDA-3453-56CD-C928-442177F5AA34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FFD51C-D4A5-B789-9731-D3FB19FE4206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B11F02-6FC0-BB61-C766-01FA48714538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44E481-B5E4-97F0-2908-303125C3F203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6EEF389-D116-75A8-A918-0927A73B31EF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A89A9D-00D2-57E2-CE22-FBAA114B5429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588A906-F9F3-FB36-146B-29DC0ABC2887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C14ABBB-5BD0-F867-F043-B341FD1FEA49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8EA5B764-2856-BE85-1918-7747B4B849D7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88CA68F-75CB-F772-A206-A3E06A92DE2B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468EB3A1-201B-87A4-D849-736DE7D65F06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B4038F3-9E88-A2CD-6DF6-273B13221D0F}"/>
              </a:ext>
            </a:extLst>
          </p:cNvPr>
          <p:cNvSpPr txBox="1"/>
          <p:nvPr/>
        </p:nvSpPr>
        <p:spPr>
          <a:xfrm>
            <a:off x="1239683" y="1761969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D0B748D-A148-AEAA-672B-35A1F01F561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D0B748D-A148-AEAA-672B-35A1F01F5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6BB73E6A-237E-EA8F-BBD7-7DF12C92082A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3F311C-F2A0-868F-779D-0D85B86188E1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F3F311C-F2A0-868F-779D-0D85B8618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FEC2FB8-B35E-1ECC-6FE6-AA37D44D54DA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14392E8-68DF-9C79-B396-68B754096C21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FAE763D-F5C7-9EA4-E62F-8A6475DA42DA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6C464CFF-6F6F-2DCB-05AF-406E89FAC32B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23FC31E-3766-A608-EAAD-7C8C69970671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5FA7E0B-31C3-8F07-6E4D-69D74B9BE417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DF29D16-3FBA-CE74-7BC6-287AFA4E21B8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6E6A20B-28D1-0374-1C0E-81F93D0F1CA5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FA1FDD2-20FE-6AB7-C912-97C2F715875E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1209D15-B6CB-ECEE-FC5C-D116FA0A8D6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FFACA7-2FDC-F92C-2CA0-81F6DC9C4054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45EA8F-264C-2DE1-F50F-46E2E1166996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EEF3E7-6327-3B02-4BF4-ADF0F9EEF141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E3EB462-9B0C-707A-B92C-01879A5C3952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584C80-575E-3706-A37E-6DBBE3F1AA4F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DC4042-8406-56B5-3F9B-E0BE28FB99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E234AF-C226-66F5-1034-2A61565EDBF9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91A88A2-85BE-AFFA-541A-B752D2903CD3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2019750-66BE-2243-A39A-49329A714AB6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487EBE5-359D-514D-202B-23120FADE8C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F98801B-4209-E54B-5E6A-C8575BCDDCBC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FF2596-35C6-87BC-88B2-62BDA422D638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6FDEEB3-CB36-17E3-A938-75DD4186D6F8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F56D60E-8530-BB05-A7DD-7777D3A74676}"/>
              </a:ext>
            </a:extLst>
          </p:cNvPr>
          <p:cNvCxnSpPr>
            <a:cxnSpLocks/>
            <a:stCxn id="75" idx="6"/>
          </p:cNvCxnSpPr>
          <p:nvPr/>
        </p:nvCxnSpPr>
        <p:spPr>
          <a:xfrm flipV="1">
            <a:off x="9584479" y="2754842"/>
            <a:ext cx="1324313" cy="45621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972F981-01B0-AECB-6B49-89D459B33566}"/>
              </a:ext>
            </a:extLst>
          </p:cNvPr>
          <p:cNvSpPr/>
          <p:nvPr/>
        </p:nvSpPr>
        <p:spPr>
          <a:xfrm>
            <a:off x="10772512" y="2635842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A690-3ECC-D23C-F884-D8AF7EB33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13FABF-A0B0-35F6-8297-1CA8F75CD0E1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EA4777-CA04-AF92-C555-A745D584E5FB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EA4777-CA04-AF92-C555-A745D584E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30A10-C85E-672F-6BBC-DAA88FE8DD62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30A10-C85E-672F-6BBC-DAA88FE8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BA41C-6DD2-7553-289C-1FCECCA69CDC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BA41C-6DD2-7553-289C-1FCECCA6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F16901-2CB2-FEC5-1B6C-25465C873B9C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38177-1727-6FA7-1A39-A59BF0666BE6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B08C4D-C304-380D-1C7B-E10EBC359E34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B08C4D-C304-380D-1C7B-E10EBC359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9AC83E-5A1F-D38E-7733-B374D4E6762C}"/>
              </a:ext>
            </a:extLst>
          </p:cNvPr>
          <p:cNvCxnSpPr>
            <a:cxnSpLocks/>
            <a:stCxn id="101" idx="7"/>
            <a:endCxn id="20" idx="3"/>
          </p:cNvCxnSpPr>
          <p:nvPr/>
        </p:nvCxnSpPr>
        <p:spPr>
          <a:xfrm flipV="1">
            <a:off x="2791968" y="5298522"/>
            <a:ext cx="962486" cy="386872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61267B-4824-CF44-6FF0-A50858DAAA4F}"/>
              </a:ext>
            </a:extLst>
          </p:cNvPr>
          <p:cNvSpPr/>
          <p:nvPr/>
        </p:nvSpPr>
        <p:spPr>
          <a:xfrm>
            <a:off x="3719637" y="5095595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22AC1C-ED5B-6685-1B54-52A7302D6FFE}"/>
              </a:ext>
            </a:extLst>
          </p:cNvPr>
          <p:cNvCxnSpPr>
            <a:cxnSpLocks/>
            <a:stCxn id="20" idx="0"/>
            <a:endCxn id="42" idx="4"/>
          </p:cNvCxnSpPr>
          <p:nvPr/>
        </p:nvCxnSpPr>
        <p:spPr>
          <a:xfrm flipH="1" flipV="1">
            <a:off x="3364376" y="3809339"/>
            <a:ext cx="474133" cy="1286256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85399209-5D6C-487F-1149-0B53CA845A71}"/>
              </a:ext>
            </a:extLst>
          </p:cNvPr>
          <p:cNvSpPr/>
          <p:nvPr/>
        </p:nvSpPr>
        <p:spPr>
          <a:xfrm>
            <a:off x="3245504" y="3571595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C70BAB-BBD0-9699-B21B-D1F160B2B4DF}"/>
              </a:ext>
            </a:extLst>
          </p:cNvPr>
          <p:cNvCxnSpPr>
            <a:cxnSpLocks/>
            <a:stCxn id="42" idx="7"/>
            <a:endCxn id="48" idx="3"/>
          </p:cNvCxnSpPr>
          <p:nvPr/>
        </p:nvCxnSpPr>
        <p:spPr>
          <a:xfrm flipV="1">
            <a:off x="3448431" y="2397277"/>
            <a:ext cx="546706" cy="1209135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EF99850-7F52-145D-0E57-E47C3FA38E7E}"/>
              </a:ext>
            </a:extLst>
          </p:cNvPr>
          <p:cNvSpPr/>
          <p:nvPr/>
        </p:nvSpPr>
        <p:spPr>
          <a:xfrm>
            <a:off x="3960320" y="2194350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AC29F3-5EF2-B9AE-7703-47CC103A7755}"/>
              </a:ext>
            </a:extLst>
          </p:cNvPr>
          <p:cNvCxnSpPr>
            <a:cxnSpLocks/>
            <a:stCxn id="48" idx="6"/>
            <a:endCxn id="53" idx="1"/>
          </p:cNvCxnSpPr>
          <p:nvPr/>
        </p:nvCxnSpPr>
        <p:spPr>
          <a:xfrm>
            <a:off x="4198064" y="2313222"/>
            <a:ext cx="1813881" cy="723439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82C3DAB0-51B6-F8D1-712D-5E7293A65EA1}"/>
              </a:ext>
            </a:extLst>
          </p:cNvPr>
          <p:cNvSpPr/>
          <p:nvPr/>
        </p:nvSpPr>
        <p:spPr>
          <a:xfrm>
            <a:off x="5977128" y="3001844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AD0012-0299-A09D-139A-B61C47B56256}"/>
              </a:ext>
            </a:extLst>
          </p:cNvPr>
          <p:cNvCxnSpPr>
            <a:cxnSpLocks/>
            <a:stCxn id="53" idx="6"/>
            <a:endCxn id="62" idx="3"/>
          </p:cNvCxnSpPr>
          <p:nvPr/>
        </p:nvCxnSpPr>
        <p:spPr>
          <a:xfrm flipV="1">
            <a:off x="6214872" y="2651025"/>
            <a:ext cx="490881" cy="469691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DC0209CD-FB97-11F6-D8B0-13D16312A076}"/>
              </a:ext>
            </a:extLst>
          </p:cNvPr>
          <p:cNvSpPr/>
          <p:nvPr/>
        </p:nvSpPr>
        <p:spPr>
          <a:xfrm>
            <a:off x="6670936" y="2448098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10C01A-3270-CF07-B28B-AB613F15CD82}"/>
              </a:ext>
            </a:extLst>
          </p:cNvPr>
          <p:cNvCxnSpPr>
            <a:cxnSpLocks/>
            <a:stCxn id="62" idx="5"/>
            <a:endCxn id="69" idx="1"/>
          </p:cNvCxnSpPr>
          <p:nvPr/>
        </p:nvCxnSpPr>
        <p:spPr>
          <a:xfrm>
            <a:off x="6873863" y="2651025"/>
            <a:ext cx="758325" cy="1535939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161A911A-9D45-B7CC-A5CC-908192B16AF8}"/>
              </a:ext>
            </a:extLst>
          </p:cNvPr>
          <p:cNvSpPr/>
          <p:nvPr/>
        </p:nvSpPr>
        <p:spPr>
          <a:xfrm>
            <a:off x="7597371" y="4152147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DDD6D7-7A77-B398-A95D-4D172C18A462}"/>
              </a:ext>
            </a:extLst>
          </p:cNvPr>
          <p:cNvCxnSpPr>
            <a:cxnSpLocks/>
            <a:stCxn id="69" idx="7"/>
            <a:endCxn id="75" idx="3"/>
          </p:cNvCxnSpPr>
          <p:nvPr/>
        </p:nvCxnSpPr>
        <p:spPr>
          <a:xfrm flipV="1">
            <a:off x="7800298" y="3295113"/>
            <a:ext cx="1581254" cy="891851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F6C630FB-62F5-F85B-BCC4-2FE39E895246}"/>
              </a:ext>
            </a:extLst>
          </p:cNvPr>
          <p:cNvSpPr/>
          <p:nvPr/>
        </p:nvSpPr>
        <p:spPr>
          <a:xfrm>
            <a:off x="9346735" y="3092186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D4A1811-1A1A-15B5-A3E2-23FBCB688663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D4A1811-1A1A-15B5-A3E2-23FBCB688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Oval 91">
            <a:extLst>
              <a:ext uri="{FF2B5EF4-FFF2-40B4-BE49-F238E27FC236}">
                <a16:creationId xmlns:a16="http://schemas.microsoft.com/office/drawing/2014/main" id="{4398B5A1-677B-A163-D9E6-B68C934D0E15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5278DF-CEFE-C66F-46EF-E4BFC34540A3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85278DF-CEFE-C66F-46EF-E4BFC345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FC5E8B5-47E3-369E-3D56-0911ACC0F5B3}"/>
              </a:ext>
            </a:extLst>
          </p:cNvPr>
          <p:cNvCxnSpPr>
            <a:cxnSpLocks/>
            <a:stCxn id="9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4CF908A-AA73-C935-9A2F-98CCC49AF497}"/>
              </a:ext>
            </a:extLst>
          </p:cNvPr>
          <p:cNvCxnSpPr>
            <a:cxnSpLocks/>
          </p:cNvCxnSpPr>
          <p:nvPr/>
        </p:nvCxnSpPr>
        <p:spPr>
          <a:xfrm flipV="1">
            <a:off x="1889512" y="4163212"/>
            <a:ext cx="699529" cy="1016392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AD2F2DD-5CDE-1639-7F9D-649716165FAF}"/>
              </a:ext>
            </a:extLst>
          </p:cNvPr>
          <p:cNvCxnSpPr>
            <a:cxnSpLocks/>
          </p:cNvCxnSpPr>
          <p:nvPr/>
        </p:nvCxnSpPr>
        <p:spPr>
          <a:xfrm flipH="1" flipV="1">
            <a:off x="1283208" y="4078224"/>
            <a:ext cx="1314679" cy="50292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7A3310E-5C13-E9D3-A358-4610120C158D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5A033E7-B028-D296-0B04-6D46494BF0C5}"/>
              </a:ext>
            </a:extLst>
          </p:cNvPr>
          <p:cNvSpPr/>
          <p:nvPr/>
        </p:nvSpPr>
        <p:spPr>
          <a:xfrm>
            <a:off x="2487792" y="4024713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CAACA84-2451-DC2C-A5D6-37538DD01DAA}"/>
              </a:ext>
            </a:extLst>
          </p:cNvPr>
          <p:cNvSpPr/>
          <p:nvPr/>
        </p:nvSpPr>
        <p:spPr>
          <a:xfrm>
            <a:off x="1159095" y="3959352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9102516-6046-129C-BB4D-A2071414D7E9}"/>
              </a:ext>
            </a:extLst>
          </p:cNvPr>
          <p:cNvCxnSpPr>
            <a:cxnSpLocks/>
            <a:endCxn id="99" idx="5"/>
          </p:cNvCxnSpPr>
          <p:nvPr/>
        </p:nvCxnSpPr>
        <p:spPr>
          <a:xfrm flipH="1" flipV="1">
            <a:off x="1362022" y="4162279"/>
            <a:ext cx="1363514" cy="1613503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16E3CF77-48AC-CF18-65A8-F44B6B058AEB}"/>
              </a:ext>
            </a:extLst>
          </p:cNvPr>
          <p:cNvSpPr/>
          <p:nvPr/>
        </p:nvSpPr>
        <p:spPr>
          <a:xfrm>
            <a:off x="2589041" y="5650577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31B6BB-CB43-BAAB-CFBE-147B3C0253CF}"/>
              </a:ext>
            </a:extLst>
          </p:cNvPr>
          <p:cNvGrpSpPr/>
          <p:nvPr/>
        </p:nvGrpSpPr>
        <p:grpSpPr>
          <a:xfrm>
            <a:off x="8199875" y="-30507"/>
            <a:ext cx="2047991" cy="369332"/>
            <a:chOff x="8176503" y="20289"/>
            <a:chExt cx="2047991" cy="36933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9AD286-9451-BD6F-AC79-CB3299D3969E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204955"/>
              <a:ext cx="47220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66E8BC-6CC3-8A0A-F990-F31C9A9BA127}"/>
                </a:ext>
              </a:extLst>
            </p:cNvPr>
            <p:cNvSpPr txBox="1"/>
            <p:nvPr/>
          </p:nvSpPr>
          <p:spPr>
            <a:xfrm>
              <a:off x="8690997" y="20289"/>
              <a:ext cx="1533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Deterministic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1AAC8E-450A-F9C1-9FAD-889BE1FE62C1}"/>
              </a:ext>
            </a:extLst>
          </p:cNvPr>
          <p:cNvGrpSpPr/>
          <p:nvPr/>
        </p:nvGrpSpPr>
        <p:grpSpPr>
          <a:xfrm>
            <a:off x="8201366" y="270498"/>
            <a:ext cx="2045009" cy="369332"/>
            <a:chOff x="8176503" y="272513"/>
            <a:chExt cx="2045009" cy="369332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3B80246-2BAF-8BCE-112E-478CF89D528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457179"/>
              <a:ext cx="472205" cy="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452484-882E-D060-C170-480BEBF028D8}"/>
                </a:ext>
              </a:extLst>
            </p:cNvPr>
            <p:cNvSpPr txBox="1"/>
            <p:nvPr/>
          </p:nvSpPr>
          <p:spPr>
            <a:xfrm>
              <a:off x="8693978" y="272513"/>
              <a:ext cx="1527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Demographic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B6560E-B99A-3C6B-797A-221D1D8D790F}"/>
              </a:ext>
            </a:extLst>
          </p:cNvPr>
          <p:cNvGrpSpPr/>
          <p:nvPr/>
        </p:nvGrpSpPr>
        <p:grpSpPr>
          <a:xfrm>
            <a:off x="8176503" y="571503"/>
            <a:ext cx="2094734" cy="369332"/>
            <a:chOff x="8176503" y="534640"/>
            <a:chExt cx="2094734" cy="36933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B5E811-D4C7-497A-E14A-4E7B17C0A064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719306"/>
              <a:ext cx="47220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661E1F-E9AF-10A2-95CC-F741E22EBA83}"/>
                </a:ext>
              </a:extLst>
            </p:cNvPr>
            <p:cNvSpPr txBox="1"/>
            <p:nvPr/>
          </p:nvSpPr>
          <p:spPr>
            <a:xfrm>
              <a:off x="8644253" y="534640"/>
              <a:ext cx="1626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Environmental</a:t>
              </a: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8BAABEC-4656-1F7D-B30E-200CB754E980}"/>
              </a:ext>
            </a:extLst>
          </p:cNvPr>
          <p:cNvSpPr/>
          <p:nvPr/>
        </p:nvSpPr>
        <p:spPr>
          <a:xfrm>
            <a:off x="10296100" y="-30507"/>
            <a:ext cx="246050" cy="1272344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7CCBE-173B-5960-AE08-E36438C4B96B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F2C7452-9CCB-2268-26DB-9581F0E8987B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901456A-0AFE-47F6-DC84-8201FAEB49A9}"/>
              </a:ext>
            </a:extLst>
          </p:cNvPr>
          <p:cNvGrpSpPr/>
          <p:nvPr/>
        </p:nvGrpSpPr>
        <p:grpSpPr>
          <a:xfrm>
            <a:off x="8176503" y="872507"/>
            <a:ext cx="1664937" cy="369332"/>
            <a:chOff x="8176503" y="923303"/>
            <a:chExt cx="1664937" cy="369332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2F9A0E-C7CF-55E0-6ECE-EF8FF5AE5011}"/>
                </a:ext>
              </a:extLst>
            </p:cNvPr>
            <p:cNvCxnSpPr>
              <a:cxnSpLocks/>
            </p:cNvCxnSpPr>
            <p:nvPr/>
          </p:nvCxnSpPr>
          <p:spPr>
            <a:xfrm>
              <a:off x="8176503" y="1107969"/>
              <a:ext cx="472205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sysDot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CAC200-DB67-0B3E-7965-A047D8FD2F1F}"/>
                </a:ext>
              </a:extLst>
            </p:cNvPr>
            <p:cNvSpPr txBox="1"/>
            <p:nvPr/>
          </p:nvSpPr>
          <p:spPr>
            <a:xfrm>
              <a:off x="8644253" y="923303"/>
              <a:ext cx="1197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Projection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AC05B-22CC-A4BC-195A-28B5F7E00CB5}"/>
              </a:ext>
            </a:extLst>
          </p:cNvPr>
          <p:cNvCxnSpPr>
            <a:cxnSpLocks/>
            <a:stCxn id="75" idx="7"/>
          </p:cNvCxnSpPr>
          <p:nvPr/>
        </p:nvCxnSpPr>
        <p:spPr>
          <a:xfrm flipV="1">
            <a:off x="9549662" y="2754842"/>
            <a:ext cx="1359130" cy="372161"/>
          </a:xfrm>
          <a:prstGeom prst="line">
            <a:avLst/>
          </a:prstGeom>
          <a:ln w="38100">
            <a:solidFill>
              <a:schemeClr val="tx1">
                <a:alpha val="25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E7070C-9634-C425-8A8B-96A615E32DC3}"/>
              </a:ext>
            </a:extLst>
          </p:cNvPr>
          <p:cNvSpPr/>
          <p:nvPr/>
        </p:nvSpPr>
        <p:spPr>
          <a:xfrm>
            <a:off x="10801084" y="2616343"/>
            <a:ext cx="237744" cy="237744"/>
          </a:xfrm>
          <a:prstGeom prst="ellipse">
            <a:avLst/>
          </a:prstGeom>
          <a:solidFill>
            <a:schemeClr val="bg1">
              <a:alpha val="0"/>
            </a:schemeClr>
          </a:solidFill>
          <a:ln w="76200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D455CE-8351-D4CE-8FFA-2D5BE7283F75}"/>
              </a:ext>
            </a:extLst>
          </p:cNvPr>
          <p:cNvSpPr txBox="1"/>
          <p:nvPr/>
        </p:nvSpPr>
        <p:spPr>
          <a:xfrm>
            <a:off x="1088635" y="1262797"/>
            <a:ext cx="7367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Stopping point:</a:t>
            </a:r>
          </a:p>
          <a:p>
            <a:r>
              <a:rPr lang="en-US" b="1" dirty="0"/>
              <a:t>Either we reach 10 years of simulation OR</a:t>
            </a:r>
          </a:p>
          <a:p>
            <a:r>
              <a:rPr lang="en-US" b="1" dirty="0"/>
              <a:t>the numbers of infected are “small” enough that the outbreak is over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D290D0-3EC9-8129-7D72-358D94947D62}"/>
              </a:ext>
            </a:extLst>
          </p:cNvPr>
          <p:cNvSpPr/>
          <p:nvPr/>
        </p:nvSpPr>
        <p:spPr>
          <a:xfrm>
            <a:off x="869341" y="5514717"/>
            <a:ext cx="250850" cy="225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25C332-6DA5-B9BD-D20E-2984726CD29A}"/>
              </a:ext>
            </a:extLst>
          </p:cNvPr>
          <p:cNvCxnSpPr>
            <a:cxnSpLocks/>
          </p:cNvCxnSpPr>
          <p:nvPr/>
        </p:nvCxnSpPr>
        <p:spPr>
          <a:xfrm flipH="1">
            <a:off x="1002696" y="2194350"/>
            <a:ext cx="3390598" cy="3426369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5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4638D-3E2B-1C98-C7BE-2FBF1EDD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0A6250-CE95-2B7A-2CA5-775E7A2C27DF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B8B0E2-41E7-C6BA-556E-244F331E4336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B8B0E2-41E7-C6BA-556E-244F331E4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2A955-18F8-BE3F-2761-D8C43397257A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02A955-18F8-BE3F-2761-D8C433972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2EE9C-2F4C-AB1B-9370-5B88DCDB4DBD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12EE9C-2F4C-AB1B-9370-5B88DCDB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737C57A-1F48-FA0D-9ED6-07A6A69D539E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0C43A-14A7-9058-566A-12FAB8F5726A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7FF517-1D85-F622-EA8C-B80E95E49C43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2DFB-C2C0-C486-D812-246906C7F929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2DFB-C2C0-C486-D812-246906C7F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2AE1401-768D-51C1-86F7-898862FD0C73}"/>
              </a:ext>
            </a:extLst>
          </p:cNvPr>
          <p:cNvSpPr txBox="1"/>
          <p:nvPr/>
        </p:nvSpPr>
        <p:spPr>
          <a:xfrm>
            <a:off x="1682395" y="2217911"/>
            <a:ext cx="302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Equations tell us where to move in the next step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2B1A95-2791-684A-BA6C-77B38919E17B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DC33A82-8FD5-2685-AADC-B9E8ED87FF2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7C1519-5825-DAEC-B093-7EB9980A8D29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21650B9-E171-FB9F-FBBB-AA99BB73E25A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ight Brace 14">
            <a:extLst>
              <a:ext uri="{FF2B5EF4-FFF2-40B4-BE49-F238E27FC236}">
                <a16:creationId xmlns:a16="http://schemas.microsoft.com/office/drawing/2014/main" id="{935838B4-E591-B8BF-01AC-DA8B3CE2A307}"/>
              </a:ext>
            </a:extLst>
          </p:cNvPr>
          <p:cNvSpPr/>
          <p:nvPr/>
        </p:nvSpPr>
        <p:spPr>
          <a:xfrm rot="10800000">
            <a:off x="4502832" y="1621367"/>
            <a:ext cx="408944" cy="197899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948C8-B1BC-DE32-9D82-CF9090CA2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A1B0F5-876E-D6D2-DBB6-045BCC69C7A5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C1E1A1-B74D-7BA6-316A-9B771E973854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C1E1A1-B74D-7BA6-316A-9B771E97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9481B3-EED2-0C2D-B5F7-497A092B76CA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19481B3-EED2-0C2D-B5F7-497A092B7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29B689-E102-07DF-3647-65FD5BD8676E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29B689-E102-07DF-3647-65FD5BD86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1D58634-B4BE-6A5A-52A8-C30947CE1DFD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05696-C5D1-D820-DD9C-0B8D9F830BE8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C89693-43CC-1EC9-E83C-DD189E0E79B3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39071-F4AD-864E-7F25-AD28F5B6CC91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B39071-F4AD-864E-7F25-AD28F5B6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231586-FF0A-133F-BE26-8E271EC938B2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907015" y="4681728"/>
            <a:ext cx="437153" cy="2640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C265DC-7245-25B6-620A-73229F7D5E30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7DF90F-6911-8B56-5F75-0EAD8CE3E723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68F8ED-639E-9A60-D07B-DD8BA3C51EB0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C415061-FB09-B32E-AF3B-62F11AC412A2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88A5D4-229C-AC87-0985-B9998661B68B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A24543-F897-AE6F-893D-0DC7D7A58D5A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0723D23-73E8-1CD7-225D-BA92EF731842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8FB1EA-7034-FE86-2EB7-84B88D9E30BE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07E52A-92F2-DF91-C714-986B20FD4700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F50660-F92D-A623-5937-87F3E0D4ED91}"/>
              </a:ext>
            </a:extLst>
          </p:cNvPr>
          <p:cNvSpPr txBox="1"/>
          <p:nvPr/>
        </p:nvSpPr>
        <p:spPr>
          <a:xfrm>
            <a:off x="1283208" y="3998311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change from deterministic component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C90DA5-8D61-408E-E29A-E7914BC8DC8D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CE2B5D-1D32-9D15-6B9C-089F77C1DD4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80196B-71F8-F6AF-E525-7DC0FCE08C6D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900B7B6-4214-F55D-57BC-6E503011FACE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14169E3-FEFF-1C45-BC7B-423CF43DFF5F}"/>
              </a:ext>
            </a:extLst>
          </p:cNvPr>
          <p:cNvSpPr/>
          <p:nvPr/>
        </p:nvSpPr>
        <p:spPr>
          <a:xfrm>
            <a:off x="5377104" y="1538055"/>
            <a:ext cx="2141295" cy="658356"/>
          </a:xfrm>
          <a:custGeom>
            <a:avLst/>
            <a:gdLst>
              <a:gd name="connsiteX0" fmla="*/ 0 w 2141295"/>
              <a:gd name="connsiteY0" fmla="*/ 109728 h 658356"/>
              <a:gd name="connsiteX1" fmla="*/ 109728 w 2141295"/>
              <a:gd name="connsiteY1" fmla="*/ 0 h 658356"/>
              <a:gd name="connsiteX2" fmla="*/ 551751 w 2141295"/>
              <a:gd name="connsiteY2" fmla="*/ 0 h 658356"/>
              <a:gd name="connsiteX3" fmla="*/ 1070648 w 2141295"/>
              <a:gd name="connsiteY3" fmla="*/ 0 h 658356"/>
              <a:gd name="connsiteX4" fmla="*/ 1589544 w 2141295"/>
              <a:gd name="connsiteY4" fmla="*/ 0 h 658356"/>
              <a:gd name="connsiteX5" fmla="*/ 2031567 w 2141295"/>
              <a:gd name="connsiteY5" fmla="*/ 0 h 658356"/>
              <a:gd name="connsiteX6" fmla="*/ 2141295 w 2141295"/>
              <a:gd name="connsiteY6" fmla="*/ 109728 h 658356"/>
              <a:gd name="connsiteX7" fmla="*/ 2141295 w 2141295"/>
              <a:gd name="connsiteY7" fmla="*/ 548628 h 658356"/>
              <a:gd name="connsiteX8" fmla="*/ 2031567 w 2141295"/>
              <a:gd name="connsiteY8" fmla="*/ 658356 h 658356"/>
              <a:gd name="connsiteX9" fmla="*/ 1512670 w 2141295"/>
              <a:gd name="connsiteY9" fmla="*/ 658356 h 658356"/>
              <a:gd name="connsiteX10" fmla="*/ 1051429 w 2141295"/>
              <a:gd name="connsiteY10" fmla="*/ 658356 h 658356"/>
              <a:gd name="connsiteX11" fmla="*/ 609406 w 2141295"/>
              <a:gd name="connsiteY11" fmla="*/ 658356 h 658356"/>
              <a:gd name="connsiteX12" fmla="*/ 109728 w 2141295"/>
              <a:gd name="connsiteY12" fmla="*/ 658356 h 658356"/>
              <a:gd name="connsiteX13" fmla="*/ 0 w 2141295"/>
              <a:gd name="connsiteY13" fmla="*/ 548628 h 658356"/>
              <a:gd name="connsiteX14" fmla="*/ 0 w 2141295"/>
              <a:gd name="connsiteY14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41295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304560" y="-14703"/>
                  <a:pt x="408449" y="8980"/>
                  <a:pt x="551751" y="0"/>
                </a:cubicBezTo>
                <a:cubicBezTo>
                  <a:pt x="695053" y="-8980"/>
                  <a:pt x="911887" y="32974"/>
                  <a:pt x="1070648" y="0"/>
                </a:cubicBezTo>
                <a:cubicBezTo>
                  <a:pt x="1229409" y="-32974"/>
                  <a:pt x="1393170" y="20204"/>
                  <a:pt x="1589544" y="0"/>
                </a:cubicBezTo>
                <a:cubicBezTo>
                  <a:pt x="1785918" y="-20204"/>
                  <a:pt x="1862879" y="2245"/>
                  <a:pt x="2031567" y="0"/>
                </a:cubicBezTo>
                <a:cubicBezTo>
                  <a:pt x="2100350" y="-16110"/>
                  <a:pt x="2146719" y="58016"/>
                  <a:pt x="2141295" y="109728"/>
                </a:cubicBezTo>
                <a:cubicBezTo>
                  <a:pt x="2182402" y="302703"/>
                  <a:pt x="2129744" y="419283"/>
                  <a:pt x="2141295" y="548628"/>
                </a:cubicBezTo>
                <a:cubicBezTo>
                  <a:pt x="2154611" y="613067"/>
                  <a:pt x="2099447" y="643049"/>
                  <a:pt x="2031567" y="658356"/>
                </a:cubicBezTo>
                <a:cubicBezTo>
                  <a:pt x="1790543" y="680437"/>
                  <a:pt x="1731670" y="611439"/>
                  <a:pt x="1512670" y="658356"/>
                </a:cubicBezTo>
                <a:cubicBezTo>
                  <a:pt x="1293670" y="705273"/>
                  <a:pt x="1225372" y="605149"/>
                  <a:pt x="1051429" y="658356"/>
                </a:cubicBezTo>
                <a:cubicBezTo>
                  <a:pt x="877486" y="711563"/>
                  <a:pt x="776792" y="621570"/>
                  <a:pt x="609406" y="658356"/>
                </a:cubicBezTo>
                <a:cubicBezTo>
                  <a:pt x="442020" y="695142"/>
                  <a:pt x="298544" y="609930"/>
                  <a:pt x="109728" y="658356"/>
                </a:cubicBezTo>
                <a:cubicBezTo>
                  <a:pt x="59065" y="669541"/>
                  <a:pt x="-10348" y="604382"/>
                  <a:pt x="0" y="548628"/>
                </a:cubicBezTo>
                <a:cubicBezTo>
                  <a:pt x="-33532" y="430539"/>
                  <a:pt x="23714" y="305114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11133AC-2DDA-0530-949C-1F5A9A51D565}"/>
              </a:ext>
            </a:extLst>
          </p:cNvPr>
          <p:cNvSpPr/>
          <p:nvPr/>
        </p:nvSpPr>
        <p:spPr>
          <a:xfrm>
            <a:off x="5377104" y="2485421"/>
            <a:ext cx="2141295" cy="658356"/>
          </a:xfrm>
          <a:custGeom>
            <a:avLst/>
            <a:gdLst>
              <a:gd name="connsiteX0" fmla="*/ 0 w 2141295"/>
              <a:gd name="connsiteY0" fmla="*/ 109728 h 658356"/>
              <a:gd name="connsiteX1" fmla="*/ 109728 w 2141295"/>
              <a:gd name="connsiteY1" fmla="*/ 0 h 658356"/>
              <a:gd name="connsiteX2" fmla="*/ 551751 w 2141295"/>
              <a:gd name="connsiteY2" fmla="*/ 0 h 658356"/>
              <a:gd name="connsiteX3" fmla="*/ 1070648 w 2141295"/>
              <a:gd name="connsiteY3" fmla="*/ 0 h 658356"/>
              <a:gd name="connsiteX4" fmla="*/ 1589544 w 2141295"/>
              <a:gd name="connsiteY4" fmla="*/ 0 h 658356"/>
              <a:gd name="connsiteX5" fmla="*/ 2031567 w 2141295"/>
              <a:gd name="connsiteY5" fmla="*/ 0 h 658356"/>
              <a:gd name="connsiteX6" fmla="*/ 2141295 w 2141295"/>
              <a:gd name="connsiteY6" fmla="*/ 109728 h 658356"/>
              <a:gd name="connsiteX7" fmla="*/ 2141295 w 2141295"/>
              <a:gd name="connsiteY7" fmla="*/ 548628 h 658356"/>
              <a:gd name="connsiteX8" fmla="*/ 2031567 w 2141295"/>
              <a:gd name="connsiteY8" fmla="*/ 658356 h 658356"/>
              <a:gd name="connsiteX9" fmla="*/ 1512670 w 2141295"/>
              <a:gd name="connsiteY9" fmla="*/ 658356 h 658356"/>
              <a:gd name="connsiteX10" fmla="*/ 1051429 w 2141295"/>
              <a:gd name="connsiteY10" fmla="*/ 658356 h 658356"/>
              <a:gd name="connsiteX11" fmla="*/ 609406 w 2141295"/>
              <a:gd name="connsiteY11" fmla="*/ 658356 h 658356"/>
              <a:gd name="connsiteX12" fmla="*/ 109728 w 2141295"/>
              <a:gd name="connsiteY12" fmla="*/ 658356 h 658356"/>
              <a:gd name="connsiteX13" fmla="*/ 0 w 2141295"/>
              <a:gd name="connsiteY13" fmla="*/ 548628 h 658356"/>
              <a:gd name="connsiteX14" fmla="*/ 0 w 2141295"/>
              <a:gd name="connsiteY14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41295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304560" y="-14703"/>
                  <a:pt x="408449" y="8980"/>
                  <a:pt x="551751" y="0"/>
                </a:cubicBezTo>
                <a:cubicBezTo>
                  <a:pt x="695053" y="-8980"/>
                  <a:pt x="911887" y="32974"/>
                  <a:pt x="1070648" y="0"/>
                </a:cubicBezTo>
                <a:cubicBezTo>
                  <a:pt x="1229409" y="-32974"/>
                  <a:pt x="1393170" y="20204"/>
                  <a:pt x="1589544" y="0"/>
                </a:cubicBezTo>
                <a:cubicBezTo>
                  <a:pt x="1785918" y="-20204"/>
                  <a:pt x="1862879" y="2245"/>
                  <a:pt x="2031567" y="0"/>
                </a:cubicBezTo>
                <a:cubicBezTo>
                  <a:pt x="2100350" y="-16110"/>
                  <a:pt x="2146719" y="58016"/>
                  <a:pt x="2141295" y="109728"/>
                </a:cubicBezTo>
                <a:cubicBezTo>
                  <a:pt x="2182402" y="302703"/>
                  <a:pt x="2129744" y="419283"/>
                  <a:pt x="2141295" y="548628"/>
                </a:cubicBezTo>
                <a:cubicBezTo>
                  <a:pt x="2154611" y="613067"/>
                  <a:pt x="2099447" y="643049"/>
                  <a:pt x="2031567" y="658356"/>
                </a:cubicBezTo>
                <a:cubicBezTo>
                  <a:pt x="1790543" y="680437"/>
                  <a:pt x="1731670" y="611439"/>
                  <a:pt x="1512670" y="658356"/>
                </a:cubicBezTo>
                <a:cubicBezTo>
                  <a:pt x="1293670" y="705273"/>
                  <a:pt x="1225372" y="605149"/>
                  <a:pt x="1051429" y="658356"/>
                </a:cubicBezTo>
                <a:cubicBezTo>
                  <a:pt x="877486" y="711563"/>
                  <a:pt x="776792" y="621570"/>
                  <a:pt x="609406" y="658356"/>
                </a:cubicBezTo>
                <a:cubicBezTo>
                  <a:pt x="442020" y="695142"/>
                  <a:pt x="298544" y="609930"/>
                  <a:pt x="109728" y="658356"/>
                </a:cubicBezTo>
                <a:cubicBezTo>
                  <a:pt x="59065" y="669541"/>
                  <a:pt x="-10348" y="604382"/>
                  <a:pt x="0" y="548628"/>
                </a:cubicBezTo>
                <a:cubicBezTo>
                  <a:pt x="-33532" y="430539"/>
                  <a:pt x="23714" y="305114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07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63C3-15E2-F830-DAFF-8EBD5AA3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D7A45-D394-0C2B-DA59-8DA07E2F9385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CB056-4F27-42EE-C3C4-10756089EC21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CCB056-4F27-42EE-C3C4-10756089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960F0-1B6D-7360-0567-78B5337827AB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F960F0-1B6D-7360-0567-78B533782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580A4-C09C-4DF4-B6FB-511D79CF7FD0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D580A4-C09C-4DF4-B6FB-511D79CF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6AB05AC-4C9E-9DE7-6B04-000E481EC325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086FEE-215D-B0B5-E742-89A4F80793DC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D6FF76-776D-1497-1F5F-73CF6D5CD828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BE004-CE74-2F45-639A-2EB48AE6CC09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CBE004-CE74-2F45-639A-2EB48AE6C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FA2497-52AD-68EE-58F5-1842D1440406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907015" y="4681728"/>
            <a:ext cx="437153" cy="2640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1AF861-C5C3-D55E-B7D4-FA0D9054ECB9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EB1600-AF38-EC3B-39C6-ABE9AE730CCD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844A032-864E-E746-E27F-C763538B62D9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F1268F-6845-8DDE-F616-9DDA74AE059C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3E59B9-DD6B-D73E-3071-F8B57E0A3A8D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27B9FD7-3C7A-5386-1A08-14E62B70B1E5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6714EE-B4E9-C2A0-6053-B32EE03877D6}"/>
              </a:ext>
            </a:extLst>
          </p:cNvPr>
          <p:cNvCxnSpPr>
            <a:cxnSpLocks/>
          </p:cNvCxnSpPr>
          <p:nvPr/>
        </p:nvCxnSpPr>
        <p:spPr>
          <a:xfrm>
            <a:off x="1344168" y="4678659"/>
            <a:ext cx="109728" cy="535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EAE6E78A-E588-3971-3764-5A51EA43F83E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B2C8ED-A528-1532-7A31-A1FBCDDCFC94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C125DB-3243-50C4-FD83-5E1CB4AF50B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2FF5D7-F978-2D8D-7EF2-EE19B933D2DE}"/>
              </a:ext>
            </a:extLst>
          </p:cNvPr>
          <p:cNvSpPr txBox="1"/>
          <p:nvPr/>
        </p:nvSpPr>
        <p:spPr>
          <a:xfrm>
            <a:off x="1283208" y="3961463"/>
            <a:ext cx="478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change from </a:t>
            </a:r>
            <a:r>
              <a:rPr lang="en-US" b="1" u="sng" dirty="0"/>
              <a:t>demographic</a:t>
            </a:r>
            <a:r>
              <a:rPr lang="en-US" b="1" dirty="0"/>
              <a:t> stochasticity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063146-EA8E-7108-3ECB-91B267C32FB5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475860F-5EFD-DF2D-8570-2227D59564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E7DDB6-0653-A9A3-817A-4C2BF9BF9DE4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77E81D-B5F6-31DC-6C18-9B4F33F4CFBE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B41976-840B-32B8-1BC2-C277ABAA8CB1}"/>
              </a:ext>
            </a:extLst>
          </p:cNvPr>
          <p:cNvSpPr/>
          <p:nvPr/>
        </p:nvSpPr>
        <p:spPr>
          <a:xfrm>
            <a:off x="7395633" y="1538055"/>
            <a:ext cx="2620471" cy="658356"/>
          </a:xfrm>
          <a:custGeom>
            <a:avLst/>
            <a:gdLst>
              <a:gd name="connsiteX0" fmla="*/ 0 w 2620471"/>
              <a:gd name="connsiteY0" fmla="*/ 109728 h 658356"/>
              <a:gd name="connsiteX1" fmla="*/ 109728 w 2620471"/>
              <a:gd name="connsiteY1" fmla="*/ 0 h 658356"/>
              <a:gd name="connsiteX2" fmla="*/ 541911 w 2620471"/>
              <a:gd name="connsiteY2" fmla="*/ 0 h 658356"/>
              <a:gd name="connsiteX3" fmla="*/ 1070134 w 2620471"/>
              <a:gd name="connsiteY3" fmla="*/ 0 h 658356"/>
              <a:gd name="connsiteX4" fmla="*/ 1598357 w 2620471"/>
              <a:gd name="connsiteY4" fmla="*/ 0 h 658356"/>
              <a:gd name="connsiteX5" fmla="*/ 2078560 w 2620471"/>
              <a:gd name="connsiteY5" fmla="*/ 0 h 658356"/>
              <a:gd name="connsiteX6" fmla="*/ 2510743 w 2620471"/>
              <a:gd name="connsiteY6" fmla="*/ 0 h 658356"/>
              <a:gd name="connsiteX7" fmla="*/ 2620471 w 2620471"/>
              <a:gd name="connsiteY7" fmla="*/ 109728 h 658356"/>
              <a:gd name="connsiteX8" fmla="*/ 2620471 w 2620471"/>
              <a:gd name="connsiteY8" fmla="*/ 548628 h 658356"/>
              <a:gd name="connsiteX9" fmla="*/ 2510743 w 2620471"/>
              <a:gd name="connsiteY9" fmla="*/ 658356 h 658356"/>
              <a:gd name="connsiteX10" fmla="*/ 2030540 w 2620471"/>
              <a:gd name="connsiteY10" fmla="*/ 658356 h 658356"/>
              <a:gd name="connsiteX11" fmla="*/ 1598357 w 2620471"/>
              <a:gd name="connsiteY11" fmla="*/ 658356 h 658356"/>
              <a:gd name="connsiteX12" fmla="*/ 1166175 w 2620471"/>
              <a:gd name="connsiteY12" fmla="*/ 658356 h 658356"/>
              <a:gd name="connsiteX13" fmla="*/ 733992 w 2620471"/>
              <a:gd name="connsiteY13" fmla="*/ 658356 h 658356"/>
              <a:gd name="connsiteX14" fmla="*/ 109728 w 2620471"/>
              <a:gd name="connsiteY14" fmla="*/ 658356 h 658356"/>
              <a:gd name="connsiteX15" fmla="*/ 0 w 2620471"/>
              <a:gd name="connsiteY15" fmla="*/ 548628 h 658356"/>
              <a:gd name="connsiteX16" fmla="*/ 0 w 2620471"/>
              <a:gd name="connsiteY16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471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305232" y="-14546"/>
                  <a:pt x="453735" y="29835"/>
                  <a:pt x="541911" y="0"/>
                </a:cubicBezTo>
                <a:cubicBezTo>
                  <a:pt x="630087" y="-29835"/>
                  <a:pt x="908120" y="14385"/>
                  <a:pt x="1070134" y="0"/>
                </a:cubicBezTo>
                <a:cubicBezTo>
                  <a:pt x="1232148" y="-14385"/>
                  <a:pt x="1345175" y="14154"/>
                  <a:pt x="1598357" y="0"/>
                </a:cubicBezTo>
                <a:cubicBezTo>
                  <a:pt x="1851539" y="-14154"/>
                  <a:pt x="1883990" y="23727"/>
                  <a:pt x="2078560" y="0"/>
                </a:cubicBezTo>
                <a:cubicBezTo>
                  <a:pt x="2273130" y="-23727"/>
                  <a:pt x="2382858" y="48332"/>
                  <a:pt x="2510743" y="0"/>
                </a:cubicBezTo>
                <a:cubicBezTo>
                  <a:pt x="2587597" y="7371"/>
                  <a:pt x="2633650" y="41665"/>
                  <a:pt x="2620471" y="109728"/>
                </a:cubicBezTo>
                <a:cubicBezTo>
                  <a:pt x="2665344" y="250893"/>
                  <a:pt x="2570654" y="338220"/>
                  <a:pt x="2620471" y="548628"/>
                </a:cubicBezTo>
                <a:cubicBezTo>
                  <a:pt x="2632984" y="617913"/>
                  <a:pt x="2559669" y="653395"/>
                  <a:pt x="2510743" y="658356"/>
                </a:cubicBezTo>
                <a:cubicBezTo>
                  <a:pt x="2318360" y="709327"/>
                  <a:pt x="2224753" y="603045"/>
                  <a:pt x="2030540" y="658356"/>
                </a:cubicBezTo>
                <a:cubicBezTo>
                  <a:pt x="1836327" y="713667"/>
                  <a:pt x="1685426" y="622099"/>
                  <a:pt x="1598357" y="658356"/>
                </a:cubicBezTo>
                <a:cubicBezTo>
                  <a:pt x="1511288" y="694613"/>
                  <a:pt x="1287906" y="649151"/>
                  <a:pt x="1166175" y="658356"/>
                </a:cubicBezTo>
                <a:cubicBezTo>
                  <a:pt x="1044444" y="667561"/>
                  <a:pt x="822387" y="656465"/>
                  <a:pt x="733992" y="658356"/>
                </a:cubicBezTo>
                <a:cubicBezTo>
                  <a:pt x="645597" y="660247"/>
                  <a:pt x="279945" y="601295"/>
                  <a:pt x="109728" y="658356"/>
                </a:cubicBezTo>
                <a:cubicBezTo>
                  <a:pt x="49659" y="661361"/>
                  <a:pt x="-1071" y="622603"/>
                  <a:pt x="0" y="548628"/>
                </a:cubicBezTo>
                <a:cubicBezTo>
                  <a:pt x="-33657" y="437418"/>
                  <a:pt x="17686" y="213869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0391639-91CB-F477-2BED-6CBC92E2533C}"/>
              </a:ext>
            </a:extLst>
          </p:cNvPr>
          <p:cNvSpPr/>
          <p:nvPr/>
        </p:nvSpPr>
        <p:spPr>
          <a:xfrm>
            <a:off x="7395633" y="2485421"/>
            <a:ext cx="2620471" cy="658356"/>
          </a:xfrm>
          <a:custGeom>
            <a:avLst/>
            <a:gdLst>
              <a:gd name="connsiteX0" fmla="*/ 0 w 2620471"/>
              <a:gd name="connsiteY0" fmla="*/ 109728 h 658356"/>
              <a:gd name="connsiteX1" fmla="*/ 109728 w 2620471"/>
              <a:gd name="connsiteY1" fmla="*/ 0 h 658356"/>
              <a:gd name="connsiteX2" fmla="*/ 541911 w 2620471"/>
              <a:gd name="connsiteY2" fmla="*/ 0 h 658356"/>
              <a:gd name="connsiteX3" fmla="*/ 1070134 w 2620471"/>
              <a:gd name="connsiteY3" fmla="*/ 0 h 658356"/>
              <a:gd name="connsiteX4" fmla="*/ 1598357 w 2620471"/>
              <a:gd name="connsiteY4" fmla="*/ 0 h 658356"/>
              <a:gd name="connsiteX5" fmla="*/ 2078560 w 2620471"/>
              <a:gd name="connsiteY5" fmla="*/ 0 h 658356"/>
              <a:gd name="connsiteX6" fmla="*/ 2510743 w 2620471"/>
              <a:gd name="connsiteY6" fmla="*/ 0 h 658356"/>
              <a:gd name="connsiteX7" fmla="*/ 2620471 w 2620471"/>
              <a:gd name="connsiteY7" fmla="*/ 109728 h 658356"/>
              <a:gd name="connsiteX8" fmla="*/ 2620471 w 2620471"/>
              <a:gd name="connsiteY8" fmla="*/ 548628 h 658356"/>
              <a:gd name="connsiteX9" fmla="*/ 2510743 w 2620471"/>
              <a:gd name="connsiteY9" fmla="*/ 658356 h 658356"/>
              <a:gd name="connsiteX10" fmla="*/ 2030540 w 2620471"/>
              <a:gd name="connsiteY10" fmla="*/ 658356 h 658356"/>
              <a:gd name="connsiteX11" fmla="*/ 1598357 w 2620471"/>
              <a:gd name="connsiteY11" fmla="*/ 658356 h 658356"/>
              <a:gd name="connsiteX12" fmla="*/ 1166175 w 2620471"/>
              <a:gd name="connsiteY12" fmla="*/ 658356 h 658356"/>
              <a:gd name="connsiteX13" fmla="*/ 733992 w 2620471"/>
              <a:gd name="connsiteY13" fmla="*/ 658356 h 658356"/>
              <a:gd name="connsiteX14" fmla="*/ 109728 w 2620471"/>
              <a:gd name="connsiteY14" fmla="*/ 658356 h 658356"/>
              <a:gd name="connsiteX15" fmla="*/ 0 w 2620471"/>
              <a:gd name="connsiteY15" fmla="*/ 548628 h 658356"/>
              <a:gd name="connsiteX16" fmla="*/ 0 w 2620471"/>
              <a:gd name="connsiteY16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20471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305232" y="-14546"/>
                  <a:pt x="453735" y="29835"/>
                  <a:pt x="541911" y="0"/>
                </a:cubicBezTo>
                <a:cubicBezTo>
                  <a:pt x="630087" y="-29835"/>
                  <a:pt x="908120" y="14385"/>
                  <a:pt x="1070134" y="0"/>
                </a:cubicBezTo>
                <a:cubicBezTo>
                  <a:pt x="1232148" y="-14385"/>
                  <a:pt x="1345175" y="14154"/>
                  <a:pt x="1598357" y="0"/>
                </a:cubicBezTo>
                <a:cubicBezTo>
                  <a:pt x="1851539" y="-14154"/>
                  <a:pt x="1883990" y="23727"/>
                  <a:pt x="2078560" y="0"/>
                </a:cubicBezTo>
                <a:cubicBezTo>
                  <a:pt x="2273130" y="-23727"/>
                  <a:pt x="2382858" y="48332"/>
                  <a:pt x="2510743" y="0"/>
                </a:cubicBezTo>
                <a:cubicBezTo>
                  <a:pt x="2587597" y="7371"/>
                  <a:pt x="2633650" y="41665"/>
                  <a:pt x="2620471" y="109728"/>
                </a:cubicBezTo>
                <a:cubicBezTo>
                  <a:pt x="2665344" y="250893"/>
                  <a:pt x="2570654" y="338220"/>
                  <a:pt x="2620471" y="548628"/>
                </a:cubicBezTo>
                <a:cubicBezTo>
                  <a:pt x="2632984" y="617913"/>
                  <a:pt x="2559669" y="653395"/>
                  <a:pt x="2510743" y="658356"/>
                </a:cubicBezTo>
                <a:cubicBezTo>
                  <a:pt x="2318360" y="709327"/>
                  <a:pt x="2224753" y="603045"/>
                  <a:pt x="2030540" y="658356"/>
                </a:cubicBezTo>
                <a:cubicBezTo>
                  <a:pt x="1836327" y="713667"/>
                  <a:pt x="1685426" y="622099"/>
                  <a:pt x="1598357" y="658356"/>
                </a:cubicBezTo>
                <a:cubicBezTo>
                  <a:pt x="1511288" y="694613"/>
                  <a:pt x="1287906" y="649151"/>
                  <a:pt x="1166175" y="658356"/>
                </a:cubicBezTo>
                <a:cubicBezTo>
                  <a:pt x="1044444" y="667561"/>
                  <a:pt x="822387" y="656465"/>
                  <a:pt x="733992" y="658356"/>
                </a:cubicBezTo>
                <a:cubicBezTo>
                  <a:pt x="645597" y="660247"/>
                  <a:pt x="279945" y="601295"/>
                  <a:pt x="109728" y="658356"/>
                </a:cubicBezTo>
                <a:cubicBezTo>
                  <a:pt x="49659" y="661361"/>
                  <a:pt x="-1071" y="622603"/>
                  <a:pt x="0" y="548628"/>
                </a:cubicBezTo>
                <a:cubicBezTo>
                  <a:pt x="-33657" y="437418"/>
                  <a:pt x="17686" y="213869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0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A4832-82CD-6EBC-384E-36530C0CC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C824D-0F3B-D26D-F6A5-2DA9186FF8DB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AC595-D88C-2D2D-5936-14FD1948283D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CAC595-D88C-2D2D-5936-14FD1948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FA62A7-4DC5-C713-0E6F-CC15E0343FFC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FA62A7-4DC5-C713-0E6F-CC15E034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E14A3-6B45-680D-2176-19082C88DA50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E14A3-6B45-680D-2176-19082C88D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A3D0E5-B3E8-FAFE-D949-7FB596263665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AD735-9C96-FC00-F961-4B616EEBE848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22DB79-5207-1A9A-BC3A-F4C56696D639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A27752-70BA-A4A1-6B1A-9E6C3B187070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A27752-70BA-A4A1-6B1A-9E6C3B187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36711A-B664-AE2A-07F9-949ECBF3C637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907015" y="4681728"/>
            <a:ext cx="437153" cy="2640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BA157-0771-3459-9FD4-F45A3C02BBE3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E7F6D7-58DA-6229-B2EE-FC4EA5044A01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F663B6-5E8A-B0A1-B042-D5DC26EE58E2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090868-A74E-2AAA-AD65-5266C50736FF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87F1BC-3F9F-F779-392C-BD00142CF7AB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EF0981-D925-922A-8196-C2FB232B6B14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FF05E89-A67C-DFF2-8D20-F0DB8CAB25D9}"/>
              </a:ext>
            </a:extLst>
          </p:cNvPr>
          <p:cNvCxnSpPr>
            <a:cxnSpLocks/>
          </p:cNvCxnSpPr>
          <p:nvPr/>
        </p:nvCxnSpPr>
        <p:spPr>
          <a:xfrm>
            <a:off x="1344168" y="4678659"/>
            <a:ext cx="109728" cy="535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3226E2-1657-8E1D-CCB2-0583E428B325}"/>
              </a:ext>
            </a:extLst>
          </p:cNvPr>
          <p:cNvCxnSpPr>
            <a:cxnSpLocks/>
          </p:cNvCxnSpPr>
          <p:nvPr/>
        </p:nvCxnSpPr>
        <p:spPr>
          <a:xfrm>
            <a:off x="1453896" y="5214467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D8DD1F5-1AB6-1FD7-2C57-663ECEFEAAFB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55F313-443E-5CD7-2C7C-8E86AA0900C3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B444B3-3E73-5779-C43D-57CCCAD65967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82D7A8-8E1C-9D82-6075-C7FD28655772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BA35E5D8-BF0E-B81D-5CE1-0664601976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FA301C-48B8-BBC5-3AA8-9AF7CFCF53BB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EF4658D-3576-BF04-CDA1-B0082BA7FDD0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074E46E-CA0A-EBF3-11AB-A9415DF5D6D4}"/>
              </a:ext>
            </a:extLst>
          </p:cNvPr>
          <p:cNvSpPr/>
          <p:nvPr/>
        </p:nvSpPr>
        <p:spPr>
          <a:xfrm>
            <a:off x="5469530" y="2039178"/>
            <a:ext cx="2467361" cy="658356"/>
          </a:xfrm>
          <a:custGeom>
            <a:avLst/>
            <a:gdLst>
              <a:gd name="connsiteX0" fmla="*/ 0 w 2467361"/>
              <a:gd name="connsiteY0" fmla="*/ 109728 h 658356"/>
              <a:gd name="connsiteX1" fmla="*/ 109728 w 2467361"/>
              <a:gd name="connsiteY1" fmla="*/ 0 h 658356"/>
              <a:gd name="connsiteX2" fmla="*/ 626746 w 2467361"/>
              <a:gd name="connsiteY2" fmla="*/ 0 h 658356"/>
              <a:gd name="connsiteX3" fmla="*/ 1233681 w 2467361"/>
              <a:gd name="connsiteY3" fmla="*/ 0 h 658356"/>
              <a:gd name="connsiteX4" fmla="*/ 1840615 w 2467361"/>
              <a:gd name="connsiteY4" fmla="*/ 0 h 658356"/>
              <a:gd name="connsiteX5" fmla="*/ 2357633 w 2467361"/>
              <a:gd name="connsiteY5" fmla="*/ 0 h 658356"/>
              <a:gd name="connsiteX6" fmla="*/ 2467361 w 2467361"/>
              <a:gd name="connsiteY6" fmla="*/ 109728 h 658356"/>
              <a:gd name="connsiteX7" fmla="*/ 2467361 w 2467361"/>
              <a:gd name="connsiteY7" fmla="*/ 548628 h 658356"/>
              <a:gd name="connsiteX8" fmla="*/ 2357633 w 2467361"/>
              <a:gd name="connsiteY8" fmla="*/ 658356 h 658356"/>
              <a:gd name="connsiteX9" fmla="*/ 1750699 w 2467361"/>
              <a:gd name="connsiteY9" fmla="*/ 658356 h 658356"/>
              <a:gd name="connsiteX10" fmla="*/ 1211201 w 2467361"/>
              <a:gd name="connsiteY10" fmla="*/ 658356 h 658356"/>
              <a:gd name="connsiteX11" fmla="*/ 694183 w 2467361"/>
              <a:gd name="connsiteY11" fmla="*/ 658356 h 658356"/>
              <a:gd name="connsiteX12" fmla="*/ 109728 w 2467361"/>
              <a:gd name="connsiteY12" fmla="*/ 658356 h 658356"/>
              <a:gd name="connsiteX13" fmla="*/ 0 w 2467361"/>
              <a:gd name="connsiteY13" fmla="*/ 548628 h 658356"/>
              <a:gd name="connsiteX14" fmla="*/ 0 w 2467361"/>
              <a:gd name="connsiteY14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67361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326553" y="-40228"/>
                  <a:pt x="385317" y="8748"/>
                  <a:pt x="626746" y="0"/>
                </a:cubicBezTo>
                <a:cubicBezTo>
                  <a:pt x="868175" y="-8748"/>
                  <a:pt x="955621" y="6941"/>
                  <a:pt x="1233681" y="0"/>
                </a:cubicBezTo>
                <a:cubicBezTo>
                  <a:pt x="1511742" y="-6941"/>
                  <a:pt x="1545461" y="9709"/>
                  <a:pt x="1840615" y="0"/>
                </a:cubicBezTo>
                <a:cubicBezTo>
                  <a:pt x="2135769" y="-9709"/>
                  <a:pt x="2250897" y="47825"/>
                  <a:pt x="2357633" y="0"/>
                </a:cubicBezTo>
                <a:cubicBezTo>
                  <a:pt x="2426416" y="-16110"/>
                  <a:pt x="2472785" y="58016"/>
                  <a:pt x="2467361" y="109728"/>
                </a:cubicBezTo>
                <a:cubicBezTo>
                  <a:pt x="2508468" y="302703"/>
                  <a:pt x="2455810" y="419283"/>
                  <a:pt x="2467361" y="548628"/>
                </a:cubicBezTo>
                <a:cubicBezTo>
                  <a:pt x="2480677" y="613067"/>
                  <a:pt x="2425513" y="643049"/>
                  <a:pt x="2357633" y="658356"/>
                </a:cubicBezTo>
                <a:cubicBezTo>
                  <a:pt x="2123955" y="692153"/>
                  <a:pt x="1957201" y="633036"/>
                  <a:pt x="1750699" y="658356"/>
                </a:cubicBezTo>
                <a:cubicBezTo>
                  <a:pt x="1544197" y="683676"/>
                  <a:pt x="1432288" y="617914"/>
                  <a:pt x="1211201" y="658356"/>
                </a:cubicBezTo>
                <a:cubicBezTo>
                  <a:pt x="990114" y="698798"/>
                  <a:pt x="951190" y="598589"/>
                  <a:pt x="694183" y="658356"/>
                </a:cubicBezTo>
                <a:cubicBezTo>
                  <a:pt x="437176" y="718123"/>
                  <a:pt x="372352" y="635006"/>
                  <a:pt x="109728" y="658356"/>
                </a:cubicBezTo>
                <a:cubicBezTo>
                  <a:pt x="59065" y="669541"/>
                  <a:pt x="-10348" y="604382"/>
                  <a:pt x="0" y="548628"/>
                </a:cubicBezTo>
                <a:cubicBezTo>
                  <a:pt x="-33532" y="430539"/>
                  <a:pt x="23714" y="305114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B612999-1914-E8CA-621E-5C80E13600FF}"/>
              </a:ext>
            </a:extLst>
          </p:cNvPr>
          <p:cNvSpPr/>
          <p:nvPr/>
        </p:nvSpPr>
        <p:spPr>
          <a:xfrm>
            <a:off x="5469530" y="2986544"/>
            <a:ext cx="4127437" cy="658356"/>
          </a:xfrm>
          <a:custGeom>
            <a:avLst/>
            <a:gdLst>
              <a:gd name="connsiteX0" fmla="*/ 0 w 4127437"/>
              <a:gd name="connsiteY0" fmla="*/ 109728 h 658356"/>
              <a:gd name="connsiteX1" fmla="*/ 109728 w 4127437"/>
              <a:gd name="connsiteY1" fmla="*/ 0 h 658356"/>
              <a:gd name="connsiteX2" fmla="*/ 589851 w 4127437"/>
              <a:gd name="connsiteY2" fmla="*/ 0 h 658356"/>
              <a:gd name="connsiteX3" fmla="*/ 1226294 w 4127437"/>
              <a:gd name="connsiteY3" fmla="*/ 0 h 658356"/>
              <a:gd name="connsiteX4" fmla="*/ 1862737 w 4127437"/>
              <a:gd name="connsiteY4" fmla="*/ 0 h 658356"/>
              <a:gd name="connsiteX5" fmla="*/ 2421020 w 4127437"/>
              <a:gd name="connsiteY5" fmla="*/ 0 h 658356"/>
              <a:gd name="connsiteX6" fmla="*/ 2940223 w 4127437"/>
              <a:gd name="connsiteY6" fmla="*/ 0 h 658356"/>
              <a:gd name="connsiteX7" fmla="*/ 4017709 w 4127437"/>
              <a:gd name="connsiteY7" fmla="*/ 0 h 658356"/>
              <a:gd name="connsiteX8" fmla="*/ 4127437 w 4127437"/>
              <a:gd name="connsiteY8" fmla="*/ 109728 h 658356"/>
              <a:gd name="connsiteX9" fmla="*/ 4127437 w 4127437"/>
              <a:gd name="connsiteY9" fmla="*/ 548628 h 658356"/>
              <a:gd name="connsiteX10" fmla="*/ 4017709 w 4127437"/>
              <a:gd name="connsiteY10" fmla="*/ 658356 h 658356"/>
              <a:gd name="connsiteX11" fmla="*/ 3498506 w 4127437"/>
              <a:gd name="connsiteY11" fmla="*/ 658356 h 658356"/>
              <a:gd name="connsiteX12" fmla="*/ 3018382 w 4127437"/>
              <a:gd name="connsiteY12" fmla="*/ 658356 h 658356"/>
              <a:gd name="connsiteX13" fmla="*/ 2538259 w 4127437"/>
              <a:gd name="connsiteY13" fmla="*/ 658356 h 658356"/>
              <a:gd name="connsiteX14" fmla="*/ 1940896 w 4127437"/>
              <a:gd name="connsiteY14" fmla="*/ 658356 h 658356"/>
              <a:gd name="connsiteX15" fmla="*/ 1421693 w 4127437"/>
              <a:gd name="connsiteY15" fmla="*/ 658356 h 658356"/>
              <a:gd name="connsiteX16" fmla="*/ 980649 w 4127437"/>
              <a:gd name="connsiteY16" fmla="*/ 658356 h 658356"/>
              <a:gd name="connsiteX17" fmla="*/ 109728 w 4127437"/>
              <a:gd name="connsiteY17" fmla="*/ 658356 h 658356"/>
              <a:gd name="connsiteX18" fmla="*/ 0 w 4127437"/>
              <a:gd name="connsiteY18" fmla="*/ 548628 h 658356"/>
              <a:gd name="connsiteX19" fmla="*/ 0 w 4127437"/>
              <a:gd name="connsiteY19" fmla="*/ 109728 h 65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7437" h="658356" extrusionOk="0">
                <a:moveTo>
                  <a:pt x="0" y="109728"/>
                </a:moveTo>
                <a:cubicBezTo>
                  <a:pt x="3594" y="49961"/>
                  <a:pt x="56743" y="-1725"/>
                  <a:pt x="109728" y="0"/>
                </a:cubicBezTo>
                <a:cubicBezTo>
                  <a:pt x="216101" y="-57065"/>
                  <a:pt x="384652" y="26613"/>
                  <a:pt x="589851" y="0"/>
                </a:cubicBezTo>
                <a:cubicBezTo>
                  <a:pt x="795050" y="-26613"/>
                  <a:pt x="1056307" y="54088"/>
                  <a:pt x="1226294" y="0"/>
                </a:cubicBezTo>
                <a:cubicBezTo>
                  <a:pt x="1396281" y="-54088"/>
                  <a:pt x="1638491" y="60297"/>
                  <a:pt x="1862737" y="0"/>
                </a:cubicBezTo>
                <a:cubicBezTo>
                  <a:pt x="2086983" y="-60297"/>
                  <a:pt x="2300154" y="10"/>
                  <a:pt x="2421020" y="0"/>
                </a:cubicBezTo>
                <a:cubicBezTo>
                  <a:pt x="2541886" y="-10"/>
                  <a:pt x="2784481" y="19272"/>
                  <a:pt x="2940223" y="0"/>
                </a:cubicBezTo>
                <a:cubicBezTo>
                  <a:pt x="3095965" y="-19272"/>
                  <a:pt x="3658800" y="2374"/>
                  <a:pt x="4017709" y="0"/>
                </a:cubicBezTo>
                <a:cubicBezTo>
                  <a:pt x="4084901" y="-7057"/>
                  <a:pt x="4143213" y="50540"/>
                  <a:pt x="4127437" y="109728"/>
                </a:cubicBezTo>
                <a:cubicBezTo>
                  <a:pt x="4132680" y="322302"/>
                  <a:pt x="4084499" y="390987"/>
                  <a:pt x="4127437" y="548628"/>
                </a:cubicBezTo>
                <a:cubicBezTo>
                  <a:pt x="4137463" y="611130"/>
                  <a:pt x="4071741" y="652511"/>
                  <a:pt x="4017709" y="658356"/>
                </a:cubicBezTo>
                <a:cubicBezTo>
                  <a:pt x="3760655" y="688279"/>
                  <a:pt x="3671957" y="614583"/>
                  <a:pt x="3498506" y="658356"/>
                </a:cubicBezTo>
                <a:cubicBezTo>
                  <a:pt x="3325055" y="702129"/>
                  <a:pt x="3253192" y="656495"/>
                  <a:pt x="3018382" y="658356"/>
                </a:cubicBezTo>
                <a:cubicBezTo>
                  <a:pt x="2783572" y="660217"/>
                  <a:pt x="2763528" y="633528"/>
                  <a:pt x="2538259" y="658356"/>
                </a:cubicBezTo>
                <a:cubicBezTo>
                  <a:pt x="2312990" y="683184"/>
                  <a:pt x="2230890" y="626434"/>
                  <a:pt x="1940896" y="658356"/>
                </a:cubicBezTo>
                <a:cubicBezTo>
                  <a:pt x="1650902" y="690278"/>
                  <a:pt x="1545718" y="600337"/>
                  <a:pt x="1421693" y="658356"/>
                </a:cubicBezTo>
                <a:cubicBezTo>
                  <a:pt x="1297668" y="716375"/>
                  <a:pt x="1166077" y="607011"/>
                  <a:pt x="980649" y="658356"/>
                </a:cubicBezTo>
                <a:cubicBezTo>
                  <a:pt x="795221" y="709701"/>
                  <a:pt x="505856" y="622555"/>
                  <a:pt x="109728" y="658356"/>
                </a:cubicBezTo>
                <a:cubicBezTo>
                  <a:pt x="53640" y="659367"/>
                  <a:pt x="-9131" y="597497"/>
                  <a:pt x="0" y="548628"/>
                </a:cubicBezTo>
                <a:cubicBezTo>
                  <a:pt x="-16301" y="337774"/>
                  <a:pt x="40852" y="201349"/>
                  <a:pt x="0" y="109728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5A3592-4959-1E91-0D80-D2D9607320CE}"/>
              </a:ext>
            </a:extLst>
          </p:cNvPr>
          <p:cNvSpPr txBox="1"/>
          <p:nvPr/>
        </p:nvSpPr>
        <p:spPr>
          <a:xfrm>
            <a:off x="1283208" y="3961463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change from </a:t>
            </a:r>
            <a:r>
              <a:rPr lang="en-US" b="1" u="sng" dirty="0"/>
              <a:t>environmental</a:t>
            </a:r>
            <a:r>
              <a:rPr lang="en-US" b="1" dirty="0"/>
              <a:t> stochasticity</a:t>
            </a:r>
          </a:p>
        </p:txBody>
      </p:sp>
    </p:spTree>
    <p:extLst>
      <p:ext uri="{BB962C8B-B14F-4D97-AF65-F5344CB8AC3E}">
        <p14:creationId xmlns:p14="http://schemas.microsoft.com/office/powerpoint/2010/main" val="3186639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4208-2089-728C-6962-098BE39B7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87EF9-BA35-E07F-3AFA-835B07D32BF3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33F72-FA03-F1DE-5438-5FB4C8F33C7F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233F72-FA03-F1DE-5438-5FB4C8F33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1F45-A600-DA41-C015-DE37B7A7EB47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E31F45-A600-DA41-C015-DE37B7A7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A63BFD-5766-9BFC-093E-A80203D9EDD5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A63BFD-5766-9BFC-093E-A80203D9E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50D9E5-4306-5366-3CDF-ED5714D47D81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020E2-B8F3-6868-D163-42A993B6A8CB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5D0904E-DD85-27D2-B229-39BFC755FCE6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11A1D-3ACB-0202-8C18-DC0E0D08C466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11A1D-3ACB-0202-8C18-DC0E0D08C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6E71C3-F8CA-C440-7F91-8B82C92A60A7}"/>
              </a:ext>
            </a:extLst>
          </p:cNvPr>
          <p:cNvCxnSpPr>
            <a:cxnSpLocks/>
            <a:stCxn id="2" idx="7"/>
          </p:cNvCxnSpPr>
          <p:nvPr/>
        </p:nvCxnSpPr>
        <p:spPr>
          <a:xfrm flipV="1">
            <a:off x="907015" y="4681728"/>
            <a:ext cx="437153" cy="264018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4A0EE4-5933-BBE4-90E3-C92CF379994E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FFC182F-6400-6FFC-BAA1-CB7DB6247067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20FEE7-0D44-5668-E01A-04394DAF7E36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BF02C9B-1820-19BF-0C4F-375997C058A2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C77CD7-99E5-77AE-D1C6-1EC891C88D07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741217-7355-D0BA-D515-7A480304C19F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EA253-8FB9-304A-5952-209EAAEB6662}"/>
              </a:ext>
            </a:extLst>
          </p:cNvPr>
          <p:cNvCxnSpPr>
            <a:cxnSpLocks/>
          </p:cNvCxnSpPr>
          <p:nvPr/>
        </p:nvCxnSpPr>
        <p:spPr>
          <a:xfrm>
            <a:off x="1344168" y="4678659"/>
            <a:ext cx="109728" cy="535808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C6A034-DEBC-366B-6F23-1EF3714C75B3}"/>
              </a:ext>
            </a:extLst>
          </p:cNvPr>
          <p:cNvCxnSpPr>
            <a:cxnSpLocks/>
          </p:cNvCxnSpPr>
          <p:nvPr/>
        </p:nvCxnSpPr>
        <p:spPr>
          <a:xfrm>
            <a:off x="1453896" y="5214467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C863CB2-46A9-40CE-37CC-993BD24CBB84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E7FF2E-C5E3-1EC7-1C6A-DC407BC65102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DCDE019-BD88-CA34-64CE-85933E43A075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5CE2B5-AD36-87AA-5678-4B704CC9061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30B42-5E93-BD84-8348-EB7931972A2A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8984C2D-9E4C-6585-C524-681348C865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271A91C-BC9C-2F77-3563-037210F84C45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BC24D9-72BB-A1AB-2FAA-0E39CCE024D0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898E4CE-27FC-8714-8E93-07E37C6061C6}"/>
              </a:ext>
            </a:extLst>
          </p:cNvPr>
          <p:cNvSpPr/>
          <p:nvPr/>
        </p:nvSpPr>
        <p:spPr>
          <a:xfrm>
            <a:off x="4862320" y="1669639"/>
            <a:ext cx="431864" cy="422358"/>
          </a:xfrm>
          <a:custGeom>
            <a:avLst/>
            <a:gdLst>
              <a:gd name="connsiteX0" fmla="*/ 0 w 431864"/>
              <a:gd name="connsiteY0" fmla="*/ 70394 h 422358"/>
              <a:gd name="connsiteX1" fmla="*/ 70394 w 431864"/>
              <a:gd name="connsiteY1" fmla="*/ 0 h 422358"/>
              <a:gd name="connsiteX2" fmla="*/ 361470 w 431864"/>
              <a:gd name="connsiteY2" fmla="*/ 0 h 422358"/>
              <a:gd name="connsiteX3" fmla="*/ 431864 w 431864"/>
              <a:gd name="connsiteY3" fmla="*/ 70394 h 422358"/>
              <a:gd name="connsiteX4" fmla="*/ 431864 w 431864"/>
              <a:gd name="connsiteY4" fmla="*/ 351964 h 422358"/>
              <a:gd name="connsiteX5" fmla="*/ 361470 w 431864"/>
              <a:gd name="connsiteY5" fmla="*/ 422358 h 422358"/>
              <a:gd name="connsiteX6" fmla="*/ 70394 w 431864"/>
              <a:gd name="connsiteY6" fmla="*/ 422358 h 422358"/>
              <a:gd name="connsiteX7" fmla="*/ 0 w 431864"/>
              <a:gd name="connsiteY7" fmla="*/ 351964 h 422358"/>
              <a:gd name="connsiteX8" fmla="*/ 0 w 431864"/>
              <a:gd name="connsiteY8" fmla="*/ 70394 h 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64" h="422358" extrusionOk="0">
                <a:moveTo>
                  <a:pt x="0" y="70394"/>
                </a:moveTo>
                <a:cubicBezTo>
                  <a:pt x="8716" y="33538"/>
                  <a:pt x="35521" y="-907"/>
                  <a:pt x="70394" y="0"/>
                </a:cubicBezTo>
                <a:cubicBezTo>
                  <a:pt x="132652" y="-11637"/>
                  <a:pt x="253890" y="11438"/>
                  <a:pt x="361470" y="0"/>
                </a:cubicBezTo>
                <a:cubicBezTo>
                  <a:pt x="402343" y="8986"/>
                  <a:pt x="432550" y="36326"/>
                  <a:pt x="431864" y="70394"/>
                </a:cubicBezTo>
                <a:cubicBezTo>
                  <a:pt x="432383" y="149873"/>
                  <a:pt x="413601" y="237639"/>
                  <a:pt x="431864" y="351964"/>
                </a:cubicBezTo>
                <a:cubicBezTo>
                  <a:pt x="436388" y="381934"/>
                  <a:pt x="404196" y="428665"/>
                  <a:pt x="361470" y="422358"/>
                </a:cubicBezTo>
                <a:cubicBezTo>
                  <a:pt x="264820" y="440052"/>
                  <a:pt x="140901" y="420478"/>
                  <a:pt x="70394" y="422358"/>
                </a:cubicBezTo>
                <a:cubicBezTo>
                  <a:pt x="34618" y="423252"/>
                  <a:pt x="3562" y="383351"/>
                  <a:pt x="0" y="351964"/>
                </a:cubicBezTo>
                <a:cubicBezTo>
                  <a:pt x="-27786" y="278040"/>
                  <a:pt x="18293" y="171026"/>
                  <a:pt x="0" y="7039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0DED8E-6C36-138E-41BF-EBA7859BDF30}"/>
              </a:ext>
            </a:extLst>
          </p:cNvPr>
          <p:cNvSpPr/>
          <p:nvPr/>
        </p:nvSpPr>
        <p:spPr>
          <a:xfrm>
            <a:off x="4862320" y="2617005"/>
            <a:ext cx="431864" cy="422358"/>
          </a:xfrm>
          <a:custGeom>
            <a:avLst/>
            <a:gdLst>
              <a:gd name="connsiteX0" fmla="*/ 0 w 431864"/>
              <a:gd name="connsiteY0" fmla="*/ 70394 h 422358"/>
              <a:gd name="connsiteX1" fmla="*/ 70394 w 431864"/>
              <a:gd name="connsiteY1" fmla="*/ 0 h 422358"/>
              <a:gd name="connsiteX2" fmla="*/ 361470 w 431864"/>
              <a:gd name="connsiteY2" fmla="*/ 0 h 422358"/>
              <a:gd name="connsiteX3" fmla="*/ 431864 w 431864"/>
              <a:gd name="connsiteY3" fmla="*/ 70394 h 422358"/>
              <a:gd name="connsiteX4" fmla="*/ 431864 w 431864"/>
              <a:gd name="connsiteY4" fmla="*/ 351964 h 422358"/>
              <a:gd name="connsiteX5" fmla="*/ 361470 w 431864"/>
              <a:gd name="connsiteY5" fmla="*/ 422358 h 422358"/>
              <a:gd name="connsiteX6" fmla="*/ 70394 w 431864"/>
              <a:gd name="connsiteY6" fmla="*/ 422358 h 422358"/>
              <a:gd name="connsiteX7" fmla="*/ 0 w 431864"/>
              <a:gd name="connsiteY7" fmla="*/ 351964 h 422358"/>
              <a:gd name="connsiteX8" fmla="*/ 0 w 431864"/>
              <a:gd name="connsiteY8" fmla="*/ 70394 h 42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1864" h="422358" extrusionOk="0">
                <a:moveTo>
                  <a:pt x="0" y="70394"/>
                </a:moveTo>
                <a:cubicBezTo>
                  <a:pt x="8716" y="33538"/>
                  <a:pt x="35521" y="-907"/>
                  <a:pt x="70394" y="0"/>
                </a:cubicBezTo>
                <a:cubicBezTo>
                  <a:pt x="132652" y="-11637"/>
                  <a:pt x="253890" y="11438"/>
                  <a:pt x="361470" y="0"/>
                </a:cubicBezTo>
                <a:cubicBezTo>
                  <a:pt x="402343" y="8986"/>
                  <a:pt x="432550" y="36326"/>
                  <a:pt x="431864" y="70394"/>
                </a:cubicBezTo>
                <a:cubicBezTo>
                  <a:pt x="432383" y="149873"/>
                  <a:pt x="413601" y="237639"/>
                  <a:pt x="431864" y="351964"/>
                </a:cubicBezTo>
                <a:cubicBezTo>
                  <a:pt x="436388" y="381934"/>
                  <a:pt x="404196" y="428665"/>
                  <a:pt x="361470" y="422358"/>
                </a:cubicBezTo>
                <a:cubicBezTo>
                  <a:pt x="264820" y="440052"/>
                  <a:pt x="140901" y="420478"/>
                  <a:pt x="70394" y="422358"/>
                </a:cubicBezTo>
                <a:cubicBezTo>
                  <a:pt x="34618" y="423252"/>
                  <a:pt x="3562" y="383351"/>
                  <a:pt x="0" y="351964"/>
                </a:cubicBezTo>
                <a:cubicBezTo>
                  <a:pt x="-27786" y="278040"/>
                  <a:pt x="18293" y="171026"/>
                  <a:pt x="0" y="70394"/>
                </a:cubicBezTo>
                <a:close/>
              </a:path>
            </a:pathLst>
          </a:custGeom>
          <a:noFill/>
          <a:ln w="762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60477035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5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C4D2-3F25-066D-7274-F5C6E550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5E99CF-8ACA-3CD1-CF9A-2C3C1A9AA624}"/>
              </a:ext>
            </a:extLst>
          </p:cNvPr>
          <p:cNvSpPr/>
          <p:nvPr/>
        </p:nvSpPr>
        <p:spPr>
          <a:xfrm>
            <a:off x="822960" y="900684"/>
            <a:ext cx="10085832" cy="488289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369B8-E740-C767-E89A-AA2EA61D5725}"/>
                  </a:ext>
                </a:extLst>
              </p:cNvPr>
              <p:cNvSpPr txBox="1"/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6369B8-E740-C767-E89A-AA2EA61D5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33" y="5783580"/>
                <a:ext cx="232436" cy="369332"/>
              </a:xfrm>
              <a:prstGeom prst="rect">
                <a:avLst/>
              </a:prstGeom>
              <a:blipFill>
                <a:blip r:embed="rId3"/>
                <a:stretch>
                  <a:fillRect l="-31579" r="-34211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DD5D3-524C-357D-F85A-62887FADEEC3}"/>
                  </a:ext>
                </a:extLst>
              </p:cNvPr>
              <p:cNvSpPr txBox="1"/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7DD5D3-524C-357D-F85A-62887FADE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28" y="5922079"/>
                <a:ext cx="450123" cy="369332"/>
              </a:xfrm>
              <a:prstGeom prst="rect">
                <a:avLst/>
              </a:prstGeom>
              <a:blipFill>
                <a:blip r:embed="rId4"/>
                <a:stretch>
                  <a:fillRect l="-16216" r="-540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0ACE07-1B50-BCC7-BBBF-8E0C112E8605}"/>
                  </a:ext>
                </a:extLst>
              </p:cNvPr>
              <p:cNvSpPr txBox="1"/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0ACE07-1B50-BCC7-BBBF-8E0C112E8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6" y="623685"/>
                <a:ext cx="428451" cy="369332"/>
              </a:xfrm>
              <a:prstGeom prst="rect">
                <a:avLst/>
              </a:prstGeom>
              <a:blipFill>
                <a:blip r:embed="rId5"/>
                <a:stretch>
                  <a:fillRect l="-16901" r="-4225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1D65735-AFA1-E077-917B-0F9812572CE2}"/>
              </a:ext>
            </a:extLst>
          </p:cNvPr>
          <p:cNvSpPr txBox="1"/>
          <p:nvPr/>
        </p:nvSpPr>
        <p:spPr>
          <a:xfrm>
            <a:off x="4624955" y="5922079"/>
            <a:ext cx="2429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humans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67BB2-E8DC-9EBE-4EA1-55029FE87F24}"/>
              </a:ext>
            </a:extLst>
          </p:cNvPr>
          <p:cNvSpPr txBox="1"/>
          <p:nvPr/>
        </p:nvSpPr>
        <p:spPr>
          <a:xfrm rot="16200000">
            <a:off x="-874187" y="3164903"/>
            <a:ext cx="2922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Infected mosquitoes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92CEBD-2AB8-E06C-5302-2868E9CF30F1}"/>
              </a:ext>
            </a:extLst>
          </p:cNvPr>
          <p:cNvSpPr/>
          <p:nvPr/>
        </p:nvSpPr>
        <p:spPr>
          <a:xfrm>
            <a:off x="704088" y="4910929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0F251A-6DAF-F048-927D-2CB8A3C87D12}"/>
                  </a:ext>
                </a:extLst>
              </p:cNvPr>
              <p:cNvSpPr txBox="1"/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0F251A-6DAF-F048-927D-2CB8A3C87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70" y="4845135"/>
                <a:ext cx="402354" cy="369332"/>
              </a:xfrm>
              <a:prstGeom prst="rect">
                <a:avLst/>
              </a:prstGeom>
              <a:blipFill>
                <a:blip r:embed="rId6"/>
                <a:stretch>
                  <a:fillRect l="-19697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5BA00-F993-888B-81D3-D6A69377AF9A}"/>
              </a:ext>
            </a:extLst>
          </p:cNvPr>
          <p:cNvCxnSpPr>
            <a:cxnSpLocks/>
          </p:cNvCxnSpPr>
          <p:nvPr/>
        </p:nvCxnSpPr>
        <p:spPr>
          <a:xfrm>
            <a:off x="8151640" y="204955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D27FC97-3940-84D3-9B90-F429621605BD}"/>
              </a:ext>
            </a:extLst>
          </p:cNvPr>
          <p:cNvSpPr txBox="1"/>
          <p:nvPr/>
        </p:nvSpPr>
        <p:spPr>
          <a:xfrm>
            <a:off x="8666135" y="20289"/>
            <a:ext cx="153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98A90A6-13C8-DE9B-6F5F-B02E8376214A}"/>
              </a:ext>
            </a:extLst>
          </p:cNvPr>
          <p:cNvCxnSpPr>
            <a:cxnSpLocks/>
          </p:cNvCxnSpPr>
          <p:nvPr/>
        </p:nvCxnSpPr>
        <p:spPr>
          <a:xfrm>
            <a:off x="8151640" y="457179"/>
            <a:ext cx="47220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F380C9-D36F-15F1-70C7-7962B7E5D98D}"/>
              </a:ext>
            </a:extLst>
          </p:cNvPr>
          <p:cNvSpPr txBox="1"/>
          <p:nvPr/>
        </p:nvSpPr>
        <p:spPr>
          <a:xfrm>
            <a:off x="8669116" y="272513"/>
            <a:ext cx="152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D2AFFD-38B8-01AA-3F49-4ED848FB0259}"/>
              </a:ext>
            </a:extLst>
          </p:cNvPr>
          <p:cNvCxnSpPr>
            <a:cxnSpLocks/>
          </p:cNvCxnSpPr>
          <p:nvPr/>
        </p:nvCxnSpPr>
        <p:spPr>
          <a:xfrm>
            <a:off x="8151640" y="719306"/>
            <a:ext cx="472205" cy="0"/>
          </a:xfrm>
          <a:prstGeom prst="line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53F541-432D-357E-558C-45FBD394386D}"/>
              </a:ext>
            </a:extLst>
          </p:cNvPr>
          <p:cNvSpPr txBox="1"/>
          <p:nvPr/>
        </p:nvSpPr>
        <p:spPr>
          <a:xfrm>
            <a:off x="8619391" y="534640"/>
            <a:ext cx="162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Environmental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FC5B2DE-791D-9BDF-16A6-60E29696C720}"/>
              </a:ext>
            </a:extLst>
          </p:cNvPr>
          <p:cNvSpPr/>
          <p:nvPr/>
        </p:nvSpPr>
        <p:spPr>
          <a:xfrm>
            <a:off x="10296100" y="20289"/>
            <a:ext cx="244246" cy="820957"/>
          </a:xfrm>
          <a:prstGeom prst="rightBrace">
            <a:avLst>
              <a:gd name="adj1" fmla="val 48319"/>
              <a:gd name="adj2" fmla="val 5000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0D22D77-B887-312B-D74B-1F35A9CB5D29}"/>
              </a:ext>
            </a:extLst>
          </p:cNvPr>
          <p:cNvCxnSpPr>
            <a:cxnSpLocks/>
          </p:cNvCxnSpPr>
          <p:nvPr/>
        </p:nvCxnSpPr>
        <p:spPr>
          <a:xfrm>
            <a:off x="10585325" y="430767"/>
            <a:ext cx="472205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0B9440-311F-6C99-9A6B-7361005DF0C0}"/>
              </a:ext>
            </a:extLst>
          </p:cNvPr>
          <p:cNvSpPr txBox="1"/>
          <p:nvPr/>
        </p:nvSpPr>
        <p:spPr>
          <a:xfrm>
            <a:off x="10971947" y="246101"/>
            <a:ext cx="112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step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DF5074-EC02-0727-E61C-6F6043D3A372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941832" y="5029801"/>
            <a:ext cx="937260" cy="14106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ECA440C-5B2B-3311-13C1-DD38EB409696}"/>
              </a:ext>
            </a:extLst>
          </p:cNvPr>
          <p:cNvSpPr/>
          <p:nvPr/>
        </p:nvSpPr>
        <p:spPr>
          <a:xfrm>
            <a:off x="1735340" y="5051994"/>
            <a:ext cx="237744" cy="2377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A91D74-72F9-CAF4-5434-50E20CB908A4}"/>
              </a:ext>
            </a:extLst>
          </p:cNvPr>
          <p:cNvGrpSpPr/>
          <p:nvPr/>
        </p:nvGrpSpPr>
        <p:grpSpPr>
          <a:xfrm>
            <a:off x="4887485" y="1467289"/>
            <a:ext cx="5128619" cy="2177611"/>
            <a:chOff x="4887485" y="1467289"/>
            <a:chExt cx="5128619" cy="2177611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83FFD91-18B1-493B-F513-8B5E80FA41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4" t="25266" r="1" b="57454"/>
            <a:stretch/>
          </p:blipFill>
          <p:spPr bwMode="auto">
            <a:xfrm>
              <a:off x="4917017" y="1538055"/>
              <a:ext cx="5099087" cy="2106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0E652EA-D4A7-5F6A-058D-E1151B214292}"/>
                </a:ext>
              </a:extLst>
            </p:cNvPr>
            <p:cNvSpPr/>
            <p:nvPr/>
          </p:nvSpPr>
          <p:spPr>
            <a:xfrm>
              <a:off x="4887485" y="3083898"/>
              <a:ext cx="582045" cy="5164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5888FA-44BA-3B64-A4E2-2A8A4F1A10E4}"/>
                </a:ext>
              </a:extLst>
            </p:cNvPr>
            <p:cNvSpPr/>
            <p:nvPr/>
          </p:nvSpPr>
          <p:spPr>
            <a:xfrm>
              <a:off x="4917017" y="1467289"/>
              <a:ext cx="431864" cy="2941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1E7FB16-5006-C4BD-2958-F40AC7ECAEFB}"/>
              </a:ext>
            </a:extLst>
          </p:cNvPr>
          <p:cNvSpPr txBox="1"/>
          <p:nvPr/>
        </p:nvSpPr>
        <p:spPr>
          <a:xfrm>
            <a:off x="1682395" y="2217911"/>
            <a:ext cx="3024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process repeats…</a:t>
            </a:r>
          </a:p>
        </p:txBody>
      </p:sp>
    </p:spTree>
    <p:extLst>
      <p:ext uri="{BB962C8B-B14F-4D97-AF65-F5344CB8AC3E}">
        <p14:creationId xmlns:p14="http://schemas.microsoft.com/office/powerpoint/2010/main" val="358450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750</Words>
  <Application>Microsoft Office PowerPoint</Application>
  <PresentationFormat>Widescreen</PresentationFormat>
  <Paragraphs>400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Office Theme</vt:lpstr>
      <vt:lpstr>Numerical scheme for the reflected  SDE Ross-Macdonald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Dahlin</dc:creator>
  <cp:lastModifiedBy>Kyle Dahlin</cp:lastModifiedBy>
  <cp:revision>3</cp:revision>
  <dcterms:created xsi:type="dcterms:W3CDTF">2024-10-24T15:34:59Z</dcterms:created>
  <dcterms:modified xsi:type="dcterms:W3CDTF">2024-10-24T16:31:39Z</dcterms:modified>
</cp:coreProperties>
</file>