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4F99"/>
    <a:srgbClr val="C069A3"/>
    <a:srgbClr val="EAA48B"/>
    <a:srgbClr val="F1E7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2"/>
    <p:restoredTop sz="94670"/>
  </p:normalViewPr>
  <p:slideViewPr>
    <p:cSldViewPr snapToGrid="0" snapToObjects="1">
      <p:cViewPr>
        <p:scale>
          <a:sx n="100" d="100"/>
          <a:sy n="100" d="100"/>
        </p:scale>
        <p:origin x="-22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2C3D-F17D-0C46-B15D-4949F6D03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879AF-59C7-774C-8D90-2E9AD9D48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71DE9-1C7C-E04D-B1AF-6E2032D98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B40F9-857A-2F40-927D-B21EF2697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D5FB-94D7-A44B-B41C-0ED67FF1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3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5A56-5974-C546-89FF-06BC43F0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9B248-CA87-2243-8A73-8CE9CD35E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0103A-3DE6-5D4E-84D5-11C028FB2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D6F08-7376-9D43-9267-0041483F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7CB9F-9188-AB4C-8D88-135EA890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F67E9B-4955-7F42-BC89-A4E88009F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7D00B-95B2-4847-B242-1460BA949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08D26-0D83-B946-BDDB-1CDEB2D7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7181F-D0C7-C640-BF58-025663E2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7931E-B738-DF4E-84E1-D1CD87E6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1D58-74A1-B942-AA25-CDE671DDB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7FAEC-BB2F-604D-AAF4-2A937C4B8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5D328-CB55-4348-961E-D6AF9E9B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E6442-B60C-6744-9A7E-93C68048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7C3E7-6833-E342-9903-1668CC83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5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44F13-8148-BC41-8920-352FEEAB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BC272-CF2E-2348-BA83-B6FBC2D0C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F1606-E96F-BE43-8B0D-D3F25739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082E2-2025-1D46-8B9F-1DDBFD566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31B9-8F29-6943-8587-D6BEE172D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4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5658-CEEB-7A46-8B03-60CE9A7E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F8E8B-03B7-8D49-87BE-94A64C273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B2C38-49AB-EC4F-9FC9-82D97FBB6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BE7E6-4798-2E44-AF0F-63638D189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FCF5E-EDC3-4941-A610-35489A40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57F27-DD42-0549-BCB5-8FBFD7CC7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9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6731-98AB-B842-B6E0-E85FBD27F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B6C7C-9E9D-6440-9B64-25443E5E1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20832-BFC9-A148-9330-543F51E62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57541-1B1B-0B4A-8E8C-05A9D45C2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93C7C-1E84-7446-A94E-A9871FFB9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C4B22-70FE-784F-9BE7-C8435C16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10/4/19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44FC98-A783-1641-8BD8-CF03AF40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36461D-8A53-D247-BEE9-6A8684BB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94C1-1CE1-5B4C-AADC-0FFA2F25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8D9DC-284C-A645-9FD1-DDD0E852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10/4/19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2B824-4922-2646-B175-F5482FE7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EEC8E-FD25-F944-9B64-B7C0BCDC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F1E34-2637-1A42-A844-106D9031D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10/4/19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2FAE7-4CD5-274E-AC9D-DEF894901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BFE5D-709A-8D4A-9390-15CBAB98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4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532E-CF71-E741-A87C-813B6938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61F7D-C4AE-0541-B9CB-E1DEE938E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5B2CF-BD48-7C4A-8AC5-AC7CF615B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4F19B-DE5E-314A-9F39-1DBA9AA1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6B71C-8592-0F47-85FB-AEEF1571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CF778-9341-AE4E-9506-BA23C014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3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C3F-2D57-4F41-B3AA-6B62808AE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BAEFB2-4F77-B841-B9B8-1F490345C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E4A6F-A6B3-CB47-B05D-52265ADA8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21FA4-51D1-7943-A4DD-B68EB31BC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E4418-83E7-0C40-AD18-3155F45D7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942CA-F1B0-FA4E-AB3A-AAAE2964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2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6ADA2-3470-FC44-BC64-4B2E6B33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0DE5D-025F-D14B-A738-95AB95806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656E9-3053-FD47-9C87-A24EB96D5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676E9-EAD9-284B-82D0-DC5EBF4C555C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4EB9C-0711-0F43-BB35-3387BD2A9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303EF-014D-514E-A969-F3DE92D9C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5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AFB800E-0B50-3D4D-B610-277FD1E31974}"/>
              </a:ext>
            </a:extLst>
          </p:cNvPr>
          <p:cNvGrpSpPr/>
          <p:nvPr/>
        </p:nvGrpSpPr>
        <p:grpSpPr>
          <a:xfrm>
            <a:off x="802133" y="631503"/>
            <a:ext cx="11076594" cy="5950248"/>
            <a:chOff x="553932" y="450552"/>
            <a:chExt cx="11076594" cy="5950248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0BF5CF2-59C1-5649-A48C-DD33ECC9EEBC}"/>
                </a:ext>
              </a:extLst>
            </p:cNvPr>
            <p:cNvSpPr/>
            <p:nvPr/>
          </p:nvSpPr>
          <p:spPr>
            <a:xfrm>
              <a:off x="553932" y="450552"/>
              <a:ext cx="11076594" cy="595024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7C75017-C20F-444E-AA0C-F719C16D9CC1}"/>
                </a:ext>
              </a:extLst>
            </p:cNvPr>
            <p:cNvGrpSpPr/>
            <p:nvPr/>
          </p:nvGrpSpPr>
          <p:grpSpPr>
            <a:xfrm>
              <a:off x="1050338" y="679067"/>
              <a:ext cx="10091324" cy="5499866"/>
              <a:chOff x="600336" y="431734"/>
              <a:chExt cx="11233524" cy="6086049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E037D7B-6771-D14A-9E67-1D7E0DDA4CED}"/>
                  </a:ext>
                </a:extLst>
              </p:cNvPr>
              <p:cNvGrpSpPr/>
              <p:nvPr/>
            </p:nvGrpSpPr>
            <p:grpSpPr>
              <a:xfrm>
                <a:off x="6658377" y="3546824"/>
                <a:ext cx="5170867" cy="2970959"/>
                <a:chOff x="2434107" y="2310452"/>
                <a:chExt cx="5170867" cy="2970959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BA92B9C9-8F2A-5C4B-A21A-9493BF354AFC}"/>
                    </a:ext>
                  </a:extLst>
                </p:cNvPr>
                <p:cNvSpPr/>
                <p:nvPr/>
              </p:nvSpPr>
              <p:spPr>
                <a:xfrm>
                  <a:off x="2434107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err="1"/>
                    <a:t>S</a:t>
                  </a:r>
                  <a:r>
                    <a:rPr lang="en-US" sz="4400" b="1" baseline="-25000" dirty="0" err="1"/>
                    <a:t>m</a:t>
                  </a:r>
                  <a:endParaRPr lang="en-US" sz="4400" b="1" dirty="0"/>
                </a:p>
              </p:txBody>
            </p:sp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EDF03F40-0352-534F-B99F-33DB0C9F681D}"/>
                    </a:ext>
                  </a:extLst>
                </p:cNvPr>
                <p:cNvSpPr/>
                <p:nvPr/>
              </p:nvSpPr>
              <p:spPr>
                <a:xfrm>
                  <a:off x="3797121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err="1"/>
                    <a:t>L</a:t>
                  </a:r>
                  <a:r>
                    <a:rPr lang="en-US" sz="4400" b="1" baseline="-25000" dirty="0" err="1"/>
                    <a:t>m</a:t>
                  </a:r>
                  <a:endParaRPr lang="en-US" sz="4400" b="1" dirty="0"/>
                </a:p>
              </p:txBody>
            </p:sp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45335C4F-A775-8F43-B7F4-7E07063DA279}"/>
                    </a:ext>
                  </a:extLst>
                </p:cNvPr>
                <p:cNvSpPr/>
                <p:nvPr/>
              </p:nvSpPr>
              <p:spPr>
                <a:xfrm>
                  <a:off x="5160135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err="1"/>
                    <a:t>I</a:t>
                  </a:r>
                  <a:r>
                    <a:rPr lang="en-US" sz="4400" b="1" baseline="-25000" dirty="0" err="1"/>
                    <a:t>m</a:t>
                  </a:r>
                  <a:endParaRPr lang="en-US" sz="4400" b="1" dirty="0"/>
                </a:p>
              </p:txBody>
            </p:sp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5D6BF64E-E4AA-3C40-805D-17C2AC8F90C0}"/>
                    </a:ext>
                  </a:extLst>
                </p:cNvPr>
                <p:cNvSpPr/>
                <p:nvPr/>
              </p:nvSpPr>
              <p:spPr>
                <a:xfrm>
                  <a:off x="6523149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R</a:t>
                  </a:r>
                  <a:r>
                    <a:rPr lang="en-US" sz="4400" b="1" baseline="-25000" dirty="0"/>
                    <a:t>m</a:t>
                  </a:r>
                  <a:endParaRPr lang="en-US" sz="4400" b="1" dirty="0"/>
                </a:p>
              </p:txBody>
            </p:sp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CDE6F18A-657C-ED48-BAA2-EB57F323B305}"/>
                    </a:ext>
                  </a:extLst>
                </p:cNvPr>
                <p:cNvSpPr/>
                <p:nvPr/>
              </p:nvSpPr>
              <p:spPr>
                <a:xfrm>
                  <a:off x="2434107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S</a:t>
                  </a:r>
                  <a:r>
                    <a:rPr lang="en-US" sz="4400" b="1" baseline="-25000" dirty="0"/>
                    <a:t>f</a:t>
                  </a:r>
                  <a:endParaRPr lang="en-US" sz="4400" b="1" dirty="0"/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C5DD9060-9836-304B-9564-F0320D93091C}"/>
                    </a:ext>
                  </a:extLst>
                </p:cNvPr>
                <p:cNvSpPr/>
                <p:nvPr/>
              </p:nvSpPr>
              <p:spPr>
                <a:xfrm>
                  <a:off x="3797121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err="1"/>
                    <a:t>L</a:t>
                  </a:r>
                  <a:r>
                    <a:rPr lang="en-US" sz="4400" b="1" baseline="-25000" dirty="0" err="1"/>
                    <a:t>f</a:t>
                  </a:r>
                  <a:endParaRPr lang="en-US" sz="4400" b="1" dirty="0"/>
                </a:p>
              </p:txBody>
            </p:sp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5C23B178-4212-9F4D-9F57-5A853F3ED345}"/>
                    </a:ext>
                  </a:extLst>
                </p:cNvPr>
                <p:cNvSpPr/>
                <p:nvPr/>
              </p:nvSpPr>
              <p:spPr>
                <a:xfrm>
                  <a:off x="5160135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I</a:t>
                  </a:r>
                  <a:r>
                    <a:rPr lang="en-US" sz="4400" b="1" baseline="-25000" dirty="0"/>
                    <a:t>f</a:t>
                  </a:r>
                  <a:endParaRPr lang="en-US" sz="4400" b="1" dirty="0"/>
                </a:p>
              </p:txBody>
            </p:sp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3ABBF70C-B4FC-734A-8937-B3984C96B98F}"/>
                    </a:ext>
                  </a:extLst>
                </p:cNvPr>
                <p:cNvSpPr/>
                <p:nvPr/>
              </p:nvSpPr>
              <p:spPr>
                <a:xfrm>
                  <a:off x="6523149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R</a:t>
                  </a:r>
                  <a:r>
                    <a:rPr lang="en-US" sz="4400" b="1" baseline="-25000" dirty="0"/>
                    <a:t>f</a:t>
                  </a:r>
                  <a:endParaRPr lang="en-US" sz="4400" b="1" dirty="0"/>
                </a:p>
              </p:txBody>
            </p:sp>
            <p:sp>
              <p:nvSpPr>
                <p:cNvPr id="12" name="Right Arrow 11">
                  <a:extLst>
                    <a:ext uri="{FF2B5EF4-FFF2-40B4-BE49-F238E27FC236}">
                      <a16:creationId xmlns:a16="http://schemas.microsoft.com/office/drawing/2014/main" id="{79D4BCF2-C63E-F543-8890-B9F87B8F4ACF}"/>
                    </a:ext>
                  </a:extLst>
                </p:cNvPr>
                <p:cNvSpPr/>
                <p:nvPr/>
              </p:nvSpPr>
              <p:spPr>
                <a:xfrm>
                  <a:off x="3534177" y="2937993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ight Arrow 12">
                  <a:extLst>
                    <a:ext uri="{FF2B5EF4-FFF2-40B4-BE49-F238E27FC236}">
                      <a16:creationId xmlns:a16="http://schemas.microsoft.com/office/drawing/2014/main" id="{9ACEA084-C3CB-9E4F-8C00-513E5AC9A474}"/>
                    </a:ext>
                  </a:extLst>
                </p:cNvPr>
                <p:cNvSpPr/>
                <p:nvPr/>
              </p:nvSpPr>
              <p:spPr>
                <a:xfrm>
                  <a:off x="4915437" y="2937993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ight Arrow 13">
                  <a:extLst>
                    <a:ext uri="{FF2B5EF4-FFF2-40B4-BE49-F238E27FC236}">
                      <a16:creationId xmlns:a16="http://schemas.microsoft.com/office/drawing/2014/main" id="{AF51F8E2-438E-9744-93DF-D93923E995CD}"/>
                    </a:ext>
                  </a:extLst>
                </p:cNvPr>
                <p:cNvSpPr/>
                <p:nvPr/>
              </p:nvSpPr>
              <p:spPr>
                <a:xfrm>
                  <a:off x="6260205" y="2937993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8E3029C-6A12-B142-A51B-BE3213E2E1D7}"/>
                    </a:ext>
                  </a:extLst>
                </p:cNvPr>
                <p:cNvGrpSpPr/>
                <p:nvPr/>
              </p:nvGrpSpPr>
              <p:grpSpPr>
                <a:xfrm>
                  <a:off x="2898692" y="2310452"/>
                  <a:ext cx="4215231" cy="274521"/>
                  <a:chOff x="2898692" y="2321954"/>
                  <a:chExt cx="4051644" cy="274521"/>
                </a:xfrm>
                <a:grpFill/>
              </p:grpSpPr>
              <p:sp>
                <p:nvSpPr>
                  <p:cNvPr id="15" name="Right Arrow 14">
                    <a:extLst>
                      <a:ext uri="{FF2B5EF4-FFF2-40B4-BE49-F238E27FC236}">
                        <a16:creationId xmlns:a16="http://schemas.microsoft.com/office/drawing/2014/main" id="{2988CD4F-F775-3240-B209-AE3A69A33CA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56087" y="2407566"/>
                    <a:ext cx="231514" cy="146304"/>
                  </a:xfrm>
                  <a:prstGeom prst="rightArrow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A68D0D0A-5B54-4542-85E0-671E684BF93E}"/>
                      </a:ext>
                    </a:extLst>
                  </p:cNvPr>
                  <p:cNvSpPr/>
                  <p:nvPr/>
                </p:nvSpPr>
                <p:spPr>
                  <a:xfrm>
                    <a:off x="2933701" y="2321954"/>
                    <a:ext cx="4016635" cy="9144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60CDD96B-0F5F-964C-9497-5CFE5B87EAEE}"/>
                      </a:ext>
                    </a:extLst>
                  </p:cNvPr>
                  <p:cNvSpPr/>
                  <p:nvPr/>
                </p:nvSpPr>
                <p:spPr>
                  <a:xfrm>
                    <a:off x="6862097" y="2410311"/>
                    <a:ext cx="87891" cy="18288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E8657F3-CAAE-A74D-978E-59B06ED1ABD9}"/>
                    </a:ext>
                  </a:extLst>
                </p:cNvPr>
                <p:cNvGrpSpPr/>
                <p:nvPr/>
              </p:nvGrpSpPr>
              <p:grpSpPr>
                <a:xfrm>
                  <a:off x="2898330" y="4166544"/>
                  <a:ext cx="4215231" cy="274521"/>
                  <a:chOff x="2898692" y="2321954"/>
                  <a:chExt cx="4051644" cy="274521"/>
                </a:xfrm>
                <a:grpFill/>
              </p:grpSpPr>
              <p:sp>
                <p:nvSpPr>
                  <p:cNvPr id="20" name="Right Arrow 19">
                    <a:extLst>
                      <a:ext uri="{FF2B5EF4-FFF2-40B4-BE49-F238E27FC236}">
                        <a16:creationId xmlns:a16="http://schemas.microsoft.com/office/drawing/2014/main" id="{90D6AB93-FD39-7549-9FF4-7BE80B45373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56087" y="2407566"/>
                    <a:ext cx="231514" cy="146304"/>
                  </a:xfrm>
                  <a:prstGeom prst="rightArrow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B2D68EBC-8F13-6144-A76B-B3E25D7323F2}"/>
                      </a:ext>
                    </a:extLst>
                  </p:cNvPr>
                  <p:cNvSpPr/>
                  <p:nvPr/>
                </p:nvSpPr>
                <p:spPr>
                  <a:xfrm>
                    <a:off x="2933701" y="2321954"/>
                    <a:ext cx="4016635" cy="9144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9159E129-7EC9-144D-9E13-36DB1993FE63}"/>
                      </a:ext>
                    </a:extLst>
                  </p:cNvPr>
                  <p:cNvSpPr/>
                  <p:nvPr/>
                </p:nvSpPr>
                <p:spPr>
                  <a:xfrm>
                    <a:off x="6862097" y="2410311"/>
                    <a:ext cx="87891" cy="18288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3" name="Right Arrow 22">
                  <a:extLst>
                    <a:ext uri="{FF2B5EF4-FFF2-40B4-BE49-F238E27FC236}">
                      <a16:creationId xmlns:a16="http://schemas.microsoft.com/office/drawing/2014/main" id="{D311C822-CFA9-6A48-8755-B54BA6A42C33}"/>
                    </a:ext>
                  </a:extLst>
                </p:cNvPr>
                <p:cNvSpPr/>
                <p:nvPr/>
              </p:nvSpPr>
              <p:spPr>
                <a:xfrm>
                  <a:off x="3534177" y="4773478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ight Arrow 23">
                  <a:extLst>
                    <a:ext uri="{FF2B5EF4-FFF2-40B4-BE49-F238E27FC236}">
                      <a16:creationId xmlns:a16="http://schemas.microsoft.com/office/drawing/2014/main" id="{7CBF7260-EEEB-4641-9386-35CD42DDC004}"/>
                    </a:ext>
                  </a:extLst>
                </p:cNvPr>
                <p:cNvSpPr/>
                <p:nvPr/>
              </p:nvSpPr>
              <p:spPr>
                <a:xfrm>
                  <a:off x="4915437" y="4773478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ight Arrow 24">
                  <a:extLst>
                    <a:ext uri="{FF2B5EF4-FFF2-40B4-BE49-F238E27FC236}">
                      <a16:creationId xmlns:a16="http://schemas.microsoft.com/office/drawing/2014/main" id="{F1A98450-C33D-994B-BB02-FFA4427432B9}"/>
                    </a:ext>
                  </a:extLst>
                </p:cNvPr>
                <p:cNvSpPr/>
                <p:nvPr/>
              </p:nvSpPr>
              <p:spPr>
                <a:xfrm>
                  <a:off x="6274142" y="4779975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9A9F482-3F1A-7645-BAE4-33EED2E26106}"/>
                  </a:ext>
                </a:extLst>
              </p:cNvPr>
              <p:cNvGrpSpPr/>
              <p:nvPr/>
            </p:nvGrpSpPr>
            <p:grpSpPr>
              <a:xfrm>
                <a:off x="600336" y="3825026"/>
                <a:ext cx="5170867" cy="2692757"/>
                <a:chOff x="2434107" y="2588654"/>
                <a:chExt cx="5170867" cy="2692757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29FDBAE8-DDA6-8348-A71E-FE8041680570}"/>
                    </a:ext>
                  </a:extLst>
                </p:cNvPr>
                <p:cNvSpPr/>
                <p:nvPr/>
              </p:nvSpPr>
              <p:spPr>
                <a:xfrm>
                  <a:off x="2434107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err="1"/>
                    <a:t>S</a:t>
                  </a:r>
                  <a:r>
                    <a:rPr lang="en-US" sz="4400" b="1" baseline="-25000" dirty="0" err="1"/>
                    <a:t>m</a:t>
                  </a:r>
                  <a:endParaRPr lang="en-US" sz="4400" b="1" dirty="0"/>
                </a:p>
              </p:txBody>
            </p:sp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76BBCCF1-A4FE-8D45-A73B-4AB96DE7A12D}"/>
                    </a:ext>
                  </a:extLst>
                </p:cNvPr>
                <p:cNvSpPr/>
                <p:nvPr/>
              </p:nvSpPr>
              <p:spPr>
                <a:xfrm>
                  <a:off x="3797121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err="1"/>
                    <a:t>L</a:t>
                  </a:r>
                  <a:r>
                    <a:rPr lang="en-US" sz="4400" b="1" baseline="-25000" dirty="0" err="1"/>
                    <a:t>m</a:t>
                  </a:r>
                  <a:endParaRPr lang="en-US" sz="4400" b="1" dirty="0"/>
                </a:p>
              </p:txBody>
            </p:sp>
            <p:sp>
              <p:nvSpPr>
                <p:cNvPr id="30" name="Rounded Rectangle 29">
                  <a:extLst>
                    <a:ext uri="{FF2B5EF4-FFF2-40B4-BE49-F238E27FC236}">
                      <a16:creationId xmlns:a16="http://schemas.microsoft.com/office/drawing/2014/main" id="{6B1DB00B-D8C6-524D-A59E-F0114BBF930B}"/>
                    </a:ext>
                  </a:extLst>
                </p:cNvPr>
                <p:cNvSpPr/>
                <p:nvPr/>
              </p:nvSpPr>
              <p:spPr>
                <a:xfrm>
                  <a:off x="5160135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err="1"/>
                    <a:t>I</a:t>
                  </a:r>
                  <a:r>
                    <a:rPr lang="en-US" sz="4400" b="1" baseline="-25000" dirty="0" err="1"/>
                    <a:t>m</a:t>
                  </a:r>
                  <a:endParaRPr lang="en-US" sz="4400" b="1" dirty="0"/>
                </a:p>
              </p:txBody>
            </p:sp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130BEF0E-C1A9-0947-B189-9C615A209029}"/>
                    </a:ext>
                  </a:extLst>
                </p:cNvPr>
                <p:cNvSpPr/>
                <p:nvPr/>
              </p:nvSpPr>
              <p:spPr>
                <a:xfrm>
                  <a:off x="6523149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R</a:t>
                  </a:r>
                  <a:r>
                    <a:rPr lang="en-US" sz="4400" b="1" baseline="-25000" dirty="0"/>
                    <a:t>m</a:t>
                  </a:r>
                  <a:endParaRPr lang="en-US" sz="4400" b="1" dirty="0"/>
                </a:p>
              </p:txBody>
            </p:sp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946522CD-C574-0D40-8F50-05391F71A4AF}"/>
                    </a:ext>
                  </a:extLst>
                </p:cNvPr>
                <p:cNvSpPr/>
                <p:nvPr/>
              </p:nvSpPr>
              <p:spPr>
                <a:xfrm>
                  <a:off x="2434107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S</a:t>
                  </a:r>
                  <a:r>
                    <a:rPr lang="en-US" sz="4400" b="1" baseline="-25000" dirty="0"/>
                    <a:t>f</a:t>
                  </a:r>
                  <a:endParaRPr lang="en-US" sz="4400" b="1" dirty="0"/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61F91F36-85CA-0443-92CD-46E378B6BE80}"/>
                    </a:ext>
                  </a:extLst>
                </p:cNvPr>
                <p:cNvSpPr/>
                <p:nvPr/>
              </p:nvSpPr>
              <p:spPr>
                <a:xfrm>
                  <a:off x="3797121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err="1"/>
                    <a:t>L</a:t>
                  </a:r>
                  <a:r>
                    <a:rPr lang="en-US" sz="4400" b="1" baseline="-25000" dirty="0" err="1"/>
                    <a:t>f</a:t>
                  </a:r>
                  <a:endParaRPr lang="en-US" sz="4400" b="1" dirty="0"/>
                </a:p>
              </p:txBody>
            </p:sp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CC6D23BF-F8B5-9841-840C-A826B9B76900}"/>
                    </a:ext>
                  </a:extLst>
                </p:cNvPr>
                <p:cNvSpPr/>
                <p:nvPr/>
              </p:nvSpPr>
              <p:spPr>
                <a:xfrm>
                  <a:off x="5160135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I</a:t>
                  </a:r>
                  <a:r>
                    <a:rPr lang="en-US" sz="4400" b="1" baseline="-25000" dirty="0"/>
                    <a:t>f</a:t>
                  </a:r>
                  <a:endParaRPr lang="en-US" sz="4400" b="1" dirty="0"/>
                </a:p>
              </p:txBody>
            </p:sp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A575D82E-2189-6345-8A3D-33F13EF85C56}"/>
                    </a:ext>
                  </a:extLst>
                </p:cNvPr>
                <p:cNvSpPr/>
                <p:nvPr/>
              </p:nvSpPr>
              <p:spPr>
                <a:xfrm>
                  <a:off x="6523149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R</a:t>
                  </a:r>
                  <a:r>
                    <a:rPr lang="en-US" sz="4400" b="1" baseline="-25000" dirty="0"/>
                    <a:t>f</a:t>
                  </a:r>
                  <a:endParaRPr lang="en-US" sz="4400" b="1" dirty="0"/>
                </a:p>
              </p:txBody>
            </p:sp>
            <p:sp>
              <p:nvSpPr>
                <p:cNvPr id="36" name="Right Arrow 35">
                  <a:extLst>
                    <a:ext uri="{FF2B5EF4-FFF2-40B4-BE49-F238E27FC236}">
                      <a16:creationId xmlns:a16="http://schemas.microsoft.com/office/drawing/2014/main" id="{968935ED-48E5-084C-935B-1B4AEC9B7C3A}"/>
                    </a:ext>
                  </a:extLst>
                </p:cNvPr>
                <p:cNvSpPr/>
                <p:nvPr/>
              </p:nvSpPr>
              <p:spPr>
                <a:xfrm>
                  <a:off x="3534177" y="2937993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ight Arrow 36">
                  <a:extLst>
                    <a:ext uri="{FF2B5EF4-FFF2-40B4-BE49-F238E27FC236}">
                      <a16:creationId xmlns:a16="http://schemas.microsoft.com/office/drawing/2014/main" id="{25B74D07-E93C-904D-95E6-F1D82C69F03B}"/>
                    </a:ext>
                  </a:extLst>
                </p:cNvPr>
                <p:cNvSpPr/>
                <p:nvPr/>
              </p:nvSpPr>
              <p:spPr>
                <a:xfrm>
                  <a:off x="4915437" y="2937993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ight Arrow 37">
                  <a:extLst>
                    <a:ext uri="{FF2B5EF4-FFF2-40B4-BE49-F238E27FC236}">
                      <a16:creationId xmlns:a16="http://schemas.microsoft.com/office/drawing/2014/main" id="{CDB05B4D-83AF-E94B-AB71-4A36F2FCDC15}"/>
                    </a:ext>
                  </a:extLst>
                </p:cNvPr>
                <p:cNvSpPr/>
                <p:nvPr/>
              </p:nvSpPr>
              <p:spPr>
                <a:xfrm>
                  <a:off x="6278451" y="2937993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ight Arrow 40">
                  <a:extLst>
                    <a:ext uri="{FF2B5EF4-FFF2-40B4-BE49-F238E27FC236}">
                      <a16:creationId xmlns:a16="http://schemas.microsoft.com/office/drawing/2014/main" id="{705EB4F4-8C52-374F-BE08-071489C90B69}"/>
                    </a:ext>
                  </a:extLst>
                </p:cNvPr>
                <p:cNvSpPr/>
                <p:nvPr/>
              </p:nvSpPr>
              <p:spPr>
                <a:xfrm>
                  <a:off x="3534177" y="4773478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ight Arrow 41">
                  <a:extLst>
                    <a:ext uri="{FF2B5EF4-FFF2-40B4-BE49-F238E27FC236}">
                      <a16:creationId xmlns:a16="http://schemas.microsoft.com/office/drawing/2014/main" id="{5B9F3F49-6C2E-944D-93CF-0142FE553062}"/>
                    </a:ext>
                  </a:extLst>
                </p:cNvPr>
                <p:cNvSpPr/>
                <p:nvPr/>
              </p:nvSpPr>
              <p:spPr>
                <a:xfrm>
                  <a:off x="4915437" y="4773478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ight Arrow 42">
                  <a:extLst>
                    <a:ext uri="{FF2B5EF4-FFF2-40B4-BE49-F238E27FC236}">
                      <a16:creationId xmlns:a16="http://schemas.microsoft.com/office/drawing/2014/main" id="{E89E883E-4C19-4949-B03A-5609AFC1436D}"/>
                    </a:ext>
                  </a:extLst>
                </p:cNvPr>
                <p:cNvSpPr/>
                <p:nvPr/>
              </p:nvSpPr>
              <p:spPr>
                <a:xfrm>
                  <a:off x="6278451" y="4773478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F3FF3718-45B8-714A-9F6F-5BD9585DD690}"/>
                  </a:ext>
                </a:extLst>
              </p:cNvPr>
              <p:cNvGrpSpPr/>
              <p:nvPr/>
            </p:nvGrpSpPr>
            <p:grpSpPr>
              <a:xfrm>
                <a:off x="6662993" y="431734"/>
                <a:ext cx="5170867" cy="2970959"/>
                <a:chOff x="2434107" y="2310452"/>
                <a:chExt cx="5170867" cy="2970959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51" name="Rounded Rectangle 50">
                  <a:extLst>
                    <a:ext uri="{FF2B5EF4-FFF2-40B4-BE49-F238E27FC236}">
                      <a16:creationId xmlns:a16="http://schemas.microsoft.com/office/drawing/2014/main" id="{7AB08BF4-AFB6-5841-8CF8-F0B2FE8A1FFD}"/>
                    </a:ext>
                  </a:extLst>
                </p:cNvPr>
                <p:cNvSpPr/>
                <p:nvPr/>
              </p:nvSpPr>
              <p:spPr>
                <a:xfrm>
                  <a:off x="2434107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err="1"/>
                    <a:t>S</a:t>
                  </a:r>
                  <a:r>
                    <a:rPr lang="en-US" sz="4400" b="1" baseline="-25000" dirty="0" err="1"/>
                    <a:t>m</a:t>
                  </a:r>
                  <a:endParaRPr lang="en-US" sz="4400" b="1" dirty="0"/>
                </a:p>
              </p:txBody>
            </p: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A34DE6B5-A95A-814B-B574-F4E78791B991}"/>
                    </a:ext>
                  </a:extLst>
                </p:cNvPr>
                <p:cNvSpPr/>
                <p:nvPr/>
              </p:nvSpPr>
              <p:spPr>
                <a:xfrm>
                  <a:off x="5160135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err="1"/>
                    <a:t>I</a:t>
                  </a:r>
                  <a:r>
                    <a:rPr lang="en-US" sz="4400" b="1" baseline="-25000" dirty="0" err="1"/>
                    <a:t>m</a:t>
                  </a:r>
                  <a:endParaRPr lang="en-US" sz="4400" b="1" dirty="0"/>
                </a:p>
              </p:txBody>
            </p:sp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391D8B4B-210F-2745-AD28-D00B105F35CB}"/>
                    </a:ext>
                  </a:extLst>
                </p:cNvPr>
                <p:cNvSpPr/>
                <p:nvPr/>
              </p:nvSpPr>
              <p:spPr>
                <a:xfrm>
                  <a:off x="6523149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R</a:t>
                  </a:r>
                  <a:r>
                    <a:rPr lang="en-US" sz="4400" b="1" baseline="-25000" dirty="0"/>
                    <a:t>m</a:t>
                  </a:r>
                  <a:endParaRPr lang="en-US" sz="4400" b="1" dirty="0"/>
                </a:p>
              </p:txBody>
            </p:sp>
            <p:sp>
              <p:nvSpPr>
                <p:cNvPr id="55" name="Rounded Rectangle 54">
                  <a:extLst>
                    <a:ext uri="{FF2B5EF4-FFF2-40B4-BE49-F238E27FC236}">
                      <a16:creationId xmlns:a16="http://schemas.microsoft.com/office/drawing/2014/main" id="{31BC0202-3847-2040-908D-8A6F9DEC10F3}"/>
                    </a:ext>
                  </a:extLst>
                </p:cNvPr>
                <p:cNvSpPr/>
                <p:nvPr/>
              </p:nvSpPr>
              <p:spPr>
                <a:xfrm>
                  <a:off x="2434107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S</a:t>
                  </a:r>
                  <a:r>
                    <a:rPr lang="en-US" sz="4400" b="1" baseline="-25000" dirty="0"/>
                    <a:t>f</a:t>
                  </a:r>
                  <a:endParaRPr lang="en-US" sz="4400" b="1" dirty="0"/>
                </a:p>
              </p:txBody>
            </p:sp>
            <p:sp>
              <p:nvSpPr>
                <p:cNvPr id="57" name="Rounded Rectangle 56">
                  <a:extLst>
                    <a:ext uri="{FF2B5EF4-FFF2-40B4-BE49-F238E27FC236}">
                      <a16:creationId xmlns:a16="http://schemas.microsoft.com/office/drawing/2014/main" id="{6B9F902D-04BD-9A42-93C3-E245ED276195}"/>
                    </a:ext>
                  </a:extLst>
                </p:cNvPr>
                <p:cNvSpPr/>
                <p:nvPr/>
              </p:nvSpPr>
              <p:spPr>
                <a:xfrm>
                  <a:off x="5160135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I</a:t>
                  </a:r>
                  <a:r>
                    <a:rPr lang="en-US" sz="4400" b="1" baseline="-25000" dirty="0"/>
                    <a:t>f</a:t>
                  </a:r>
                  <a:endParaRPr lang="en-US" sz="4400" b="1" dirty="0"/>
                </a:p>
              </p:txBody>
            </p:sp>
            <p:sp>
              <p:nvSpPr>
                <p:cNvPr id="58" name="Rounded Rectangle 57">
                  <a:extLst>
                    <a:ext uri="{FF2B5EF4-FFF2-40B4-BE49-F238E27FC236}">
                      <a16:creationId xmlns:a16="http://schemas.microsoft.com/office/drawing/2014/main" id="{FD4E47BC-D077-7B42-9348-D877A6878404}"/>
                    </a:ext>
                  </a:extLst>
                </p:cNvPr>
                <p:cNvSpPr/>
                <p:nvPr/>
              </p:nvSpPr>
              <p:spPr>
                <a:xfrm>
                  <a:off x="6523149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R</a:t>
                  </a:r>
                  <a:r>
                    <a:rPr lang="en-US" sz="4400" b="1" baseline="-25000" dirty="0"/>
                    <a:t>f</a:t>
                  </a:r>
                  <a:endParaRPr lang="en-US" sz="4400" b="1" dirty="0"/>
                </a:p>
              </p:txBody>
            </p:sp>
            <p:sp>
              <p:nvSpPr>
                <p:cNvPr id="61" name="Right Arrow 60">
                  <a:extLst>
                    <a:ext uri="{FF2B5EF4-FFF2-40B4-BE49-F238E27FC236}">
                      <a16:creationId xmlns:a16="http://schemas.microsoft.com/office/drawing/2014/main" id="{EB25F7AC-D105-E741-8E09-E39D90E88C43}"/>
                    </a:ext>
                  </a:extLst>
                </p:cNvPr>
                <p:cNvSpPr/>
                <p:nvPr/>
              </p:nvSpPr>
              <p:spPr>
                <a:xfrm>
                  <a:off x="6278451" y="2937993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F88E0D4-04AD-144E-BBE2-7A65E54FE2C0}"/>
                    </a:ext>
                  </a:extLst>
                </p:cNvPr>
                <p:cNvGrpSpPr/>
                <p:nvPr/>
              </p:nvGrpSpPr>
              <p:grpSpPr>
                <a:xfrm>
                  <a:off x="2898692" y="2310452"/>
                  <a:ext cx="4215231" cy="274521"/>
                  <a:chOff x="2898692" y="2321954"/>
                  <a:chExt cx="4051644" cy="274521"/>
                </a:xfrm>
                <a:grpFill/>
              </p:grpSpPr>
              <p:sp>
                <p:nvSpPr>
                  <p:cNvPr id="70" name="Right Arrow 69">
                    <a:extLst>
                      <a:ext uri="{FF2B5EF4-FFF2-40B4-BE49-F238E27FC236}">
                        <a16:creationId xmlns:a16="http://schemas.microsoft.com/office/drawing/2014/main" id="{4B2968B0-A6F9-694C-A297-D249BAE78CB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56087" y="2407566"/>
                    <a:ext cx="231514" cy="146304"/>
                  </a:xfrm>
                  <a:prstGeom prst="rightArrow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1A19AC84-E813-0547-9859-5E24CB27CE3C}"/>
                      </a:ext>
                    </a:extLst>
                  </p:cNvPr>
                  <p:cNvSpPr/>
                  <p:nvPr/>
                </p:nvSpPr>
                <p:spPr>
                  <a:xfrm>
                    <a:off x="2933701" y="2321954"/>
                    <a:ext cx="4016635" cy="9144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D29D992E-4D5E-F543-BC33-99DFEB42AF54}"/>
                      </a:ext>
                    </a:extLst>
                  </p:cNvPr>
                  <p:cNvSpPr/>
                  <p:nvPr/>
                </p:nvSpPr>
                <p:spPr>
                  <a:xfrm>
                    <a:off x="6862097" y="2410311"/>
                    <a:ext cx="87891" cy="18288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C49F6ADC-8094-2042-BFC8-8167DF27BFB1}"/>
                    </a:ext>
                  </a:extLst>
                </p:cNvPr>
                <p:cNvGrpSpPr/>
                <p:nvPr/>
              </p:nvGrpSpPr>
              <p:grpSpPr>
                <a:xfrm>
                  <a:off x="2898330" y="4166544"/>
                  <a:ext cx="4215231" cy="274521"/>
                  <a:chOff x="2898692" y="2321954"/>
                  <a:chExt cx="4051644" cy="274521"/>
                </a:xfrm>
                <a:grpFill/>
              </p:grpSpPr>
              <p:sp>
                <p:nvSpPr>
                  <p:cNvPr id="67" name="Right Arrow 66">
                    <a:extLst>
                      <a:ext uri="{FF2B5EF4-FFF2-40B4-BE49-F238E27FC236}">
                        <a16:creationId xmlns:a16="http://schemas.microsoft.com/office/drawing/2014/main" id="{93158394-1C7E-6A4C-AC9E-30F62B5351E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56087" y="2407566"/>
                    <a:ext cx="231514" cy="146304"/>
                  </a:xfrm>
                  <a:prstGeom prst="rightArrow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A0235C43-47F2-DD48-81EC-B49AECE6E066}"/>
                      </a:ext>
                    </a:extLst>
                  </p:cNvPr>
                  <p:cNvSpPr/>
                  <p:nvPr/>
                </p:nvSpPr>
                <p:spPr>
                  <a:xfrm>
                    <a:off x="2933701" y="2321954"/>
                    <a:ext cx="4016635" cy="9144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6F3C3F38-85DB-EE4E-A27A-12DF7E492A86}"/>
                      </a:ext>
                    </a:extLst>
                  </p:cNvPr>
                  <p:cNvSpPr/>
                  <p:nvPr/>
                </p:nvSpPr>
                <p:spPr>
                  <a:xfrm>
                    <a:off x="6862097" y="2410311"/>
                    <a:ext cx="87891" cy="18288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64" name="Right Arrow 63">
                  <a:extLst>
                    <a:ext uri="{FF2B5EF4-FFF2-40B4-BE49-F238E27FC236}">
                      <a16:creationId xmlns:a16="http://schemas.microsoft.com/office/drawing/2014/main" id="{5C718923-AD1E-7045-9D64-B85EE10FFC5C}"/>
                    </a:ext>
                  </a:extLst>
                </p:cNvPr>
                <p:cNvSpPr/>
                <p:nvPr/>
              </p:nvSpPr>
              <p:spPr>
                <a:xfrm>
                  <a:off x="3534177" y="4773478"/>
                  <a:ext cx="1621342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ight Arrow 65">
                  <a:extLst>
                    <a:ext uri="{FF2B5EF4-FFF2-40B4-BE49-F238E27FC236}">
                      <a16:creationId xmlns:a16="http://schemas.microsoft.com/office/drawing/2014/main" id="{ED8C1F70-6ACB-CA45-8F39-03BF144A3CFC}"/>
                    </a:ext>
                  </a:extLst>
                </p:cNvPr>
                <p:cNvSpPr/>
                <p:nvPr/>
              </p:nvSpPr>
              <p:spPr>
                <a:xfrm>
                  <a:off x="6278451" y="4773478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3" name="Right Arrow 72">
                <a:extLst>
                  <a:ext uri="{FF2B5EF4-FFF2-40B4-BE49-F238E27FC236}">
                    <a16:creationId xmlns:a16="http://schemas.microsoft.com/office/drawing/2014/main" id="{12A6AC3C-CA9A-0B41-9D83-92FAE5B38631}"/>
                  </a:ext>
                </a:extLst>
              </p:cNvPr>
              <p:cNvSpPr/>
              <p:nvPr/>
            </p:nvSpPr>
            <p:spPr>
              <a:xfrm>
                <a:off x="7763063" y="1059275"/>
                <a:ext cx="1621342" cy="141667"/>
              </a:xfrm>
              <a:prstGeom prst="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D226D6CF-4913-E849-A7AD-0C99002C9F77}"/>
                  </a:ext>
                </a:extLst>
              </p:cNvPr>
              <p:cNvGrpSpPr/>
              <p:nvPr/>
            </p:nvGrpSpPr>
            <p:grpSpPr>
              <a:xfrm>
                <a:off x="600336" y="706483"/>
                <a:ext cx="5170867" cy="2692757"/>
                <a:chOff x="429294" y="538372"/>
                <a:chExt cx="5170867" cy="2692757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C01D7D7B-5EAD-D645-B33D-B4EAD3AC374E}"/>
                    </a:ext>
                  </a:extLst>
                </p:cNvPr>
                <p:cNvGrpSpPr/>
                <p:nvPr/>
              </p:nvGrpSpPr>
              <p:grpSpPr>
                <a:xfrm>
                  <a:off x="429294" y="538372"/>
                  <a:ext cx="5170867" cy="2692757"/>
                  <a:chOff x="2434107" y="2588654"/>
                  <a:chExt cx="5170867" cy="2692757"/>
                </a:xfrm>
                <a:solidFill>
                  <a:schemeClr val="accent6">
                    <a:lumMod val="60000"/>
                    <a:lumOff val="40000"/>
                  </a:schemeClr>
                </a:solidFill>
              </p:grpSpPr>
              <p:sp>
                <p:nvSpPr>
                  <p:cNvPr id="75" name="Rounded Rectangle 74">
                    <a:extLst>
                      <a:ext uri="{FF2B5EF4-FFF2-40B4-BE49-F238E27FC236}">
                        <a16:creationId xmlns:a16="http://schemas.microsoft.com/office/drawing/2014/main" id="{0A009A46-8C95-3847-898D-1E2046B614EA}"/>
                      </a:ext>
                    </a:extLst>
                  </p:cNvPr>
                  <p:cNvSpPr/>
                  <p:nvPr/>
                </p:nvSpPr>
                <p:spPr>
                  <a:xfrm>
                    <a:off x="2434107" y="2588654"/>
                    <a:ext cx="1081825" cy="840346"/>
                  </a:xfrm>
                  <a:prstGeom prst="roundRect">
                    <a:avLst/>
                  </a:prstGeom>
                  <a:grpFill/>
                  <a:ln>
                    <a:noFill/>
                  </a:ln>
                  <a:effectLst>
                    <a:softEdge rad="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4400" b="1" dirty="0" err="1"/>
                      <a:t>S</a:t>
                    </a:r>
                    <a:r>
                      <a:rPr lang="en-US" sz="4400" b="1" baseline="-25000" dirty="0" err="1"/>
                      <a:t>m</a:t>
                    </a:r>
                    <a:endParaRPr lang="en-US" sz="4400" b="1" dirty="0"/>
                  </a:p>
                </p:txBody>
              </p:sp>
              <p:sp>
                <p:nvSpPr>
                  <p:cNvPr id="77" name="Rounded Rectangle 76">
                    <a:extLst>
                      <a:ext uri="{FF2B5EF4-FFF2-40B4-BE49-F238E27FC236}">
                        <a16:creationId xmlns:a16="http://schemas.microsoft.com/office/drawing/2014/main" id="{C2F7D810-3794-5147-8666-7E5B60545873}"/>
                      </a:ext>
                    </a:extLst>
                  </p:cNvPr>
                  <p:cNvSpPr/>
                  <p:nvPr/>
                </p:nvSpPr>
                <p:spPr>
                  <a:xfrm>
                    <a:off x="5160135" y="2588654"/>
                    <a:ext cx="1081825" cy="840346"/>
                  </a:xfrm>
                  <a:prstGeom prst="roundRect">
                    <a:avLst/>
                  </a:prstGeom>
                  <a:grpFill/>
                  <a:ln>
                    <a:noFill/>
                  </a:ln>
                  <a:effectLst>
                    <a:softEdge rad="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4400" b="1" dirty="0" err="1"/>
                      <a:t>I</a:t>
                    </a:r>
                    <a:r>
                      <a:rPr lang="en-US" sz="4400" b="1" baseline="-25000" dirty="0" err="1"/>
                      <a:t>m</a:t>
                    </a:r>
                    <a:endParaRPr lang="en-US" sz="4400" b="1" dirty="0"/>
                  </a:p>
                </p:txBody>
              </p:sp>
              <p:sp>
                <p:nvSpPr>
                  <p:cNvPr id="78" name="Rounded Rectangle 77">
                    <a:extLst>
                      <a:ext uri="{FF2B5EF4-FFF2-40B4-BE49-F238E27FC236}">
                        <a16:creationId xmlns:a16="http://schemas.microsoft.com/office/drawing/2014/main" id="{7DED561C-B637-0E41-99C7-80C2FEE761DC}"/>
                      </a:ext>
                    </a:extLst>
                  </p:cNvPr>
                  <p:cNvSpPr/>
                  <p:nvPr/>
                </p:nvSpPr>
                <p:spPr>
                  <a:xfrm>
                    <a:off x="6523149" y="2588654"/>
                    <a:ext cx="1081825" cy="840346"/>
                  </a:xfrm>
                  <a:prstGeom prst="roundRect">
                    <a:avLst/>
                  </a:prstGeom>
                  <a:grpFill/>
                  <a:ln>
                    <a:noFill/>
                  </a:ln>
                  <a:effectLst>
                    <a:softEdge rad="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4400" b="1" dirty="0"/>
                      <a:t>R</a:t>
                    </a:r>
                    <a:r>
                      <a:rPr lang="en-US" sz="4400" b="1" baseline="-25000" dirty="0"/>
                      <a:t>m</a:t>
                    </a:r>
                    <a:endParaRPr lang="en-US" sz="4400" b="1" dirty="0"/>
                  </a:p>
                </p:txBody>
              </p:sp>
              <p:sp>
                <p:nvSpPr>
                  <p:cNvPr id="79" name="Rounded Rectangle 78">
                    <a:extLst>
                      <a:ext uri="{FF2B5EF4-FFF2-40B4-BE49-F238E27FC236}">
                        <a16:creationId xmlns:a16="http://schemas.microsoft.com/office/drawing/2014/main" id="{788CDAAE-FCDF-3C41-A71F-FE0F39878E59}"/>
                      </a:ext>
                    </a:extLst>
                  </p:cNvPr>
                  <p:cNvSpPr/>
                  <p:nvPr/>
                </p:nvSpPr>
                <p:spPr>
                  <a:xfrm>
                    <a:off x="2434107" y="4441065"/>
                    <a:ext cx="1081825" cy="840346"/>
                  </a:xfrm>
                  <a:prstGeom prst="roundRect">
                    <a:avLst/>
                  </a:prstGeom>
                  <a:grpFill/>
                  <a:ln>
                    <a:noFill/>
                  </a:ln>
                  <a:effectLst>
                    <a:softEdge rad="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4400" b="1" dirty="0"/>
                      <a:t>S</a:t>
                    </a:r>
                    <a:r>
                      <a:rPr lang="en-US" sz="4400" b="1" baseline="-25000" dirty="0"/>
                      <a:t>f</a:t>
                    </a:r>
                    <a:endParaRPr lang="en-US" sz="4400" b="1" dirty="0"/>
                  </a:p>
                </p:txBody>
              </p:sp>
              <p:sp>
                <p:nvSpPr>
                  <p:cNvPr id="81" name="Rounded Rectangle 80">
                    <a:extLst>
                      <a:ext uri="{FF2B5EF4-FFF2-40B4-BE49-F238E27FC236}">
                        <a16:creationId xmlns:a16="http://schemas.microsoft.com/office/drawing/2014/main" id="{DC9C6A53-756A-804E-B7C0-7E057F82A92C}"/>
                      </a:ext>
                    </a:extLst>
                  </p:cNvPr>
                  <p:cNvSpPr/>
                  <p:nvPr/>
                </p:nvSpPr>
                <p:spPr>
                  <a:xfrm>
                    <a:off x="5160135" y="4441065"/>
                    <a:ext cx="1081825" cy="840346"/>
                  </a:xfrm>
                  <a:prstGeom prst="roundRect">
                    <a:avLst/>
                  </a:prstGeom>
                  <a:grpFill/>
                  <a:ln>
                    <a:noFill/>
                  </a:ln>
                  <a:effectLst>
                    <a:softEdge rad="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4400" b="1" dirty="0"/>
                      <a:t>I</a:t>
                    </a:r>
                    <a:r>
                      <a:rPr lang="en-US" sz="4400" b="1" baseline="-25000" dirty="0"/>
                      <a:t>f</a:t>
                    </a:r>
                    <a:endParaRPr lang="en-US" sz="4400" b="1" dirty="0"/>
                  </a:p>
                </p:txBody>
              </p:sp>
              <p:sp>
                <p:nvSpPr>
                  <p:cNvPr id="82" name="Rounded Rectangle 81">
                    <a:extLst>
                      <a:ext uri="{FF2B5EF4-FFF2-40B4-BE49-F238E27FC236}">
                        <a16:creationId xmlns:a16="http://schemas.microsoft.com/office/drawing/2014/main" id="{072B0584-F498-C040-BD0D-8D7F64532B92}"/>
                      </a:ext>
                    </a:extLst>
                  </p:cNvPr>
                  <p:cNvSpPr/>
                  <p:nvPr/>
                </p:nvSpPr>
                <p:spPr>
                  <a:xfrm>
                    <a:off x="6523149" y="4441065"/>
                    <a:ext cx="1081825" cy="840346"/>
                  </a:xfrm>
                  <a:prstGeom prst="roundRect">
                    <a:avLst/>
                  </a:prstGeom>
                  <a:grpFill/>
                  <a:ln>
                    <a:noFill/>
                  </a:ln>
                  <a:effectLst>
                    <a:softEdge rad="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4400" b="1" dirty="0"/>
                      <a:t>R</a:t>
                    </a:r>
                    <a:r>
                      <a:rPr lang="en-US" sz="4400" b="1" baseline="-25000" dirty="0"/>
                      <a:t>f</a:t>
                    </a:r>
                    <a:endParaRPr lang="en-US" sz="4400" b="1" dirty="0"/>
                  </a:p>
                </p:txBody>
              </p:sp>
              <p:sp>
                <p:nvSpPr>
                  <p:cNvPr id="85" name="Right Arrow 84">
                    <a:extLst>
                      <a:ext uri="{FF2B5EF4-FFF2-40B4-BE49-F238E27FC236}">
                        <a16:creationId xmlns:a16="http://schemas.microsoft.com/office/drawing/2014/main" id="{F89DE180-C6EB-5A4B-AD8B-ECE1236BF445}"/>
                      </a:ext>
                    </a:extLst>
                  </p:cNvPr>
                  <p:cNvSpPr/>
                  <p:nvPr/>
                </p:nvSpPr>
                <p:spPr>
                  <a:xfrm>
                    <a:off x="6278451" y="2937993"/>
                    <a:ext cx="244698" cy="141667"/>
                  </a:xfrm>
                  <a:prstGeom prst="rightArrow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Right Arrow 87">
                    <a:extLst>
                      <a:ext uri="{FF2B5EF4-FFF2-40B4-BE49-F238E27FC236}">
                        <a16:creationId xmlns:a16="http://schemas.microsoft.com/office/drawing/2014/main" id="{B3A23C9C-6FF9-CF40-B934-426C4FD37D2B}"/>
                      </a:ext>
                    </a:extLst>
                  </p:cNvPr>
                  <p:cNvSpPr/>
                  <p:nvPr/>
                </p:nvSpPr>
                <p:spPr>
                  <a:xfrm>
                    <a:off x="6278451" y="4773478"/>
                    <a:ext cx="244698" cy="141667"/>
                  </a:xfrm>
                  <a:prstGeom prst="rightArrow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9" name="Right Arrow 88">
                  <a:extLst>
                    <a:ext uri="{FF2B5EF4-FFF2-40B4-BE49-F238E27FC236}">
                      <a16:creationId xmlns:a16="http://schemas.microsoft.com/office/drawing/2014/main" id="{1994988A-0FC4-E84E-84CE-D574FD09A148}"/>
                    </a:ext>
                  </a:extLst>
                </p:cNvPr>
                <p:cNvSpPr/>
                <p:nvPr/>
              </p:nvSpPr>
              <p:spPr>
                <a:xfrm>
                  <a:off x="1529362" y="887711"/>
                  <a:ext cx="1621342" cy="141667"/>
                </a:xfrm>
                <a:prstGeom prst="rightArrow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ight Arrow 89">
                  <a:extLst>
                    <a:ext uri="{FF2B5EF4-FFF2-40B4-BE49-F238E27FC236}">
                      <a16:creationId xmlns:a16="http://schemas.microsoft.com/office/drawing/2014/main" id="{AC18F4A1-A0CB-694F-8302-C4265B1A82D7}"/>
                    </a:ext>
                  </a:extLst>
                </p:cNvPr>
                <p:cNvSpPr/>
                <p:nvPr/>
              </p:nvSpPr>
              <p:spPr>
                <a:xfrm>
                  <a:off x="1529362" y="2723196"/>
                  <a:ext cx="1621342" cy="141667"/>
                </a:xfrm>
                <a:prstGeom prst="rightArrow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F318112B-4AFB-C84F-BA4D-0C70065EE93D}"/>
              </a:ext>
            </a:extLst>
          </p:cNvPr>
          <p:cNvSpPr txBox="1"/>
          <p:nvPr/>
        </p:nvSpPr>
        <p:spPr>
          <a:xfrm>
            <a:off x="1309495" y="211625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61F24B9-42E0-194E-A091-F494C87C67C6}"/>
              </a:ext>
            </a:extLst>
          </p:cNvPr>
          <p:cNvSpPr txBox="1"/>
          <p:nvPr/>
        </p:nvSpPr>
        <p:spPr>
          <a:xfrm>
            <a:off x="6711128" y="2048676"/>
            <a:ext cx="57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SIRS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717C969-3C76-4B46-9E24-3B6EE36696CE}"/>
              </a:ext>
            </a:extLst>
          </p:cNvPr>
          <p:cNvSpPr txBox="1"/>
          <p:nvPr/>
        </p:nvSpPr>
        <p:spPr>
          <a:xfrm>
            <a:off x="6711128" y="4846947"/>
            <a:ext cx="67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SLIRS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DF00A9B-46D7-E443-A2DA-4A9F046A97CE}"/>
              </a:ext>
            </a:extLst>
          </p:cNvPr>
          <p:cNvSpPr txBox="1"/>
          <p:nvPr/>
        </p:nvSpPr>
        <p:spPr>
          <a:xfrm>
            <a:off x="1260840" y="4994054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SLIR</a:t>
            </a:r>
          </a:p>
        </p:txBody>
      </p:sp>
    </p:spTree>
    <p:extLst>
      <p:ext uri="{BB962C8B-B14F-4D97-AF65-F5344CB8AC3E}">
        <p14:creationId xmlns:p14="http://schemas.microsoft.com/office/powerpoint/2010/main" val="73415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7B7CFB0A-7804-8241-9549-93A654A98550}"/>
              </a:ext>
            </a:extLst>
          </p:cNvPr>
          <p:cNvGrpSpPr/>
          <p:nvPr/>
        </p:nvGrpSpPr>
        <p:grpSpPr>
          <a:xfrm>
            <a:off x="584887" y="1085701"/>
            <a:ext cx="11022226" cy="5774144"/>
            <a:chOff x="6740612" y="3926482"/>
            <a:chExt cx="4645105" cy="243340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9991A81-9FAC-3541-9BDA-189397B0793A}"/>
                </a:ext>
              </a:extLst>
            </p:cNvPr>
            <p:cNvSpPr/>
            <p:nvPr/>
          </p:nvSpPr>
          <p:spPr>
            <a:xfrm>
              <a:off x="6740612" y="3926482"/>
              <a:ext cx="971827" cy="75940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/>
                <a:t>S</a:t>
              </a:r>
              <a:r>
                <a:rPr lang="en-US" sz="4400" b="1" baseline="-25000" dirty="0" err="1"/>
                <a:t>m</a:t>
              </a:r>
              <a:endParaRPr lang="en-US" sz="4400" b="1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794E9FF4-F683-2345-B780-DA5C67E3D0A3}"/>
                </a:ext>
              </a:extLst>
            </p:cNvPr>
            <p:cNvSpPr/>
            <p:nvPr/>
          </p:nvSpPr>
          <p:spPr>
            <a:xfrm>
              <a:off x="7965038" y="3926482"/>
              <a:ext cx="971827" cy="75940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/>
                <a:t>L</a:t>
              </a:r>
              <a:r>
                <a:rPr lang="en-US" sz="4400" b="1" baseline="-25000" dirty="0" err="1"/>
                <a:t>m</a:t>
              </a:r>
              <a:endParaRPr lang="en-US" sz="4400" b="1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04EC170-6210-4847-AC5E-ACD510B95FA7}"/>
                </a:ext>
              </a:extLst>
            </p:cNvPr>
            <p:cNvSpPr/>
            <p:nvPr/>
          </p:nvSpPr>
          <p:spPr>
            <a:xfrm>
              <a:off x="9189464" y="3926482"/>
              <a:ext cx="971827" cy="75940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/>
                <a:t>I</a:t>
              </a:r>
              <a:r>
                <a:rPr lang="en-US" sz="4400" b="1" baseline="-25000" dirty="0" err="1"/>
                <a:t>m</a:t>
              </a:r>
              <a:endParaRPr lang="en-US" sz="4400" b="1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CCD46DEC-DE6E-794D-AAF8-B7E22941B344}"/>
                </a:ext>
              </a:extLst>
            </p:cNvPr>
            <p:cNvSpPr/>
            <p:nvPr/>
          </p:nvSpPr>
          <p:spPr>
            <a:xfrm>
              <a:off x="10413890" y="3926482"/>
              <a:ext cx="971827" cy="75940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R</a:t>
              </a:r>
              <a:r>
                <a:rPr lang="en-US" sz="4400" b="1" baseline="-25000" dirty="0"/>
                <a:t>m</a:t>
              </a:r>
              <a:endParaRPr lang="en-US" sz="4400" b="1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551A128-9514-4E4F-8930-3827A76755DF}"/>
                </a:ext>
              </a:extLst>
            </p:cNvPr>
            <p:cNvSpPr/>
            <p:nvPr/>
          </p:nvSpPr>
          <p:spPr>
            <a:xfrm>
              <a:off x="6740612" y="5600477"/>
              <a:ext cx="971827" cy="75940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S</a:t>
              </a:r>
              <a:r>
                <a:rPr lang="en-US" sz="4400" b="1" baseline="-25000" dirty="0"/>
                <a:t>f</a:t>
              </a:r>
              <a:endParaRPr lang="en-US" sz="4400" b="1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F5E6F10F-8714-1B45-A52F-736E997817E1}"/>
                </a:ext>
              </a:extLst>
            </p:cNvPr>
            <p:cNvSpPr/>
            <p:nvPr/>
          </p:nvSpPr>
          <p:spPr>
            <a:xfrm>
              <a:off x="7965038" y="5600477"/>
              <a:ext cx="971827" cy="75940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/>
                <a:t>L</a:t>
              </a:r>
              <a:r>
                <a:rPr lang="en-US" sz="4400" b="1" baseline="-25000" dirty="0" err="1"/>
                <a:t>f</a:t>
              </a:r>
              <a:endParaRPr lang="en-US" sz="4400" b="1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450EC4A-EFC9-F240-B18B-AC8F6BA7FFFB}"/>
                </a:ext>
              </a:extLst>
            </p:cNvPr>
            <p:cNvSpPr/>
            <p:nvPr/>
          </p:nvSpPr>
          <p:spPr>
            <a:xfrm>
              <a:off x="9189464" y="5600477"/>
              <a:ext cx="971827" cy="75940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I</a:t>
              </a:r>
              <a:r>
                <a:rPr lang="en-US" sz="4400" b="1" baseline="-25000" dirty="0"/>
                <a:t>f</a:t>
              </a:r>
              <a:endParaRPr lang="en-US" sz="4400" b="1" dirty="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C54AFCE-E80C-504E-BD8D-C8B80F2B9379}"/>
                </a:ext>
              </a:extLst>
            </p:cNvPr>
            <p:cNvSpPr/>
            <p:nvPr/>
          </p:nvSpPr>
          <p:spPr>
            <a:xfrm>
              <a:off x="10413890" y="5600477"/>
              <a:ext cx="971827" cy="75940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R</a:t>
              </a:r>
              <a:r>
                <a:rPr lang="en-US" sz="4400" b="1" baseline="-25000" dirty="0"/>
                <a:t>f</a:t>
              </a:r>
              <a:endParaRPr lang="en-US" sz="44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6DA23BA-8027-7C4E-BF6C-3173E26BD994}"/>
                  </a:ext>
                </a:extLst>
              </p:cNvPr>
              <p:cNvSpPr txBox="1"/>
              <p:nvPr/>
            </p:nvSpPr>
            <p:spPr>
              <a:xfrm>
                <a:off x="6214863" y="3763026"/>
                <a:ext cx="3969548" cy="414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Prob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6DA23BA-8027-7C4E-BF6C-3173E26BD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863" y="3763026"/>
                <a:ext cx="3969548" cy="414601"/>
              </a:xfrm>
              <a:prstGeom prst="rect">
                <a:avLst/>
              </a:prstGeom>
              <a:blipFill>
                <a:blip r:embed="rId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2B5DB640-EB79-0D43-8520-F7674E3A9F36}"/>
              </a:ext>
            </a:extLst>
          </p:cNvPr>
          <p:cNvCxnSpPr>
            <a:stCxn id="6" idx="2"/>
            <a:endCxn id="4" idx="2"/>
          </p:cNvCxnSpPr>
          <p:nvPr/>
        </p:nvCxnSpPr>
        <p:spPr>
          <a:xfrm rot="5400000">
            <a:off x="4643299" y="-17728"/>
            <a:ext cx="12700" cy="58108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E076A4FC-2BCF-2748-ADD2-95A4C2566CF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3558200" y="1067371"/>
            <a:ext cx="2170198" cy="58108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10CB460C-8AED-6C4F-8B65-35C3B1768E26}"/>
              </a:ext>
            </a:extLst>
          </p:cNvPr>
          <p:cNvCxnSpPr>
            <a:cxnSpLocks/>
            <a:stCxn id="10" idx="0"/>
            <a:endCxn id="8" idx="0"/>
          </p:cNvCxnSpPr>
          <p:nvPr/>
        </p:nvCxnSpPr>
        <p:spPr>
          <a:xfrm rot="16200000" flipV="1">
            <a:off x="4643299" y="2152469"/>
            <a:ext cx="12700" cy="58108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DF784CB8-10FF-7B49-B6BA-E68010F85656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rot="16200000" flipV="1">
            <a:off x="3558200" y="1067370"/>
            <a:ext cx="2170198" cy="58108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22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2457C26-2A1E-444C-8328-2986B44F4C93}"/>
              </a:ext>
            </a:extLst>
          </p:cNvPr>
          <p:cNvGrpSpPr/>
          <p:nvPr/>
        </p:nvGrpSpPr>
        <p:grpSpPr>
          <a:xfrm>
            <a:off x="2714626" y="688976"/>
            <a:ext cx="6610358" cy="5508624"/>
            <a:chOff x="2714626" y="688976"/>
            <a:chExt cx="6610358" cy="550862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4985A31-1F74-E245-A439-326D52D51002}"/>
                </a:ext>
              </a:extLst>
            </p:cNvPr>
            <p:cNvGrpSpPr/>
            <p:nvPr/>
          </p:nvGrpSpPr>
          <p:grpSpPr>
            <a:xfrm>
              <a:off x="2714626" y="688976"/>
              <a:ext cx="6610358" cy="5508624"/>
              <a:chOff x="2714626" y="688976"/>
              <a:chExt cx="6610358" cy="550862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695FD4A-A2DD-9742-AFCA-1418D43E3DE7}"/>
                  </a:ext>
                </a:extLst>
              </p:cNvPr>
              <p:cNvSpPr/>
              <p:nvPr/>
            </p:nvSpPr>
            <p:spPr>
              <a:xfrm>
                <a:off x="6030916" y="3486150"/>
                <a:ext cx="3294068" cy="2711450"/>
              </a:xfrm>
              <a:prstGeom prst="rect">
                <a:avLst/>
              </a:prstGeom>
              <a:solidFill>
                <a:srgbClr val="6B4F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6F72EB2-5EAA-3E41-A8D6-C751D1E80F60}"/>
                  </a:ext>
                </a:extLst>
              </p:cNvPr>
              <p:cNvSpPr/>
              <p:nvPr/>
            </p:nvSpPr>
            <p:spPr>
              <a:xfrm>
                <a:off x="2714626" y="3486150"/>
                <a:ext cx="3316290" cy="2711450"/>
              </a:xfrm>
              <a:prstGeom prst="rect">
                <a:avLst/>
              </a:prstGeom>
              <a:solidFill>
                <a:srgbClr val="C069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88E58FC-FE3E-4E42-8CCA-6729DBD2BE9C}"/>
                  </a:ext>
                </a:extLst>
              </p:cNvPr>
              <p:cNvSpPr/>
              <p:nvPr/>
            </p:nvSpPr>
            <p:spPr>
              <a:xfrm>
                <a:off x="6030916" y="688976"/>
                <a:ext cx="3294068" cy="2797174"/>
              </a:xfrm>
              <a:prstGeom prst="rect">
                <a:avLst/>
              </a:prstGeom>
              <a:solidFill>
                <a:srgbClr val="EAA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1470D7A-8785-2049-ACB1-3A995CDBF5C9}"/>
                  </a:ext>
                </a:extLst>
              </p:cNvPr>
              <p:cNvSpPr/>
              <p:nvPr/>
            </p:nvSpPr>
            <p:spPr>
              <a:xfrm>
                <a:off x="2714626" y="688976"/>
                <a:ext cx="3316290" cy="2797174"/>
              </a:xfrm>
              <a:prstGeom prst="rect">
                <a:avLst/>
              </a:prstGeom>
              <a:solidFill>
                <a:srgbClr val="F1E7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D26BE75-FEFA-6B43-B15C-2944A612B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84500" y="774700"/>
              <a:ext cx="6223000" cy="530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944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FB80634-539F-284B-9067-7164E56514C3}"/>
              </a:ext>
            </a:extLst>
          </p:cNvPr>
          <p:cNvGrpSpPr/>
          <p:nvPr/>
        </p:nvGrpSpPr>
        <p:grpSpPr>
          <a:xfrm>
            <a:off x="1809751" y="385763"/>
            <a:ext cx="2928937" cy="2443163"/>
            <a:chOff x="1271588" y="914400"/>
            <a:chExt cx="2371725" cy="15287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A849A9B-21B2-684B-8B88-0A9A3A93D47F}"/>
                </a:ext>
              </a:extLst>
            </p:cNvPr>
            <p:cNvCxnSpPr/>
            <p:nvPr/>
          </p:nvCxnSpPr>
          <p:spPr>
            <a:xfrm>
              <a:off x="1271588" y="914400"/>
              <a:ext cx="0" cy="15287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08D4BAE-4D68-EB4C-B48A-0D056337CB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1588" y="2443163"/>
              <a:ext cx="23717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CBDB6F-53FA-1A40-9230-257D005559AD}"/>
              </a:ext>
            </a:extLst>
          </p:cNvPr>
          <p:cNvGrpSpPr/>
          <p:nvPr/>
        </p:nvGrpSpPr>
        <p:grpSpPr>
          <a:xfrm>
            <a:off x="1809751" y="3395663"/>
            <a:ext cx="2928937" cy="2443163"/>
            <a:chOff x="1271588" y="914400"/>
            <a:chExt cx="2371725" cy="152876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2CBD797-921D-7D4E-A719-9B27CE6E32DC}"/>
                </a:ext>
              </a:extLst>
            </p:cNvPr>
            <p:cNvCxnSpPr/>
            <p:nvPr/>
          </p:nvCxnSpPr>
          <p:spPr>
            <a:xfrm>
              <a:off x="1271588" y="914400"/>
              <a:ext cx="0" cy="15287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AE6C637-E1FC-C346-BCB8-99C38809B4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1588" y="2443163"/>
              <a:ext cx="23717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4696569-CC45-C64B-87B6-45DE264B8705}"/>
              </a:ext>
            </a:extLst>
          </p:cNvPr>
          <p:cNvSpPr txBox="1"/>
          <p:nvPr/>
        </p:nvSpPr>
        <p:spPr>
          <a:xfrm>
            <a:off x="3004113" y="6372225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C31E45-A680-8A45-9045-92CBC8E15CC1}"/>
              </a:ext>
            </a:extLst>
          </p:cNvPr>
          <p:cNvSpPr txBox="1"/>
          <p:nvPr/>
        </p:nvSpPr>
        <p:spPr>
          <a:xfrm rot="16200000">
            <a:off x="191257" y="2754527"/>
            <a:ext cx="198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Amount of sex-bias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507B1792-90FA-D44B-81D0-F2C029207E53}"/>
              </a:ext>
            </a:extLst>
          </p:cNvPr>
          <p:cNvSpPr/>
          <p:nvPr/>
        </p:nvSpPr>
        <p:spPr>
          <a:xfrm>
            <a:off x="1828800" y="1485900"/>
            <a:ext cx="2571750" cy="1328738"/>
          </a:xfrm>
          <a:custGeom>
            <a:avLst/>
            <a:gdLst>
              <a:gd name="connsiteX0" fmla="*/ 0 w 2571750"/>
              <a:gd name="connsiteY0" fmla="*/ 314325 h 1328738"/>
              <a:gd name="connsiteX1" fmla="*/ 14288 w 2571750"/>
              <a:gd name="connsiteY1" fmla="*/ 371475 h 1328738"/>
              <a:gd name="connsiteX2" fmla="*/ 42863 w 2571750"/>
              <a:gd name="connsiteY2" fmla="*/ 457200 h 1328738"/>
              <a:gd name="connsiteX3" fmla="*/ 57150 w 2571750"/>
              <a:gd name="connsiteY3" fmla="*/ 500063 h 1328738"/>
              <a:gd name="connsiteX4" fmla="*/ 71438 w 2571750"/>
              <a:gd name="connsiteY4" fmla="*/ 542925 h 1328738"/>
              <a:gd name="connsiteX5" fmla="*/ 85725 w 2571750"/>
              <a:gd name="connsiteY5" fmla="*/ 585788 h 1328738"/>
              <a:gd name="connsiteX6" fmla="*/ 100013 w 2571750"/>
              <a:gd name="connsiteY6" fmla="*/ 685800 h 1328738"/>
              <a:gd name="connsiteX7" fmla="*/ 128588 w 2571750"/>
              <a:gd name="connsiteY7" fmla="*/ 771525 h 1328738"/>
              <a:gd name="connsiteX8" fmla="*/ 142875 w 2571750"/>
              <a:gd name="connsiteY8" fmla="*/ 828675 h 1328738"/>
              <a:gd name="connsiteX9" fmla="*/ 171450 w 2571750"/>
              <a:gd name="connsiteY9" fmla="*/ 957263 h 1328738"/>
              <a:gd name="connsiteX10" fmla="*/ 214313 w 2571750"/>
              <a:gd name="connsiteY10" fmla="*/ 1085850 h 1328738"/>
              <a:gd name="connsiteX11" fmla="*/ 228600 w 2571750"/>
              <a:gd name="connsiteY11" fmla="*/ 1128713 h 1328738"/>
              <a:gd name="connsiteX12" fmla="*/ 271463 w 2571750"/>
              <a:gd name="connsiteY12" fmla="*/ 1157288 h 1328738"/>
              <a:gd name="connsiteX13" fmla="*/ 414338 w 2571750"/>
              <a:gd name="connsiteY13" fmla="*/ 1200150 h 1328738"/>
              <a:gd name="connsiteX14" fmla="*/ 500063 w 2571750"/>
              <a:gd name="connsiteY14" fmla="*/ 1228725 h 1328738"/>
              <a:gd name="connsiteX15" fmla="*/ 628650 w 2571750"/>
              <a:gd name="connsiteY15" fmla="*/ 1285875 h 1328738"/>
              <a:gd name="connsiteX16" fmla="*/ 714375 w 2571750"/>
              <a:gd name="connsiteY16" fmla="*/ 1314450 h 1328738"/>
              <a:gd name="connsiteX17" fmla="*/ 842963 w 2571750"/>
              <a:gd name="connsiteY17" fmla="*/ 1328738 h 1328738"/>
              <a:gd name="connsiteX18" fmla="*/ 871538 w 2571750"/>
              <a:gd name="connsiteY18" fmla="*/ 1285875 h 1328738"/>
              <a:gd name="connsiteX19" fmla="*/ 885825 w 2571750"/>
              <a:gd name="connsiteY19" fmla="*/ 1143000 h 1328738"/>
              <a:gd name="connsiteX20" fmla="*/ 900113 w 2571750"/>
              <a:gd name="connsiteY20" fmla="*/ 1085850 h 1328738"/>
              <a:gd name="connsiteX21" fmla="*/ 928688 w 2571750"/>
              <a:gd name="connsiteY21" fmla="*/ 785813 h 1328738"/>
              <a:gd name="connsiteX22" fmla="*/ 957263 w 2571750"/>
              <a:gd name="connsiteY22" fmla="*/ 542925 h 1328738"/>
              <a:gd name="connsiteX23" fmla="*/ 971550 w 2571750"/>
              <a:gd name="connsiteY23" fmla="*/ 500063 h 1328738"/>
              <a:gd name="connsiteX24" fmla="*/ 1000125 w 2571750"/>
              <a:gd name="connsiteY24" fmla="*/ 457200 h 1328738"/>
              <a:gd name="connsiteX25" fmla="*/ 1071563 w 2571750"/>
              <a:gd name="connsiteY25" fmla="*/ 342900 h 1328738"/>
              <a:gd name="connsiteX26" fmla="*/ 1100138 w 2571750"/>
              <a:gd name="connsiteY26" fmla="*/ 300038 h 1328738"/>
              <a:gd name="connsiteX27" fmla="*/ 1114425 w 2571750"/>
              <a:gd name="connsiteY27" fmla="*/ 257175 h 1328738"/>
              <a:gd name="connsiteX28" fmla="*/ 1157288 w 2571750"/>
              <a:gd name="connsiteY28" fmla="*/ 228600 h 1328738"/>
              <a:gd name="connsiteX29" fmla="*/ 1243013 w 2571750"/>
              <a:gd name="connsiteY29" fmla="*/ 157163 h 1328738"/>
              <a:gd name="connsiteX30" fmla="*/ 1285875 w 2571750"/>
              <a:gd name="connsiteY30" fmla="*/ 142875 h 1328738"/>
              <a:gd name="connsiteX31" fmla="*/ 1328738 w 2571750"/>
              <a:gd name="connsiteY31" fmla="*/ 114300 h 1328738"/>
              <a:gd name="connsiteX32" fmla="*/ 1414463 w 2571750"/>
              <a:gd name="connsiteY32" fmla="*/ 85725 h 1328738"/>
              <a:gd name="connsiteX33" fmla="*/ 1457325 w 2571750"/>
              <a:gd name="connsiteY33" fmla="*/ 57150 h 1328738"/>
              <a:gd name="connsiteX34" fmla="*/ 1528763 w 2571750"/>
              <a:gd name="connsiteY34" fmla="*/ 42863 h 1328738"/>
              <a:gd name="connsiteX35" fmla="*/ 1785938 w 2571750"/>
              <a:gd name="connsiteY35" fmla="*/ 0 h 1328738"/>
              <a:gd name="connsiteX36" fmla="*/ 2571750 w 2571750"/>
              <a:gd name="connsiteY36" fmla="*/ 14288 h 1328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571750" h="1328738">
                <a:moveTo>
                  <a:pt x="0" y="314325"/>
                </a:moveTo>
                <a:cubicBezTo>
                  <a:pt x="4763" y="333375"/>
                  <a:pt x="8645" y="352667"/>
                  <a:pt x="14288" y="371475"/>
                </a:cubicBezTo>
                <a:cubicBezTo>
                  <a:pt x="22943" y="400325"/>
                  <a:pt x="33338" y="428625"/>
                  <a:pt x="42863" y="457200"/>
                </a:cubicBezTo>
                <a:lnTo>
                  <a:pt x="57150" y="500063"/>
                </a:lnTo>
                <a:lnTo>
                  <a:pt x="71438" y="542925"/>
                </a:lnTo>
                <a:lnTo>
                  <a:pt x="85725" y="585788"/>
                </a:lnTo>
                <a:cubicBezTo>
                  <a:pt x="90488" y="619125"/>
                  <a:pt x="92441" y="652987"/>
                  <a:pt x="100013" y="685800"/>
                </a:cubicBezTo>
                <a:cubicBezTo>
                  <a:pt x="106786" y="715149"/>
                  <a:pt x="121283" y="742304"/>
                  <a:pt x="128588" y="771525"/>
                </a:cubicBezTo>
                <a:cubicBezTo>
                  <a:pt x="133350" y="790575"/>
                  <a:pt x="138615" y="809506"/>
                  <a:pt x="142875" y="828675"/>
                </a:cubicBezTo>
                <a:cubicBezTo>
                  <a:pt x="154525" y="881099"/>
                  <a:pt x="156521" y="907498"/>
                  <a:pt x="171450" y="957263"/>
                </a:cubicBezTo>
                <a:cubicBezTo>
                  <a:pt x="171470" y="957330"/>
                  <a:pt x="207158" y="1064386"/>
                  <a:pt x="214313" y="1085850"/>
                </a:cubicBezTo>
                <a:cubicBezTo>
                  <a:pt x="219076" y="1100138"/>
                  <a:pt x="216069" y="1120359"/>
                  <a:pt x="228600" y="1128713"/>
                </a:cubicBezTo>
                <a:cubicBezTo>
                  <a:pt x="242888" y="1138238"/>
                  <a:pt x="255771" y="1150314"/>
                  <a:pt x="271463" y="1157288"/>
                </a:cubicBezTo>
                <a:cubicBezTo>
                  <a:pt x="341412" y="1188376"/>
                  <a:pt x="350395" y="1180967"/>
                  <a:pt x="414338" y="1200150"/>
                </a:cubicBezTo>
                <a:cubicBezTo>
                  <a:pt x="443188" y="1208805"/>
                  <a:pt x="500063" y="1228725"/>
                  <a:pt x="500063" y="1228725"/>
                </a:cubicBezTo>
                <a:cubicBezTo>
                  <a:pt x="567987" y="1274008"/>
                  <a:pt x="526634" y="1251869"/>
                  <a:pt x="628650" y="1285875"/>
                </a:cubicBezTo>
                <a:lnTo>
                  <a:pt x="714375" y="1314450"/>
                </a:lnTo>
                <a:lnTo>
                  <a:pt x="842963" y="1328738"/>
                </a:lnTo>
                <a:cubicBezTo>
                  <a:pt x="852488" y="1314450"/>
                  <a:pt x="867677" y="1302607"/>
                  <a:pt x="871538" y="1285875"/>
                </a:cubicBezTo>
                <a:cubicBezTo>
                  <a:pt x="882300" y="1239238"/>
                  <a:pt x="879056" y="1190381"/>
                  <a:pt x="885825" y="1143000"/>
                </a:cubicBezTo>
                <a:cubicBezTo>
                  <a:pt x="888602" y="1123561"/>
                  <a:pt x="895350" y="1104900"/>
                  <a:pt x="900113" y="1085850"/>
                </a:cubicBezTo>
                <a:cubicBezTo>
                  <a:pt x="909638" y="985838"/>
                  <a:pt x="920983" y="885982"/>
                  <a:pt x="928688" y="785813"/>
                </a:cubicBezTo>
                <a:cubicBezTo>
                  <a:pt x="939598" y="643981"/>
                  <a:pt x="929458" y="640241"/>
                  <a:pt x="957263" y="542925"/>
                </a:cubicBezTo>
                <a:cubicBezTo>
                  <a:pt x="961400" y="528444"/>
                  <a:pt x="964815" y="513533"/>
                  <a:pt x="971550" y="500063"/>
                </a:cubicBezTo>
                <a:cubicBezTo>
                  <a:pt x="979229" y="484704"/>
                  <a:pt x="993151" y="472892"/>
                  <a:pt x="1000125" y="457200"/>
                </a:cubicBezTo>
                <a:cubicBezTo>
                  <a:pt x="1050237" y="344447"/>
                  <a:pt x="994455" y="394305"/>
                  <a:pt x="1071563" y="342900"/>
                </a:cubicBezTo>
                <a:cubicBezTo>
                  <a:pt x="1081088" y="328613"/>
                  <a:pt x="1092459" y="315397"/>
                  <a:pt x="1100138" y="300038"/>
                </a:cubicBezTo>
                <a:cubicBezTo>
                  <a:pt x="1106873" y="286567"/>
                  <a:pt x="1105017" y="268935"/>
                  <a:pt x="1114425" y="257175"/>
                </a:cubicBezTo>
                <a:cubicBezTo>
                  <a:pt x="1125152" y="243766"/>
                  <a:pt x="1144096" y="239593"/>
                  <a:pt x="1157288" y="228600"/>
                </a:cubicBezTo>
                <a:cubicBezTo>
                  <a:pt x="1204689" y="189100"/>
                  <a:pt x="1189800" y="183770"/>
                  <a:pt x="1243013" y="157163"/>
                </a:cubicBezTo>
                <a:cubicBezTo>
                  <a:pt x="1256483" y="150428"/>
                  <a:pt x="1272405" y="149610"/>
                  <a:pt x="1285875" y="142875"/>
                </a:cubicBezTo>
                <a:cubicBezTo>
                  <a:pt x="1301234" y="135196"/>
                  <a:pt x="1313046" y="121274"/>
                  <a:pt x="1328738" y="114300"/>
                </a:cubicBezTo>
                <a:cubicBezTo>
                  <a:pt x="1356263" y="102067"/>
                  <a:pt x="1389401" y="102433"/>
                  <a:pt x="1414463" y="85725"/>
                </a:cubicBezTo>
                <a:cubicBezTo>
                  <a:pt x="1428750" y="76200"/>
                  <a:pt x="1441247" y="63179"/>
                  <a:pt x="1457325" y="57150"/>
                </a:cubicBezTo>
                <a:cubicBezTo>
                  <a:pt x="1480063" y="48623"/>
                  <a:pt x="1505101" y="48323"/>
                  <a:pt x="1528763" y="42863"/>
                </a:cubicBezTo>
                <a:cubicBezTo>
                  <a:pt x="1713139" y="315"/>
                  <a:pt x="1575171" y="21077"/>
                  <a:pt x="1785938" y="0"/>
                </a:cubicBezTo>
                <a:cubicBezTo>
                  <a:pt x="2390740" y="16801"/>
                  <a:pt x="2128772" y="14288"/>
                  <a:pt x="2571750" y="14288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BD6963-8900-8848-BB63-B624C2422B48}"/>
              </a:ext>
            </a:extLst>
          </p:cNvPr>
          <p:cNvSpPr txBox="1"/>
          <p:nvPr/>
        </p:nvSpPr>
        <p:spPr>
          <a:xfrm>
            <a:off x="1886537" y="125968"/>
            <a:ext cx="2448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Physiological hypothesis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33510A-661E-784A-9811-E61C2E22C6B2}"/>
              </a:ext>
            </a:extLst>
          </p:cNvPr>
          <p:cNvSpPr txBox="1"/>
          <p:nvPr/>
        </p:nvSpPr>
        <p:spPr>
          <a:xfrm>
            <a:off x="2040544" y="3329822"/>
            <a:ext cx="2289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Behavioral hypothesis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F02C80-E9EC-5348-8396-E09F0E1C512A}"/>
              </a:ext>
            </a:extLst>
          </p:cNvPr>
          <p:cNvSpPr txBox="1"/>
          <p:nvPr/>
        </p:nvSpPr>
        <p:spPr>
          <a:xfrm>
            <a:off x="1828800" y="112525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“mini-puberty”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67022016-D8F2-5440-B0E7-714720A94477}"/>
              </a:ext>
            </a:extLst>
          </p:cNvPr>
          <p:cNvSpPr/>
          <p:nvPr/>
        </p:nvSpPr>
        <p:spPr>
          <a:xfrm>
            <a:off x="2000250" y="1571625"/>
            <a:ext cx="600075" cy="754850"/>
          </a:xfrm>
          <a:custGeom>
            <a:avLst/>
            <a:gdLst>
              <a:gd name="connsiteX0" fmla="*/ 600075 w 600075"/>
              <a:gd name="connsiteY0" fmla="*/ 0 h 754850"/>
              <a:gd name="connsiteX1" fmla="*/ 585788 w 600075"/>
              <a:gd name="connsiteY1" fmla="*/ 128588 h 754850"/>
              <a:gd name="connsiteX2" fmla="*/ 571500 w 600075"/>
              <a:gd name="connsiteY2" fmla="*/ 328613 h 754850"/>
              <a:gd name="connsiteX3" fmla="*/ 557213 w 600075"/>
              <a:gd name="connsiteY3" fmla="*/ 371475 h 754850"/>
              <a:gd name="connsiteX4" fmla="*/ 428625 w 600075"/>
              <a:gd name="connsiteY4" fmla="*/ 442913 h 754850"/>
              <a:gd name="connsiteX5" fmla="*/ 385763 w 600075"/>
              <a:gd name="connsiteY5" fmla="*/ 471488 h 754850"/>
              <a:gd name="connsiteX6" fmla="*/ 300038 w 600075"/>
              <a:gd name="connsiteY6" fmla="*/ 500063 h 754850"/>
              <a:gd name="connsiteX7" fmla="*/ 257175 w 600075"/>
              <a:gd name="connsiteY7" fmla="*/ 514350 h 754850"/>
              <a:gd name="connsiteX8" fmla="*/ 171450 w 600075"/>
              <a:gd name="connsiteY8" fmla="*/ 571500 h 754850"/>
              <a:gd name="connsiteX9" fmla="*/ 142875 w 600075"/>
              <a:gd name="connsiteY9" fmla="*/ 614363 h 754850"/>
              <a:gd name="connsiteX10" fmla="*/ 57150 w 600075"/>
              <a:gd name="connsiteY10" fmla="*/ 671513 h 754850"/>
              <a:gd name="connsiteX11" fmla="*/ 14288 w 600075"/>
              <a:gd name="connsiteY11" fmla="*/ 714375 h 754850"/>
              <a:gd name="connsiteX12" fmla="*/ 0 w 600075"/>
              <a:gd name="connsiteY12" fmla="*/ 671513 h 754850"/>
              <a:gd name="connsiteX13" fmla="*/ 14288 w 600075"/>
              <a:gd name="connsiteY13" fmla="*/ 628650 h 754850"/>
              <a:gd name="connsiteX14" fmla="*/ 28575 w 600075"/>
              <a:gd name="connsiteY14" fmla="*/ 742950 h 754850"/>
              <a:gd name="connsiteX15" fmla="*/ 157163 w 600075"/>
              <a:gd name="connsiteY15" fmla="*/ 742950 h 75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00075" h="754850">
                <a:moveTo>
                  <a:pt x="600075" y="0"/>
                </a:moveTo>
                <a:cubicBezTo>
                  <a:pt x="595313" y="42863"/>
                  <a:pt x="589524" y="85624"/>
                  <a:pt x="585788" y="128588"/>
                </a:cubicBezTo>
                <a:cubicBezTo>
                  <a:pt x="579997" y="195182"/>
                  <a:pt x="579310" y="262226"/>
                  <a:pt x="571500" y="328613"/>
                </a:cubicBezTo>
                <a:cubicBezTo>
                  <a:pt x="569740" y="343570"/>
                  <a:pt x="565567" y="358944"/>
                  <a:pt x="557213" y="371475"/>
                </a:cubicBezTo>
                <a:cubicBezTo>
                  <a:pt x="503402" y="452192"/>
                  <a:pt x="518090" y="383269"/>
                  <a:pt x="428625" y="442913"/>
                </a:cubicBezTo>
                <a:cubicBezTo>
                  <a:pt x="414338" y="452438"/>
                  <a:pt x="401454" y="464514"/>
                  <a:pt x="385763" y="471488"/>
                </a:cubicBezTo>
                <a:cubicBezTo>
                  <a:pt x="358238" y="483721"/>
                  <a:pt x="328613" y="490538"/>
                  <a:pt x="300038" y="500063"/>
                </a:cubicBezTo>
                <a:lnTo>
                  <a:pt x="257175" y="514350"/>
                </a:lnTo>
                <a:cubicBezTo>
                  <a:pt x="228600" y="533400"/>
                  <a:pt x="190500" y="542925"/>
                  <a:pt x="171450" y="571500"/>
                </a:cubicBezTo>
                <a:cubicBezTo>
                  <a:pt x="161925" y="585788"/>
                  <a:pt x="155798" y="603055"/>
                  <a:pt x="142875" y="614363"/>
                </a:cubicBezTo>
                <a:cubicBezTo>
                  <a:pt x="117029" y="636978"/>
                  <a:pt x="81434" y="647229"/>
                  <a:pt x="57150" y="671513"/>
                </a:cubicBezTo>
                <a:lnTo>
                  <a:pt x="14288" y="714375"/>
                </a:lnTo>
                <a:cubicBezTo>
                  <a:pt x="9525" y="700088"/>
                  <a:pt x="0" y="686573"/>
                  <a:pt x="0" y="671513"/>
                </a:cubicBezTo>
                <a:cubicBezTo>
                  <a:pt x="0" y="656452"/>
                  <a:pt x="8695" y="614667"/>
                  <a:pt x="14288" y="628650"/>
                </a:cubicBezTo>
                <a:cubicBezTo>
                  <a:pt x="28548" y="664300"/>
                  <a:pt x="-1408" y="718964"/>
                  <a:pt x="28575" y="742950"/>
                </a:cubicBezTo>
                <a:cubicBezTo>
                  <a:pt x="62045" y="769726"/>
                  <a:pt x="114300" y="742950"/>
                  <a:pt x="157163" y="74295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9DA8B8-99C8-AB42-AA84-495DDD16EAC0}"/>
              </a:ext>
            </a:extLst>
          </p:cNvPr>
          <p:cNvSpPr txBox="1"/>
          <p:nvPr/>
        </p:nvSpPr>
        <p:spPr>
          <a:xfrm rot="16200000">
            <a:off x="1749799" y="595765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CD5C45-51EF-834B-8656-3423B6032691}"/>
              </a:ext>
            </a:extLst>
          </p:cNvPr>
          <p:cNvSpPr txBox="1"/>
          <p:nvPr/>
        </p:nvSpPr>
        <p:spPr>
          <a:xfrm rot="16200000">
            <a:off x="2376623" y="598575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5-15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AF2BFF-438D-8B43-B163-C204935BF286}"/>
              </a:ext>
            </a:extLst>
          </p:cNvPr>
          <p:cNvSpPr txBox="1"/>
          <p:nvPr/>
        </p:nvSpPr>
        <p:spPr>
          <a:xfrm rot="16200000">
            <a:off x="2950752" y="598397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15+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2FA2257-46DB-DF4E-AD32-D5A3F401F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061277"/>
              </p:ext>
            </p:extLst>
          </p:nvPr>
        </p:nvGraphicFramePr>
        <p:xfrm>
          <a:off x="5413166" y="495300"/>
          <a:ext cx="5815012" cy="5093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92">
                  <a:extLst>
                    <a:ext uri="{9D8B030D-6E8A-4147-A177-3AD203B41FA5}">
                      <a16:colId xmlns:a16="http://schemas.microsoft.com/office/drawing/2014/main" val="1951193675"/>
                    </a:ext>
                  </a:extLst>
                </a:gridCol>
                <a:gridCol w="1393046">
                  <a:extLst>
                    <a:ext uri="{9D8B030D-6E8A-4147-A177-3AD203B41FA5}">
                      <a16:colId xmlns:a16="http://schemas.microsoft.com/office/drawing/2014/main" val="1922164336"/>
                    </a:ext>
                  </a:extLst>
                </a:gridCol>
                <a:gridCol w="1917037">
                  <a:extLst>
                    <a:ext uri="{9D8B030D-6E8A-4147-A177-3AD203B41FA5}">
                      <a16:colId xmlns:a16="http://schemas.microsoft.com/office/drawing/2014/main" val="3404533028"/>
                    </a:ext>
                  </a:extLst>
                </a:gridCol>
                <a:gridCol w="1917037">
                  <a:extLst>
                    <a:ext uri="{9D8B030D-6E8A-4147-A177-3AD203B41FA5}">
                      <a16:colId xmlns:a16="http://schemas.microsoft.com/office/drawing/2014/main" val="1039345674"/>
                    </a:ext>
                  </a:extLst>
                </a:gridCol>
              </a:tblGrid>
              <a:tr h="795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Male-bias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Female-bias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036138"/>
                  </a:ext>
                </a:extLst>
              </a:tr>
              <a:tr h="1437455">
                <a:tc>
                  <a:txBody>
                    <a:bodyPr/>
                    <a:lstStyle/>
                    <a:p>
                      <a:r>
                        <a:rPr lang="en-US" dirty="0"/>
                        <a:t>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ages when sex-hormones are physiologically  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strong immune responses enhance disease or favor milder disease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elderly, PH predicts sex bias should disappear or decrease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723493"/>
                  </a:ext>
                </a:extLst>
              </a:tr>
              <a:tr h="795467">
                <a:tc>
                  <a:txBody>
                    <a:bodyPr/>
                    <a:lstStyle/>
                    <a:p>
                      <a:r>
                        <a:rPr lang="en-US" dirty="0"/>
                        <a:t>BH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puberty, when gender roles lead to more exposure among 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Bias patterns are predicted to differ in populations with contrasting social/behavior profiles; any difference in exposure likely due to BH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923052"/>
                  </a:ext>
                </a:extLst>
              </a:tr>
            </a:tbl>
          </a:graphicData>
        </a:graphic>
      </p:graphicFrame>
      <p:sp>
        <p:nvSpPr>
          <p:cNvPr id="34" name="Freeform 33">
            <a:extLst>
              <a:ext uri="{FF2B5EF4-FFF2-40B4-BE49-F238E27FC236}">
                <a16:creationId xmlns:a16="http://schemas.microsoft.com/office/drawing/2014/main" id="{80C3E5F5-D398-DB4C-B794-2F7652249B86}"/>
              </a:ext>
            </a:extLst>
          </p:cNvPr>
          <p:cNvSpPr/>
          <p:nvPr/>
        </p:nvSpPr>
        <p:spPr>
          <a:xfrm>
            <a:off x="1871663" y="4686178"/>
            <a:ext cx="2771775" cy="1143121"/>
          </a:xfrm>
          <a:custGeom>
            <a:avLst/>
            <a:gdLst>
              <a:gd name="connsiteX0" fmla="*/ 0 w 2771775"/>
              <a:gd name="connsiteY0" fmla="*/ 1128833 h 1143121"/>
              <a:gd name="connsiteX1" fmla="*/ 100012 w 2771775"/>
              <a:gd name="connsiteY1" fmla="*/ 1143121 h 1143121"/>
              <a:gd name="connsiteX2" fmla="*/ 385762 w 2771775"/>
              <a:gd name="connsiteY2" fmla="*/ 1114546 h 1143121"/>
              <a:gd name="connsiteX3" fmla="*/ 514350 w 2771775"/>
              <a:gd name="connsiteY3" fmla="*/ 1085971 h 1143121"/>
              <a:gd name="connsiteX4" fmla="*/ 957262 w 2771775"/>
              <a:gd name="connsiteY4" fmla="*/ 1057396 h 1143121"/>
              <a:gd name="connsiteX5" fmla="*/ 1028700 w 2771775"/>
              <a:gd name="connsiteY5" fmla="*/ 1043108 h 1143121"/>
              <a:gd name="connsiteX6" fmla="*/ 1128712 w 2771775"/>
              <a:gd name="connsiteY6" fmla="*/ 928808 h 1143121"/>
              <a:gd name="connsiteX7" fmla="*/ 1157287 w 2771775"/>
              <a:gd name="connsiteY7" fmla="*/ 843083 h 1143121"/>
              <a:gd name="connsiteX8" fmla="*/ 1185862 w 2771775"/>
              <a:gd name="connsiteY8" fmla="*/ 785933 h 1143121"/>
              <a:gd name="connsiteX9" fmla="*/ 1200150 w 2771775"/>
              <a:gd name="connsiteY9" fmla="*/ 714496 h 1143121"/>
              <a:gd name="connsiteX10" fmla="*/ 1214437 w 2771775"/>
              <a:gd name="connsiteY10" fmla="*/ 657346 h 1143121"/>
              <a:gd name="connsiteX11" fmla="*/ 1228725 w 2771775"/>
              <a:gd name="connsiteY11" fmla="*/ 500183 h 1143121"/>
              <a:gd name="connsiteX12" fmla="*/ 1257300 w 2771775"/>
              <a:gd name="connsiteY12" fmla="*/ 371596 h 1143121"/>
              <a:gd name="connsiteX13" fmla="*/ 1271587 w 2771775"/>
              <a:gd name="connsiteY13" fmla="*/ 328733 h 1143121"/>
              <a:gd name="connsiteX14" fmla="*/ 1300162 w 2771775"/>
              <a:gd name="connsiteY14" fmla="*/ 214433 h 1143121"/>
              <a:gd name="connsiteX15" fmla="*/ 1343025 w 2771775"/>
              <a:gd name="connsiteY15" fmla="*/ 85846 h 1143121"/>
              <a:gd name="connsiteX16" fmla="*/ 1357312 w 2771775"/>
              <a:gd name="connsiteY16" fmla="*/ 42983 h 1143121"/>
              <a:gd name="connsiteX17" fmla="*/ 1400175 w 2771775"/>
              <a:gd name="connsiteY17" fmla="*/ 28696 h 1143121"/>
              <a:gd name="connsiteX18" fmla="*/ 1443037 w 2771775"/>
              <a:gd name="connsiteY18" fmla="*/ 121 h 1143121"/>
              <a:gd name="connsiteX19" fmla="*/ 1728787 w 2771775"/>
              <a:gd name="connsiteY19" fmla="*/ 28696 h 1143121"/>
              <a:gd name="connsiteX20" fmla="*/ 1785937 w 2771775"/>
              <a:gd name="connsiteY20" fmla="*/ 42983 h 1143121"/>
              <a:gd name="connsiteX21" fmla="*/ 1871662 w 2771775"/>
              <a:gd name="connsiteY21" fmla="*/ 71558 h 1143121"/>
              <a:gd name="connsiteX22" fmla="*/ 2000250 w 2771775"/>
              <a:gd name="connsiteY22" fmla="*/ 128708 h 1143121"/>
              <a:gd name="connsiteX23" fmla="*/ 2043112 w 2771775"/>
              <a:gd name="connsiteY23" fmla="*/ 142996 h 1143121"/>
              <a:gd name="connsiteX24" fmla="*/ 2171700 w 2771775"/>
              <a:gd name="connsiteY24" fmla="*/ 214433 h 1143121"/>
              <a:gd name="connsiteX25" fmla="*/ 2257425 w 2771775"/>
              <a:gd name="connsiteY25" fmla="*/ 257296 h 1143121"/>
              <a:gd name="connsiteX26" fmla="*/ 2343150 w 2771775"/>
              <a:gd name="connsiteY26" fmla="*/ 300158 h 1143121"/>
              <a:gd name="connsiteX27" fmla="*/ 2428875 w 2771775"/>
              <a:gd name="connsiteY27" fmla="*/ 357308 h 1143121"/>
              <a:gd name="connsiteX28" fmla="*/ 2514600 w 2771775"/>
              <a:gd name="connsiteY28" fmla="*/ 385883 h 1143121"/>
              <a:gd name="connsiteX29" fmla="*/ 2600325 w 2771775"/>
              <a:gd name="connsiteY29" fmla="*/ 443033 h 1143121"/>
              <a:gd name="connsiteX30" fmla="*/ 2643187 w 2771775"/>
              <a:gd name="connsiteY30" fmla="*/ 457321 h 1143121"/>
              <a:gd name="connsiteX31" fmla="*/ 2771775 w 2771775"/>
              <a:gd name="connsiteY31" fmla="*/ 514471 h 114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71775" h="1143121">
                <a:moveTo>
                  <a:pt x="0" y="1128833"/>
                </a:moveTo>
                <a:cubicBezTo>
                  <a:pt x="33337" y="1133596"/>
                  <a:pt x="66336" y="1143121"/>
                  <a:pt x="100012" y="1143121"/>
                </a:cubicBezTo>
                <a:cubicBezTo>
                  <a:pt x="136386" y="1143121"/>
                  <a:pt x="339131" y="1119727"/>
                  <a:pt x="385762" y="1114546"/>
                </a:cubicBezTo>
                <a:cubicBezTo>
                  <a:pt x="415143" y="1107200"/>
                  <a:pt x="487134" y="1088239"/>
                  <a:pt x="514350" y="1085971"/>
                </a:cubicBezTo>
                <a:cubicBezTo>
                  <a:pt x="661783" y="1073685"/>
                  <a:pt x="957262" y="1057396"/>
                  <a:pt x="957262" y="1057396"/>
                </a:cubicBezTo>
                <a:cubicBezTo>
                  <a:pt x="981075" y="1052633"/>
                  <a:pt x="1005962" y="1051635"/>
                  <a:pt x="1028700" y="1043108"/>
                </a:cubicBezTo>
                <a:cubicBezTo>
                  <a:pt x="1073150" y="1026439"/>
                  <a:pt x="1116012" y="966907"/>
                  <a:pt x="1128712" y="928808"/>
                </a:cubicBezTo>
                <a:cubicBezTo>
                  <a:pt x="1138237" y="900233"/>
                  <a:pt x="1143817" y="870024"/>
                  <a:pt x="1157287" y="843083"/>
                </a:cubicBezTo>
                <a:lnTo>
                  <a:pt x="1185862" y="785933"/>
                </a:lnTo>
                <a:cubicBezTo>
                  <a:pt x="1190625" y="762121"/>
                  <a:pt x="1194882" y="738202"/>
                  <a:pt x="1200150" y="714496"/>
                </a:cubicBezTo>
                <a:cubicBezTo>
                  <a:pt x="1204410" y="695327"/>
                  <a:pt x="1211842" y="676810"/>
                  <a:pt x="1214437" y="657346"/>
                </a:cubicBezTo>
                <a:cubicBezTo>
                  <a:pt x="1221389" y="605204"/>
                  <a:pt x="1222200" y="552381"/>
                  <a:pt x="1228725" y="500183"/>
                </a:cubicBezTo>
                <a:cubicBezTo>
                  <a:pt x="1232000" y="473985"/>
                  <a:pt x="1249141" y="400154"/>
                  <a:pt x="1257300" y="371596"/>
                </a:cubicBezTo>
                <a:cubicBezTo>
                  <a:pt x="1261437" y="357115"/>
                  <a:pt x="1267624" y="343263"/>
                  <a:pt x="1271587" y="328733"/>
                </a:cubicBezTo>
                <a:cubicBezTo>
                  <a:pt x="1281920" y="290844"/>
                  <a:pt x="1287743" y="251690"/>
                  <a:pt x="1300162" y="214433"/>
                </a:cubicBezTo>
                <a:lnTo>
                  <a:pt x="1343025" y="85846"/>
                </a:lnTo>
                <a:cubicBezTo>
                  <a:pt x="1347788" y="71558"/>
                  <a:pt x="1343024" y="47745"/>
                  <a:pt x="1357312" y="42983"/>
                </a:cubicBezTo>
                <a:lnTo>
                  <a:pt x="1400175" y="28696"/>
                </a:lnTo>
                <a:cubicBezTo>
                  <a:pt x="1414462" y="19171"/>
                  <a:pt x="1425904" y="1263"/>
                  <a:pt x="1443037" y="121"/>
                </a:cubicBezTo>
                <a:cubicBezTo>
                  <a:pt x="1472280" y="-1829"/>
                  <a:pt x="1678413" y="20300"/>
                  <a:pt x="1728787" y="28696"/>
                </a:cubicBezTo>
                <a:cubicBezTo>
                  <a:pt x="1748156" y="31924"/>
                  <a:pt x="1767129" y="37341"/>
                  <a:pt x="1785937" y="42983"/>
                </a:cubicBezTo>
                <a:cubicBezTo>
                  <a:pt x="1814787" y="51638"/>
                  <a:pt x="1871662" y="71558"/>
                  <a:pt x="1871662" y="71558"/>
                </a:cubicBezTo>
                <a:cubicBezTo>
                  <a:pt x="1939588" y="116841"/>
                  <a:pt x="1898233" y="94702"/>
                  <a:pt x="2000250" y="128708"/>
                </a:cubicBezTo>
                <a:cubicBezTo>
                  <a:pt x="2014537" y="133471"/>
                  <a:pt x="2030581" y="134642"/>
                  <a:pt x="2043112" y="142996"/>
                </a:cubicBezTo>
                <a:cubicBezTo>
                  <a:pt x="2141368" y="208500"/>
                  <a:pt x="2096256" y="189286"/>
                  <a:pt x="2171700" y="214433"/>
                </a:cubicBezTo>
                <a:cubicBezTo>
                  <a:pt x="2294535" y="296324"/>
                  <a:pt x="2139120" y="198143"/>
                  <a:pt x="2257425" y="257296"/>
                </a:cubicBezTo>
                <a:cubicBezTo>
                  <a:pt x="2368205" y="312686"/>
                  <a:pt x="2235419" y="264249"/>
                  <a:pt x="2343150" y="300158"/>
                </a:cubicBezTo>
                <a:cubicBezTo>
                  <a:pt x="2371725" y="319208"/>
                  <a:pt x="2396294" y="346448"/>
                  <a:pt x="2428875" y="357308"/>
                </a:cubicBezTo>
                <a:lnTo>
                  <a:pt x="2514600" y="385883"/>
                </a:lnTo>
                <a:cubicBezTo>
                  <a:pt x="2543175" y="404933"/>
                  <a:pt x="2567745" y="432172"/>
                  <a:pt x="2600325" y="443033"/>
                </a:cubicBezTo>
                <a:cubicBezTo>
                  <a:pt x="2614612" y="447796"/>
                  <a:pt x="2630022" y="450007"/>
                  <a:pt x="2643187" y="457321"/>
                </a:cubicBezTo>
                <a:cubicBezTo>
                  <a:pt x="2760321" y="522396"/>
                  <a:pt x="2686448" y="514471"/>
                  <a:pt x="2771775" y="51447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3762C4-76BB-E542-8CDF-4805B59C368E}"/>
              </a:ext>
            </a:extLst>
          </p:cNvPr>
          <p:cNvSpPr txBox="1"/>
          <p:nvPr/>
        </p:nvSpPr>
        <p:spPr>
          <a:xfrm>
            <a:off x="5413166" y="109061"/>
            <a:ext cx="208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 of sex-bias</a:t>
            </a:r>
          </a:p>
        </p:txBody>
      </p:sp>
    </p:spTree>
    <p:extLst>
      <p:ext uri="{BB962C8B-B14F-4D97-AF65-F5344CB8AC3E}">
        <p14:creationId xmlns:p14="http://schemas.microsoft.com/office/powerpoint/2010/main" val="391147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9561-C4FC-F543-B3AA-0899E76E9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D463A-1BFC-DE4C-87A0-C3281922B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65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4027</TotalTime>
  <Words>138</Words>
  <Application>Microsoft Macintosh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Paige Bianca Miller</dc:creator>
  <cp:lastModifiedBy>Microsoft Office User</cp:lastModifiedBy>
  <cp:revision>13</cp:revision>
  <dcterms:created xsi:type="dcterms:W3CDTF">2019-09-18T15:35:55Z</dcterms:created>
  <dcterms:modified xsi:type="dcterms:W3CDTF">2019-10-07T13:57:48Z</dcterms:modified>
</cp:coreProperties>
</file>