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C3D-F17D-0C46-B15D-4949F6D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79AF-59C7-774C-8D90-2E9AD9D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1DE9-1C7C-E04D-B1AF-6E2032D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40F9-857A-2F40-927D-B21EF26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D5FB-94D7-A44B-B41C-0ED67FF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A56-5974-C546-89FF-06BC43F0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B248-CA87-2243-8A73-8CE9CD35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03A-3DE6-5D4E-84D5-11C028FB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6F08-7376-9D43-9267-0041483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B9F-9188-AB4C-8D88-135EA89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7E9B-4955-7F42-BC89-A4E8800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D00B-95B2-4847-B242-1460BA9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8D26-0D83-B946-BDDB-1CDEB2D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81F-D0C7-C640-BF58-025663E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931E-B738-DF4E-84E1-D1CD87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D58-74A1-B942-AA25-CDE671DD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AEC-BB2F-604D-AAF4-2A937C4B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328-CB55-4348-961E-D6AF9E9B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6442-B60C-6744-9A7E-93C6804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3E7-6833-E342-9903-1668CC8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F13-8148-BC41-8920-352FEEA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C272-CF2E-2348-BA83-B6FBC2D0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606-E96F-BE43-8B0D-D3F2573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2E2-2025-1D46-8B9F-1DDBF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1B9-8F29-6943-8587-D6BEE17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658-CEEB-7A46-8B03-60CE9A7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E8B-03B7-8D49-87BE-94A64C2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2C38-49AB-EC4F-9FC9-82D97FB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E7E6-4798-2E44-AF0F-63638D1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CF5E-EDC3-4941-A610-35489A4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7F27-DD42-0549-BCB5-8FBFD7C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731-98AB-B842-B6E0-E85FBD2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6C7C-9E9D-6440-9B64-25443E5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0832-BFC9-A148-9330-543F51E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7541-1B1B-0B4A-8E8C-05A9D45C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93C7C-1E84-7446-A94E-A9871FF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4B22-70FE-784F-9BE7-C8435C1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4FC98-A783-1641-8BD8-CF03AF4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461D-8A53-D247-BEE9-6A8684B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4C1-1CE1-5B4C-AADC-0FFA2F2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8D9DC-284C-A645-9FD1-DDD0E8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824-4922-2646-B175-F5482FE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EC8E-FD25-F944-9B64-B7C0BCDC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1E34-2637-1A42-A844-106D903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FAE7-4CD5-274E-AC9D-DEF8949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FE5D-709A-8D4A-9390-15CBAB9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32E-CF71-E741-A87C-813B693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F7D-C4AE-0541-B9CB-E1DEE93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B2CF-BD48-7C4A-8AC5-AC7CF615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F19B-DE5E-314A-9F39-1DBA9AA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B71C-8592-0F47-85FB-AEEF157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778-9341-AE4E-9506-BA23C01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C3F-2D57-4F41-B3AA-6B62808A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AEFB2-4F77-B841-B9B8-1F490345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4A6F-A6B3-CB47-B05D-52265ADA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1FA4-51D1-7943-A4DD-B68EB31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4418-83E7-0C40-AD18-3155F45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42CA-F1B0-FA4E-AB3A-AAAE2964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ADA2-3470-FC44-BC64-4B2E6B3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DE5D-025F-D14B-A738-95AB95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56E9-3053-FD47-9C87-A24EB96D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76E9-EAD9-284B-82D0-DC5EBF4C555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EB9C-0711-0F43-BB35-3387BD2A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3EF-014D-514E-A969-F3DE92D9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FB800E-0B50-3D4D-B610-277FD1E31974}"/>
              </a:ext>
            </a:extLst>
          </p:cNvPr>
          <p:cNvGrpSpPr/>
          <p:nvPr/>
        </p:nvGrpSpPr>
        <p:grpSpPr>
          <a:xfrm>
            <a:off x="802133" y="631503"/>
            <a:ext cx="11076594" cy="5950248"/>
            <a:chOff x="553932" y="450552"/>
            <a:chExt cx="11076594" cy="59502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BF5CF2-59C1-5649-A48C-DD33ECC9EEBC}"/>
                </a:ext>
              </a:extLst>
            </p:cNvPr>
            <p:cNvSpPr/>
            <p:nvPr/>
          </p:nvSpPr>
          <p:spPr>
            <a:xfrm>
              <a:off x="553932" y="450552"/>
              <a:ext cx="11076594" cy="59502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7C75017-C20F-444E-AA0C-F719C16D9CC1}"/>
                </a:ext>
              </a:extLst>
            </p:cNvPr>
            <p:cNvGrpSpPr/>
            <p:nvPr/>
          </p:nvGrpSpPr>
          <p:grpSpPr>
            <a:xfrm>
              <a:off x="1050338" y="679067"/>
              <a:ext cx="10091324" cy="5499866"/>
              <a:chOff x="600336" y="431734"/>
              <a:chExt cx="11233524" cy="608604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037D7B-6771-D14A-9E67-1D7E0DDA4CED}"/>
                  </a:ext>
                </a:extLst>
              </p:cNvPr>
              <p:cNvGrpSpPr/>
              <p:nvPr/>
            </p:nvGrpSpPr>
            <p:grpSpPr>
              <a:xfrm>
                <a:off x="6658377" y="354682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A92B9C9-8F2A-5C4B-A21A-9493BF354AFC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DF03F40-0352-534F-B99F-33DB0C9F681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5335C4F-A775-8F43-B7F4-7E07063DA279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D6BF64E-E4AA-3C40-805D-17C2AC8F90C0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CDE6F18A-657C-ED48-BAA2-EB57F323B305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5DD9060-9836-304B-9564-F0320D93091C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C23B178-4212-9F4D-9F57-5A853F3ED34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ABBF70C-B4FC-734A-8937-B3984C96B98F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79D4BCF2-C63E-F543-8890-B9F87B8F4ACF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9ACEA084-C3CB-9E4F-8C00-513E5AC9A474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F51F8E2-438E-9744-93DF-D93923E995CD}"/>
                    </a:ext>
                  </a:extLst>
                </p:cNvPr>
                <p:cNvSpPr/>
                <p:nvPr/>
              </p:nvSpPr>
              <p:spPr>
                <a:xfrm>
                  <a:off x="6260205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E3029C-6A12-B142-A51B-BE3213E2E1D7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15" name="Right Arrow 14">
                    <a:extLst>
                      <a:ext uri="{FF2B5EF4-FFF2-40B4-BE49-F238E27FC236}">
                        <a16:creationId xmlns:a16="http://schemas.microsoft.com/office/drawing/2014/main" id="{2988CD4F-F775-3240-B209-AE3A69A33C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8D0D0A-5B54-4542-85E0-671E684BF93E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CDD96B-0F5F-964C-9497-5CFE5B87EAEE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E8657F3-CAAE-A74D-978E-59B06ED1ABD9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90D6AB93-FD39-7549-9FF4-7BE80B453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D68EBC-8F13-6144-A76B-B3E25D7323F2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159E129-7EC9-144D-9E13-36DB1993FE63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311C822-CFA9-6A48-8755-B54BA6A42C33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7CBF7260-EEEB-4641-9386-35CD42DDC004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F1A98450-C33D-994B-BB02-FFA4427432B9}"/>
                    </a:ext>
                  </a:extLst>
                </p:cNvPr>
                <p:cNvSpPr/>
                <p:nvPr/>
              </p:nvSpPr>
              <p:spPr>
                <a:xfrm>
                  <a:off x="6274142" y="4779975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A9F482-3F1A-7645-BAE4-33EED2E26106}"/>
                  </a:ext>
                </a:extLst>
              </p:cNvPr>
              <p:cNvGrpSpPr/>
              <p:nvPr/>
            </p:nvGrpSpPr>
            <p:grpSpPr>
              <a:xfrm>
                <a:off x="600336" y="3825026"/>
                <a:ext cx="5170867" cy="2692757"/>
                <a:chOff x="2434107" y="2588654"/>
                <a:chExt cx="5170867" cy="2692757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29FDBAE8-DDA6-8348-A71E-FE8041680570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76BBCCF1-A4FE-8D45-A73B-4AB96DE7A12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B1DB00B-D8C6-524D-A59E-F0114BBF930B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130BEF0E-C1A9-0947-B189-9C615A209029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46522CD-C574-0D40-8F50-05391F71A4AF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1F91F36-85CA-0443-92CD-46E378B6BE80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CC6D23BF-F8B5-9841-840C-A826B9B76900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575D82E-2189-6345-8A3D-33F13EF85C56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6" name="Right Arrow 35">
                  <a:extLst>
                    <a:ext uri="{FF2B5EF4-FFF2-40B4-BE49-F238E27FC236}">
                      <a16:creationId xmlns:a16="http://schemas.microsoft.com/office/drawing/2014/main" id="{968935ED-48E5-084C-935B-1B4AEC9B7C3A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25B74D07-E93C-904D-95E6-F1D82C69F03B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CDB05B4D-83AF-E94B-AB71-4A36F2FCDC15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>
                  <a:extLst>
                    <a:ext uri="{FF2B5EF4-FFF2-40B4-BE49-F238E27FC236}">
                      <a16:creationId xmlns:a16="http://schemas.microsoft.com/office/drawing/2014/main" id="{705EB4F4-8C52-374F-BE08-071489C90B69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>
                  <a:extLst>
                    <a:ext uri="{FF2B5EF4-FFF2-40B4-BE49-F238E27FC236}">
                      <a16:creationId xmlns:a16="http://schemas.microsoft.com/office/drawing/2014/main" id="{5B9F3F49-6C2E-944D-93CF-0142FE553062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E89E883E-4C19-4949-B03A-5609AFC1436D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3FF3718-45B8-714A-9F6F-5BD9585DD690}"/>
                  </a:ext>
                </a:extLst>
              </p:cNvPr>
              <p:cNvGrpSpPr/>
              <p:nvPr/>
            </p:nvGrpSpPr>
            <p:grpSpPr>
              <a:xfrm>
                <a:off x="6662993" y="43173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AB08BF4-AFB6-5841-8CF8-F0B2FE8A1FFD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A34DE6B5-A95A-814B-B574-F4E78791B991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391D8B4B-210F-2745-AD28-D00B105F35CB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31BC0202-3847-2040-908D-8A6F9DEC10F3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6B9F902D-04BD-9A42-93C3-E245ED27619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FD4E47BC-D077-7B42-9348-D877A6878404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61" name="Right Arrow 60">
                  <a:extLst>
                    <a:ext uri="{FF2B5EF4-FFF2-40B4-BE49-F238E27FC236}">
                      <a16:creationId xmlns:a16="http://schemas.microsoft.com/office/drawing/2014/main" id="{EB25F7AC-D105-E741-8E09-E39D90E88C43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88E0D4-04AD-144E-BBE2-7A65E54FE2C0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70" name="Right Arrow 69">
                    <a:extLst>
                      <a:ext uri="{FF2B5EF4-FFF2-40B4-BE49-F238E27FC236}">
                        <a16:creationId xmlns:a16="http://schemas.microsoft.com/office/drawing/2014/main" id="{4B2968B0-A6F9-694C-A297-D249BAE78C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A19AC84-E813-0547-9859-5E24CB27CE3C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29D992E-4D5E-F543-BC33-99DFEB42AF54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49F6ADC-8094-2042-BFC8-8167DF27BFB1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67" name="Right Arrow 66">
                    <a:extLst>
                      <a:ext uri="{FF2B5EF4-FFF2-40B4-BE49-F238E27FC236}">
                        <a16:creationId xmlns:a16="http://schemas.microsoft.com/office/drawing/2014/main" id="{93158394-1C7E-6A4C-AC9E-30F62B535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0235C43-47F2-DD48-81EC-B49AECE6E066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F3C3F38-85DB-EE4E-A27A-12DF7E492A86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Right Arrow 63">
                  <a:extLst>
                    <a:ext uri="{FF2B5EF4-FFF2-40B4-BE49-F238E27FC236}">
                      <a16:creationId xmlns:a16="http://schemas.microsoft.com/office/drawing/2014/main" id="{5C718923-AD1E-7045-9D64-B85EE10FFC5C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1621342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ED8C1F70-6ACB-CA45-8F39-03BF144A3CFC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12A6AC3C-CA9A-0B41-9D83-92FAE5B38631}"/>
                  </a:ext>
                </a:extLst>
              </p:cNvPr>
              <p:cNvSpPr/>
              <p:nvPr/>
            </p:nvSpPr>
            <p:spPr>
              <a:xfrm>
                <a:off x="7763063" y="1059275"/>
                <a:ext cx="1621342" cy="141667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26D6CF-4913-E849-A7AD-0C99002C9F77}"/>
                  </a:ext>
                </a:extLst>
              </p:cNvPr>
              <p:cNvGrpSpPr/>
              <p:nvPr/>
            </p:nvGrpSpPr>
            <p:grpSpPr>
              <a:xfrm>
                <a:off x="600336" y="706483"/>
                <a:ext cx="5170867" cy="2692757"/>
                <a:chOff x="429294" y="538372"/>
                <a:chExt cx="5170867" cy="269275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01D7D7B-5EAD-D645-B33D-B4EAD3AC374E}"/>
                    </a:ext>
                  </a:extLst>
                </p:cNvPr>
                <p:cNvGrpSpPr/>
                <p:nvPr/>
              </p:nvGrpSpPr>
              <p:grpSpPr>
                <a:xfrm>
                  <a:off x="429294" y="538372"/>
                  <a:ext cx="5170867" cy="2692757"/>
                  <a:chOff x="2434107" y="2588654"/>
                  <a:chExt cx="5170867" cy="2692757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0A009A46-8C95-3847-898D-1E2046B614EA}"/>
                      </a:ext>
                    </a:extLst>
                  </p:cNvPr>
                  <p:cNvSpPr/>
                  <p:nvPr/>
                </p:nvSpPr>
                <p:spPr>
                  <a:xfrm>
                    <a:off x="2434107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S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C2F7D810-3794-5147-8666-7E5B60545873}"/>
                      </a:ext>
                    </a:extLst>
                  </p:cNvPr>
                  <p:cNvSpPr/>
                  <p:nvPr/>
                </p:nvSpPr>
                <p:spPr>
                  <a:xfrm>
                    <a:off x="5160135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I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7DED561C-B637-0E41-99C7-80C2FEE761DC}"/>
                      </a:ext>
                    </a:extLst>
                  </p:cNvPr>
                  <p:cNvSpPr/>
                  <p:nvPr/>
                </p:nvSpPr>
                <p:spPr>
                  <a:xfrm>
                    <a:off x="6523149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788CDAAE-FCDF-3C41-A71F-FE0F39878E59}"/>
                      </a:ext>
                    </a:extLst>
                  </p:cNvPr>
                  <p:cNvSpPr/>
                  <p:nvPr/>
                </p:nvSpPr>
                <p:spPr>
                  <a:xfrm>
                    <a:off x="2434107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1" name="Rounded Rectangle 80">
                    <a:extLst>
                      <a:ext uri="{FF2B5EF4-FFF2-40B4-BE49-F238E27FC236}">
                        <a16:creationId xmlns:a16="http://schemas.microsoft.com/office/drawing/2014/main" id="{DC9C6A53-756A-804E-B7C0-7E057F82A92C}"/>
                      </a:ext>
                    </a:extLst>
                  </p:cNvPr>
                  <p:cNvSpPr/>
                  <p:nvPr/>
                </p:nvSpPr>
                <p:spPr>
                  <a:xfrm>
                    <a:off x="5160135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I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2" name="Rounded Rectangle 81">
                    <a:extLst>
                      <a:ext uri="{FF2B5EF4-FFF2-40B4-BE49-F238E27FC236}">
                        <a16:creationId xmlns:a16="http://schemas.microsoft.com/office/drawing/2014/main" id="{072B0584-F498-C040-BD0D-8D7F64532B92}"/>
                      </a:ext>
                    </a:extLst>
                  </p:cNvPr>
                  <p:cNvSpPr/>
                  <p:nvPr/>
                </p:nvSpPr>
                <p:spPr>
                  <a:xfrm>
                    <a:off x="6523149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5" name="Right Arrow 84">
                    <a:extLst>
                      <a:ext uri="{FF2B5EF4-FFF2-40B4-BE49-F238E27FC236}">
                        <a16:creationId xmlns:a16="http://schemas.microsoft.com/office/drawing/2014/main" id="{F89DE180-C6EB-5A4B-AD8B-ECE1236BF445}"/>
                      </a:ext>
                    </a:extLst>
                  </p:cNvPr>
                  <p:cNvSpPr/>
                  <p:nvPr/>
                </p:nvSpPr>
                <p:spPr>
                  <a:xfrm>
                    <a:off x="6278451" y="2937993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B3A23C9C-6FF9-CF40-B934-426C4FD37D2B}"/>
                      </a:ext>
                    </a:extLst>
                  </p:cNvPr>
                  <p:cNvSpPr/>
                  <p:nvPr/>
                </p:nvSpPr>
                <p:spPr>
                  <a:xfrm>
                    <a:off x="6278451" y="4773478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1994988A-0FC4-E84E-84CE-D574FD09A148}"/>
                    </a:ext>
                  </a:extLst>
                </p:cNvPr>
                <p:cNvSpPr/>
                <p:nvPr/>
              </p:nvSpPr>
              <p:spPr>
                <a:xfrm>
                  <a:off x="1529362" y="887711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>
                  <a:extLst>
                    <a:ext uri="{FF2B5EF4-FFF2-40B4-BE49-F238E27FC236}">
                      <a16:creationId xmlns:a16="http://schemas.microsoft.com/office/drawing/2014/main" id="{AC18F4A1-A0CB-694F-8302-C4265B1A82D7}"/>
                    </a:ext>
                  </a:extLst>
                </p:cNvPr>
                <p:cNvSpPr/>
                <p:nvPr/>
              </p:nvSpPr>
              <p:spPr>
                <a:xfrm>
                  <a:off x="1529362" y="2723196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318112B-4AFB-C84F-BA4D-0C70065EE93D}"/>
              </a:ext>
            </a:extLst>
          </p:cNvPr>
          <p:cNvSpPr txBox="1"/>
          <p:nvPr/>
        </p:nvSpPr>
        <p:spPr>
          <a:xfrm>
            <a:off x="1309495" y="2116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1F24B9-42E0-194E-A091-F494C87C67C6}"/>
              </a:ext>
            </a:extLst>
          </p:cNvPr>
          <p:cNvSpPr txBox="1"/>
          <p:nvPr/>
        </p:nvSpPr>
        <p:spPr>
          <a:xfrm>
            <a:off x="6711128" y="2048676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17C969-3C76-4B46-9E24-3B6EE36696CE}"/>
              </a:ext>
            </a:extLst>
          </p:cNvPr>
          <p:cNvSpPr txBox="1"/>
          <p:nvPr/>
        </p:nvSpPr>
        <p:spPr>
          <a:xfrm>
            <a:off x="6711128" y="4846947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F00A9B-46D7-E443-A2DA-4A9F046A97CE}"/>
              </a:ext>
            </a:extLst>
          </p:cNvPr>
          <p:cNvSpPr txBox="1"/>
          <p:nvPr/>
        </p:nvSpPr>
        <p:spPr>
          <a:xfrm>
            <a:off x="1260840" y="49940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</a:t>
            </a:r>
          </a:p>
        </p:txBody>
      </p:sp>
    </p:spTree>
    <p:extLst>
      <p:ext uri="{BB962C8B-B14F-4D97-AF65-F5344CB8AC3E}">
        <p14:creationId xmlns:p14="http://schemas.microsoft.com/office/powerpoint/2010/main" val="7341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CFB0A-7804-8241-9549-93A654A98550}"/>
              </a:ext>
            </a:extLst>
          </p:cNvPr>
          <p:cNvGrpSpPr/>
          <p:nvPr/>
        </p:nvGrpSpPr>
        <p:grpSpPr>
          <a:xfrm>
            <a:off x="584887" y="1085701"/>
            <a:ext cx="11022226" cy="5774144"/>
            <a:chOff x="6740612" y="3926482"/>
            <a:chExt cx="4645105" cy="24334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991A81-9FAC-3541-9BDA-189397B0793A}"/>
                </a:ext>
              </a:extLst>
            </p:cNvPr>
            <p:cNvSpPr/>
            <p:nvPr/>
          </p:nvSpPr>
          <p:spPr>
            <a:xfrm>
              <a:off x="6740612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S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4E9FF4-F683-2345-B780-DA5C67E3D0A3}"/>
                </a:ext>
              </a:extLst>
            </p:cNvPr>
            <p:cNvSpPr/>
            <p:nvPr/>
          </p:nvSpPr>
          <p:spPr>
            <a:xfrm>
              <a:off x="7965038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4EC170-6210-4847-AC5E-ACD510B95FA7}"/>
                </a:ext>
              </a:extLst>
            </p:cNvPr>
            <p:cNvSpPr/>
            <p:nvPr/>
          </p:nvSpPr>
          <p:spPr>
            <a:xfrm>
              <a:off x="9189464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I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D46DEC-DE6E-794D-AAF8-B7E22941B344}"/>
                </a:ext>
              </a:extLst>
            </p:cNvPr>
            <p:cNvSpPr/>
            <p:nvPr/>
          </p:nvSpPr>
          <p:spPr>
            <a:xfrm>
              <a:off x="10413890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m</a:t>
              </a:r>
              <a:endParaRPr lang="en-US" sz="4400" b="1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551A128-9514-4E4F-8930-3827A76755DF}"/>
                </a:ext>
              </a:extLst>
            </p:cNvPr>
            <p:cNvSpPr/>
            <p:nvPr/>
          </p:nvSpPr>
          <p:spPr>
            <a:xfrm>
              <a:off x="6740612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5E6F10F-8714-1B45-A52F-736E997817E1}"/>
                </a:ext>
              </a:extLst>
            </p:cNvPr>
            <p:cNvSpPr/>
            <p:nvPr/>
          </p:nvSpPr>
          <p:spPr>
            <a:xfrm>
              <a:off x="7965038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f</a:t>
              </a:r>
              <a:endParaRPr lang="en-US" sz="4400" b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50EC4A-EFC9-F240-B18B-AC8F6BA7FFFB}"/>
                </a:ext>
              </a:extLst>
            </p:cNvPr>
            <p:cNvSpPr/>
            <p:nvPr/>
          </p:nvSpPr>
          <p:spPr>
            <a:xfrm>
              <a:off x="9189464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I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54AFCE-E80C-504E-BD8D-C8B80F2B9379}"/>
                </a:ext>
              </a:extLst>
            </p:cNvPr>
            <p:cNvSpPr/>
            <p:nvPr/>
          </p:nvSpPr>
          <p:spPr>
            <a:xfrm>
              <a:off x="10413890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/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B5DB640-EB79-0D43-8520-F7674E3A9F36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643299" y="-17728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76A4FC-2BCF-2748-ADD2-95A4C2566C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558200" y="1067371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CB460C-8AED-6C4F-8B65-35C3B1768E26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643299" y="2152469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F784CB8-10FF-7B49-B6BA-E68010F8565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3558200" y="1067370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Paige Bianca Miller</cp:lastModifiedBy>
  <cp:revision>6</cp:revision>
  <dcterms:created xsi:type="dcterms:W3CDTF">2019-09-18T15:35:55Z</dcterms:created>
  <dcterms:modified xsi:type="dcterms:W3CDTF">2019-09-18T16:19:08Z</dcterms:modified>
</cp:coreProperties>
</file>