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/>
    <p:restoredTop sz="94670"/>
  </p:normalViewPr>
  <p:slideViewPr>
    <p:cSldViewPr snapToGrid="0" snapToObjects="1">
      <p:cViewPr varScale="1">
        <p:scale>
          <a:sx n="96" d="100"/>
          <a:sy n="96" d="100"/>
        </p:scale>
        <p:origin x="17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FD1F-A51C-B745-9AE8-701DD295C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25DC0-969B-904F-BA0D-8080EA4E2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E863C-9E1C-4F4D-B787-CA2FCE8D4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D91C-0660-AF4F-B150-442D83F33F87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39EAF-2B2A-5E4B-AFE5-3475A2EA3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C468D-7933-2442-AF1C-4180F53DE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0D7A-6393-5B45-9D0D-D417ED22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5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B6A89-D91F-3E45-8BCE-48FD502FB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0C6C6-ED5C-C64A-B9F9-04F1CB3A1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7BE0E-E611-7F4D-A76C-4470A107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D91C-0660-AF4F-B150-442D83F33F87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9B796-0A08-F64A-880F-7BDAF911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54E19-605F-0F40-9751-B68093FB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0D7A-6393-5B45-9D0D-D417ED22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9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FA5130-21DC-F544-A8B3-141ED8BA9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B4CE4-1447-CB47-B4DE-66BA2E9B6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700C8-D3EF-3741-B729-BEA67C079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D91C-0660-AF4F-B150-442D83F33F87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2EEF0-0D80-AF41-9E7B-0EF15D309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2EEDD-108F-1E42-AE00-AE9DDAA1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0D7A-6393-5B45-9D0D-D417ED22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AEB2A-314B-7646-AC62-7AAD1EDC8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07421-B9B6-F147-98A2-6E27FAA2F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17296-0EDF-4F45-8D5F-76F9699D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D91C-0660-AF4F-B150-442D83F33F87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E613B-2D0B-E84E-BC8B-BC0236598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86611-1E6F-9445-A7EA-88EF2937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0D7A-6393-5B45-9D0D-D417ED22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3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C5044-AF4F-FE4B-BC6B-F1D0ED5D4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7BB29-26E6-BF4B-8776-246FAAE7F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BDE48-1ECB-1843-9A20-5D02BED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D91C-0660-AF4F-B150-442D83F33F87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C490D-3C32-EC47-A7D2-99E5BF3D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5774F-1947-A945-8407-14D4766C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0D7A-6393-5B45-9D0D-D417ED22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0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097B1-B84E-524D-9AC8-3702FA08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4400D-5966-FE46-A8D3-7C5FE1FE5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3C40F-2628-4A48-9410-209FE3EFB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D10BB-6F46-4547-887F-8F862E13C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D91C-0660-AF4F-B150-442D83F33F87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B6362-D0ED-3D47-8528-D7ADFDF1B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2B873-8A7C-C247-932B-050E8083A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0D7A-6393-5B45-9D0D-D417ED22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3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92E74-94C2-9A42-91D6-2F81E895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70A2B-6CE2-9847-83A6-69281C59B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DF0FE-392D-414D-BF8F-76BB5D6A8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E9395-0B30-D940-A518-FC14A5A0D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F6EF61-1AB3-A845-830B-324677090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D5F58F-1F7A-8D44-A594-5471DA27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D91C-0660-AF4F-B150-442D83F33F87}" type="datetimeFigureOut">
              <a:rPr lang="en-US" smtClean="0"/>
              <a:t>9/30/19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B1B362-8A80-B14D-8933-B7BC4019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9309F-D4F8-4A45-859F-CD8373D0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0D7A-6393-5B45-9D0D-D417ED22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20ABE-4A7C-A640-BBFB-9AD37AFE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3F7E8A-9534-AA40-ADA7-D5377E64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D91C-0660-AF4F-B150-442D83F33F87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81E80-0B05-D542-9C33-1870EFE11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553C4-212F-5A4E-9D0F-66ED3B82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0D7A-6393-5B45-9D0D-D417ED22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9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850D59-99EF-DB44-92AC-18948160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D91C-0660-AF4F-B150-442D83F33F87}" type="datetimeFigureOut">
              <a:rPr lang="en-US" smtClean="0"/>
              <a:t>9/30/19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91F917-5D89-DC44-A58F-951AAD93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B04B0-1E31-A943-86B9-AEC9FCFA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0D7A-6393-5B45-9D0D-D417ED22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F5F9-035F-7845-8256-D4EB299C7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D3ECF-8444-E64F-8727-1BC1A983F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83805-FEB8-374A-AFA9-469371F06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E8B33-64C9-264F-BC0A-5C84A155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D91C-0660-AF4F-B150-442D83F33F87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C72D4-116D-974E-948E-2CC2ECB4B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C0DD0-036A-F74E-9650-431A7AF3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0D7A-6393-5B45-9D0D-D417ED22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C938-BE5B-A04D-BD83-0B0A3120E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44C1C5-EFAF-014F-AB45-9D43B7DA8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BBD76-FDEA-D541-BFF5-F8CE3980D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53904-F8CD-9943-B78B-00296EE4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D91C-0660-AF4F-B150-442D83F33F87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CBA11-B795-2B43-89E1-93E6EAD1A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72D28-CD15-BC46-84A2-2F479A91E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0D7A-6393-5B45-9D0D-D417ED22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8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3EF994-FFAF-D74D-B210-B249B450C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6F5AA-E495-2B4E-9AB9-1EB11489D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B6670-7CB8-C043-84AB-1E1965F1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3D91C-0660-AF4F-B150-442D83F33F87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75FED-0543-4E46-946A-9DE3A7076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C1EB8-92FA-1C4C-9B55-81A036315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F0D7A-6393-5B45-9D0D-D417ED22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7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1C5CF7E2-CA2A-FF40-8B7B-D505DF762D79}"/>
              </a:ext>
            </a:extLst>
          </p:cNvPr>
          <p:cNvGrpSpPr/>
          <p:nvPr/>
        </p:nvGrpSpPr>
        <p:grpSpPr>
          <a:xfrm>
            <a:off x="566198" y="1294409"/>
            <a:ext cx="11331370" cy="3208433"/>
            <a:chOff x="566198" y="1294409"/>
            <a:chExt cx="11331370" cy="320843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860A546-AB04-0F45-994C-08CF3CBA07EE}"/>
                </a:ext>
              </a:extLst>
            </p:cNvPr>
            <p:cNvGrpSpPr/>
            <p:nvPr/>
          </p:nvGrpSpPr>
          <p:grpSpPr>
            <a:xfrm>
              <a:off x="1717964" y="1294409"/>
              <a:ext cx="3158837" cy="2431474"/>
              <a:chOff x="2363190" y="926275"/>
              <a:chExt cx="1805049" cy="1389413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A06480D-0A59-3545-9CBD-19D17A31D30D}"/>
                  </a:ext>
                </a:extLst>
              </p:cNvPr>
              <p:cNvCxnSpPr/>
              <p:nvPr/>
            </p:nvCxnSpPr>
            <p:spPr>
              <a:xfrm>
                <a:off x="2363190" y="926275"/>
                <a:ext cx="0" cy="138941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557D1AE6-7C2F-3143-A956-828E52390C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3190" y="2315688"/>
                <a:ext cx="180504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925221D-C15A-5F43-90F2-120A4D0E91CF}"/>
                </a:ext>
              </a:extLst>
            </p:cNvPr>
            <p:cNvGrpSpPr/>
            <p:nvPr/>
          </p:nvGrpSpPr>
          <p:grpSpPr>
            <a:xfrm>
              <a:off x="6052668" y="1294409"/>
              <a:ext cx="3158845" cy="2431474"/>
              <a:chOff x="3504980" y="926275"/>
              <a:chExt cx="1805053" cy="1389413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2229581-818C-7A4A-A525-AA7B8701D776}"/>
                  </a:ext>
                </a:extLst>
              </p:cNvPr>
              <p:cNvCxnSpPr/>
              <p:nvPr/>
            </p:nvCxnSpPr>
            <p:spPr>
              <a:xfrm>
                <a:off x="3504980" y="926275"/>
                <a:ext cx="0" cy="138941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C39CB81-6886-3D46-8CEC-727633EA73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4984" y="2315688"/>
                <a:ext cx="180504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BB159A-9DA9-0249-9585-954F5DB66D56}"/>
                </a:ext>
              </a:extLst>
            </p:cNvPr>
            <p:cNvSpPr txBox="1"/>
            <p:nvPr/>
          </p:nvSpPr>
          <p:spPr>
            <a:xfrm>
              <a:off x="2465475" y="4133510"/>
              <a:ext cx="1402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Assortativity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461A49-DFAB-5245-9412-54AFCEDFFB46}"/>
                </a:ext>
              </a:extLst>
            </p:cNvPr>
            <p:cNvSpPr txBox="1"/>
            <p:nvPr/>
          </p:nvSpPr>
          <p:spPr>
            <a:xfrm>
              <a:off x="1765190" y="3725883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none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52990D-9B65-1B4F-8794-3F58AF8FAC5C}"/>
                </a:ext>
              </a:extLst>
            </p:cNvPr>
            <p:cNvSpPr txBox="1"/>
            <p:nvPr/>
          </p:nvSpPr>
          <p:spPr>
            <a:xfrm>
              <a:off x="4122767" y="3720233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high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8B3E48B-A550-D44E-8BD8-B62EF0D42EE6}"/>
                </a:ext>
              </a:extLst>
            </p:cNvPr>
            <p:cNvSpPr txBox="1"/>
            <p:nvPr/>
          </p:nvSpPr>
          <p:spPr>
            <a:xfrm>
              <a:off x="6115350" y="3731533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none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0ADCB82-F69A-9447-881B-51E85F6ACA3E}"/>
                </a:ext>
              </a:extLst>
            </p:cNvPr>
            <p:cNvSpPr txBox="1"/>
            <p:nvPr/>
          </p:nvSpPr>
          <p:spPr>
            <a:xfrm>
              <a:off x="8472927" y="3725883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high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E1DB7E-FD1F-8544-9BF9-A8B2B30923F0}"/>
                </a:ext>
              </a:extLst>
            </p:cNvPr>
            <p:cNvSpPr txBox="1"/>
            <p:nvPr/>
          </p:nvSpPr>
          <p:spPr>
            <a:xfrm rot="16200000">
              <a:off x="-212637" y="2325480"/>
              <a:ext cx="19270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Overall prevalence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39CC338-C82F-4247-BB9A-BDD74A100300}"/>
                </a:ext>
              </a:extLst>
            </p:cNvPr>
            <p:cNvGrpSpPr/>
            <p:nvPr/>
          </p:nvGrpSpPr>
          <p:grpSpPr>
            <a:xfrm>
              <a:off x="9684649" y="2279736"/>
              <a:ext cx="2212919" cy="766073"/>
              <a:chOff x="8164813" y="427924"/>
              <a:chExt cx="2147319" cy="881347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3CED5E0-62D1-984B-97AB-B50340C5B77A}"/>
                  </a:ext>
                </a:extLst>
              </p:cNvPr>
              <p:cNvSpPr txBox="1"/>
              <p:nvPr/>
            </p:nvSpPr>
            <p:spPr>
              <a:xfrm>
                <a:off x="8164813" y="427924"/>
                <a:ext cx="1523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Equal </a:t>
                </a:r>
                <a:r>
                  <a:rPr lang="en-US" dirty="0" err="1"/>
                  <a:t>suscept</a:t>
                </a:r>
                <a:r>
                  <a:rPr lang="en-US" dirty="0"/>
                  <a:t>.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4E9F75A-0E1A-9A47-9EF7-EDA04F8A5F24}"/>
                  </a:ext>
                </a:extLst>
              </p:cNvPr>
              <p:cNvSpPr txBox="1"/>
              <p:nvPr/>
            </p:nvSpPr>
            <p:spPr>
              <a:xfrm>
                <a:off x="8164813" y="939939"/>
                <a:ext cx="21473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Higher male </a:t>
                </a:r>
                <a:r>
                  <a:rPr lang="en-US" dirty="0" err="1"/>
                  <a:t>suscept</a:t>
                </a:r>
                <a:r>
                  <a:rPr lang="en-US" dirty="0"/>
                  <a:t>.</a:t>
                </a: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4E64E4B-8EAA-294A-828B-5C18ED4742EB}"/>
                </a:ext>
              </a:extLst>
            </p:cNvPr>
            <p:cNvSpPr txBox="1"/>
            <p:nvPr/>
          </p:nvSpPr>
          <p:spPr>
            <a:xfrm rot="16200000">
              <a:off x="4656057" y="2375888"/>
              <a:ext cx="1842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male:female</a:t>
              </a:r>
              <a:r>
                <a:rPr lang="en-US" dirty="0"/>
                <a:t> ratio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019A73A-AA0D-CB4B-B173-A6BDB73F2F90}"/>
                </a:ext>
              </a:extLst>
            </p:cNvPr>
            <p:cNvSpPr txBox="1"/>
            <p:nvPr/>
          </p:nvSpPr>
          <p:spPr>
            <a:xfrm>
              <a:off x="6856144" y="4133510"/>
              <a:ext cx="1402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Assortativity </a:t>
              </a: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7DBAB497-5B3C-114A-B90A-6445161AB162}"/>
                </a:ext>
              </a:extLst>
            </p:cNvPr>
            <p:cNvSpPr/>
            <p:nvPr/>
          </p:nvSpPr>
          <p:spPr>
            <a:xfrm>
              <a:off x="1811868" y="2355495"/>
              <a:ext cx="2980266" cy="1065038"/>
            </a:xfrm>
            <a:custGeom>
              <a:avLst/>
              <a:gdLst>
                <a:gd name="connsiteX0" fmla="*/ 0 w 2980266"/>
                <a:gd name="connsiteY0" fmla="*/ 540105 h 1065038"/>
                <a:gd name="connsiteX1" fmla="*/ 660400 w 2980266"/>
                <a:gd name="connsiteY1" fmla="*/ 15172 h 1065038"/>
                <a:gd name="connsiteX2" fmla="*/ 2980266 w 2980266"/>
                <a:gd name="connsiteY2" fmla="*/ 1065038 h 1065038"/>
                <a:gd name="connsiteX3" fmla="*/ 2980266 w 2980266"/>
                <a:gd name="connsiteY3" fmla="*/ 1065038 h 1065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0266" h="1065038">
                  <a:moveTo>
                    <a:pt x="0" y="540105"/>
                  </a:moveTo>
                  <a:cubicBezTo>
                    <a:pt x="81844" y="233894"/>
                    <a:pt x="163689" y="-72317"/>
                    <a:pt x="660400" y="15172"/>
                  </a:cubicBezTo>
                  <a:cubicBezTo>
                    <a:pt x="1157111" y="102661"/>
                    <a:pt x="2980266" y="1065038"/>
                    <a:pt x="2980266" y="1065038"/>
                  </a:cubicBezTo>
                  <a:lnTo>
                    <a:pt x="2980266" y="106503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8B021B41-1B73-3D42-A535-EB7050A43107}"/>
                </a:ext>
              </a:extLst>
            </p:cNvPr>
            <p:cNvSpPr/>
            <p:nvPr/>
          </p:nvSpPr>
          <p:spPr>
            <a:xfrm>
              <a:off x="1828801" y="2087211"/>
              <a:ext cx="3332678" cy="1228043"/>
            </a:xfrm>
            <a:custGeom>
              <a:avLst/>
              <a:gdLst>
                <a:gd name="connsiteX0" fmla="*/ 0 w 3332678"/>
                <a:gd name="connsiteY0" fmla="*/ 266522 h 1228043"/>
                <a:gd name="connsiteX1" fmla="*/ 778933 w 3332678"/>
                <a:gd name="connsiteY1" fmla="*/ 46389 h 1228043"/>
                <a:gd name="connsiteX2" fmla="*/ 2997200 w 3332678"/>
                <a:gd name="connsiteY2" fmla="*/ 1062389 h 1228043"/>
                <a:gd name="connsiteX3" fmla="*/ 3285067 w 3332678"/>
                <a:gd name="connsiteY3" fmla="*/ 1214789 h 122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2678" h="1228043">
                  <a:moveTo>
                    <a:pt x="0" y="266522"/>
                  </a:moveTo>
                  <a:cubicBezTo>
                    <a:pt x="139700" y="90133"/>
                    <a:pt x="279400" y="-86255"/>
                    <a:pt x="778933" y="46389"/>
                  </a:cubicBezTo>
                  <a:cubicBezTo>
                    <a:pt x="1278466" y="179033"/>
                    <a:pt x="2579511" y="867656"/>
                    <a:pt x="2997200" y="1062389"/>
                  </a:cubicBezTo>
                  <a:cubicBezTo>
                    <a:pt x="3414889" y="1257122"/>
                    <a:pt x="3349978" y="1235955"/>
                    <a:pt x="3285067" y="1214789"/>
                  </a:cubicBez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3582448-939C-6B40-9628-DC567E6F0FB4}"/>
                </a:ext>
              </a:extLst>
            </p:cNvPr>
            <p:cNvSpPr/>
            <p:nvPr/>
          </p:nvSpPr>
          <p:spPr>
            <a:xfrm>
              <a:off x="2695320" y="2234401"/>
              <a:ext cx="354015" cy="326152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DEF7C92-5EFF-DE40-8AA0-1E1EDF9C718A}"/>
                </a:ext>
              </a:extLst>
            </p:cNvPr>
            <p:cNvSpPr/>
            <p:nvPr/>
          </p:nvSpPr>
          <p:spPr>
            <a:xfrm>
              <a:off x="7680027" y="2322480"/>
              <a:ext cx="285416" cy="238073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22D3E77-6DE2-BD4C-BEE8-2182D0AA5432}"/>
                </a:ext>
              </a:extLst>
            </p:cNvPr>
            <p:cNvCxnSpPr>
              <a:endCxn id="30" idx="1"/>
            </p:cNvCxnSpPr>
            <p:nvPr/>
          </p:nvCxnSpPr>
          <p:spPr>
            <a:xfrm>
              <a:off x="9211513" y="2440249"/>
              <a:ext cx="4731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105651C-5145-BB43-970C-8F05772232B6}"/>
                </a:ext>
              </a:extLst>
            </p:cNvPr>
            <p:cNvCxnSpPr/>
            <p:nvPr/>
          </p:nvCxnSpPr>
          <p:spPr>
            <a:xfrm>
              <a:off x="9187260" y="2885296"/>
              <a:ext cx="473136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B64B07E-EAE5-F449-AF27-D799C7FA99AD}"/>
                </a:ext>
              </a:extLst>
            </p:cNvPr>
            <p:cNvSpPr/>
            <p:nvPr/>
          </p:nvSpPr>
          <p:spPr>
            <a:xfrm>
              <a:off x="9425609" y="3259369"/>
              <a:ext cx="227530" cy="234683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2C14FDD-94F9-8648-82CB-1C519C3BF214}"/>
                </a:ext>
              </a:extLst>
            </p:cNvPr>
            <p:cNvSpPr txBox="1"/>
            <p:nvPr/>
          </p:nvSpPr>
          <p:spPr>
            <a:xfrm>
              <a:off x="9741269" y="3219772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BA5A9E9-7706-E340-9994-97DAA534527D}"/>
              </a:ext>
            </a:extLst>
          </p:cNvPr>
          <p:cNvCxnSpPr>
            <a:cxnSpLocks/>
          </p:cNvCxnSpPr>
          <p:nvPr/>
        </p:nvCxnSpPr>
        <p:spPr>
          <a:xfrm>
            <a:off x="6362344" y="3219772"/>
            <a:ext cx="27008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1D5107C-81B4-294F-8B34-E07220AF5C45}"/>
              </a:ext>
            </a:extLst>
          </p:cNvPr>
          <p:cNvCxnSpPr>
            <a:cxnSpLocks/>
          </p:cNvCxnSpPr>
          <p:nvPr/>
        </p:nvCxnSpPr>
        <p:spPr>
          <a:xfrm flipV="1">
            <a:off x="6329622" y="2087211"/>
            <a:ext cx="2733531" cy="82141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11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31E1B2-DD44-CB48-A9D5-24F96F0E0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6522" y="185531"/>
            <a:ext cx="6574528" cy="657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50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20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Paige Bianca Miller</dc:creator>
  <cp:lastModifiedBy>Microsoft Office User</cp:lastModifiedBy>
  <cp:revision>7</cp:revision>
  <dcterms:created xsi:type="dcterms:W3CDTF">2019-04-29T19:03:51Z</dcterms:created>
  <dcterms:modified xsi:type="dcterms:W3CDTF">2019-09-30T15:44:51Z</dcterms:modified>
</cp:coreProperties>
</file>