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BB047-DABC-4856-B121-97BD4C0B2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8A436-1FA3-4947-94C0-31B9DFA4A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0D627-A8BE-4EE8-B1AE-665AB3672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12414-7C15-4C95-943F-3081C675E6A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B2E87-B920-45C3-87A1-FF6614F5C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37783-C423-401D-AFCD-0DEED9D6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71B2-324C-4935-BDF4-EB4676AF1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9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13853-3EF7-49C9-9891-2ED9D5CDE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40EFD9-FAA6-4E70-A705-E0B3CBEF5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06214-BAD2-48CC-BD24-1A44E49B0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12414-7C15-4C95-943F-3081C675E6A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E6682-C0CA-4501-8636-5F3B4EA0B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8B114-36BB-49F4-AD7F-7EC8ED7A8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71B2-324C-4935-BDF4-EB4676AF1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47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1D0DB-A495-44C4-B10D-0DC9B2A747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B231F-2A4E-4F9D-B143-50C2FF549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6DCA5-22CE-45FF-8EB2-31FA62005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12414-7C15-4C95-943F-3081C675E6A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40F5B-F252-40F0-9514-A10DEB4A3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9EDC5-5FC7-4992-84B7-46F379B19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71B2-324C-4935-BDF4-EB4676AF1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18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BAB61-88AE-4C5F-A485-AD4A85B6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B254F-D96A-4136-AE9C-1B21093AB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38D0-9083-418D-8F14-556B73CA8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12414-7C15-4C95-943F-3081C675E6A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5BF5B-91B1-4D02-8C81-C8870EFAC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A71C4-D413-4815-B7CC-24E7250B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71B2-324C-4935-BDF4-EB4676AF1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75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3243E-E225-43D5-A4C5-FF1D52344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9277B-60DF-4060-9B0C-D3E6F8425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33842-8C28-4261-919B-F53F88F2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12414-7C15-4C95-943F-3081C675E6A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AF4FB-3CAD-4AAA-9F56-EA7FDD303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A2078-6363-472D-9939-3E1CDDA1C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71B2-324C-4935-BDF4-EB4676AF1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97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0A277-2E7C-40B2-A362-C3B624418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D7E94-B543-4364-892E-1575FBB9F5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00086-98F0-4F07-88C2-936255CCE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7C743-2937-45B1-A438-E0EB4F8EC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12414-7C15-4C95-943F-3081C675E6A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EFE23-10DD-43C1-9A2B-AAE2D1957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30DA0-CDD4-4513-B8E7-DD4CA65CC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71B2-324C-4935-BDF4-EB4676AF1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33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9EECB-A503-4F9A-B01D-E635C0C6F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3F869-F89B-4EB0-BF47-5D714CAA4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45D24F-36BE-4A8C-9F33-C6AAAD991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872911-570F-46C0-9C91-C56EBA9CDC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BDC000-C197-421F-8C66-5B6FD393EA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02F1FA-68F2-4466-B5F2-0B94256D8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12414-7C15-4C95-943F-3081C675E6A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16A5AB-CE33-4904-B493-EF8D5E98F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9C472F-4BDD-4F75-BAA8-85EC76D42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71B2-324C-4935-BDF4-EB4676AF1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35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EDE7D-FA5B-4942-9AD4-A60BF1513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6083D5-A882-4B4A-B452-D9EA6194A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12414-7C15-4C95-943F-3081C675E6A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5C7AB4-BAD4-4EB5-AD0E-EB60B55EE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7C19DA-B881-43AF-905F-9B51E7566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71B2-324C-4935-BDF4-EB4676AF1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7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EC2B17-911D-49D4-988F-B663DF518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12414-7C15-4C95-943F-3081C675E6A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D07E80-C9F6-4093-9576-102C62EE4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90E92-2F65-4837-9E34-CF8848C08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71B2-324C-4935-BDF4-EB4676AF1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95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48C2E-48B1-4044-A13F-2BD0B041E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0F1D5-F6E7-4636-9D8F-CF482A2CF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8C4C1-D700-4242-B86B-627374AB8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C200E-FC92-4601-A6BE-BAF121870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12414-7C15-4C95-943F-3081C675E6A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192DE-76D6-4809-98FF-1C6BD6978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41828-F109-461F-891B-37621AD2A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71B2-324C-4935-BDF4-EB4676AF1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56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752C9-D17D-4B75-B23D-689FE3B13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9049E6-BCAC-4C9C-B543-1CFAE82F68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A7C03-AA1D-4CC8-852D-0B808D655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C68BE-B36B-4044-B3E0-001D81F05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12414-7C15-4C95-943F-3081C675E6A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C4B32-789B-49BA-9E4D-1228F45C1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C476E-0D67-48E2-9B3A-DFFB586AE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71B2-324C-4935-BDF4-EB4676AF1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49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B07AAE-62FD-43F7-B9A6-EC7D02551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F25F4-1255-4281-8911-8F50A23BA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DACA6-5AE8-4B81-B45F-5B8431D355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12414-7C15-4C95-943F-3081C675E6A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168EB-3E0A-4F95-B1FD-24DB52876E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7129B-75DD-44F1-8C4F-5587A1001D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671B2-324C-4935-BDF4-EB4676AF1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9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C6414-83B6-40D6-A5D1-4FB44643D2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E52B69-AD66-42A5-BD80-DAEC9DC235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07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FA9947-CF51-413D-8A4D-F5CAFB6FF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780" y="0"/>
            <a:ext cx="53824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20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24ECC5-BE95-4259-988C-666617F3A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025"/>
            <a:ext cx="12192000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783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D4882C-C5E1-4EB9-9108-06FC8DF98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025"/>
            <a:ext cx="12192000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53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5669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Dahlin</dc:creator>
  <cp:lastModifiedBy>Kyle Dahlin</cp:lastModifiedBy>
  <cp:revision>2</cp:revision>
  <dcterms:created xsi:type="dcterms:W3CDTF">2023-03-13T17:52:58Z</dcterms:created>
  <dcterms:modified xsi:type="dcterms:W3CDTF">2023-03-13T17:55:55Z</dcterms:modified>
</cp:coreProperties>
</file>