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2142" y="186"/>
      </p:cViewPr>
      <p:guideLst>
        <p:guide orient="horz" pos="640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9F9E-071E-4CE7-901B-BAD3170FB68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5A64-346E-489C-A269-57E9983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97054-0E4F-47A2-A182-987E6220D758}"/>
              </a:ext>
            </a:extLst>
          </p:cNvPr>
          <p:cNvSpPr/>
          <p:nvPr/>
        </p:nvSpPr>
        <p:spPr>
          <a:xfrm>
            <a:off x="3325023" y="799415"/>
            <a:ext cx="3667110" cy="180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Empirical trait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2476C-FC68-449A-8672-7E863BEA419B}"/>
              </a:ext>
            </a:extLst>
          </p:cNvPr>
          <p:cNvSpPr/>
          <p:nvPr/>
        </p:nvSpPr>
        <p:spPr>
          <a:xfrm>
            <a:off x="3325023" y="3583523"/>
            <a:ext cx="3667110" cy="180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Trait thermal performance curves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B01154-F648-441F-912F-63E1AD8F53C6}"/>
              </a:ext>
            </a:extLst>
          </p:cNvPr>
          <p:cNvSpPr/>
          <p:nvPr/>
        </p:nvSpPr>
        <p:spPr>
          <a:xfrm>
            <a:off x="3325023" y="6361499"/>
            <a:ext cx="3667110" cy="180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Model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C7D1C-62C1-4974-8A80-C20A3A603E23}"/>
              </a:ext>
            </a:extLst>
          </p:cNvPr>
          <p:cNvSpPr/>
          <p:nvPr/>
        </p:nvSpPr>
        <p:spPr>
          <a:xfrm>
            <a:off x="3325023" y="9139475"/>
            <a:ext cx="3667110" cy="180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Compartmental transmission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75FA9-0D0C-4C70-BA85-F41EBF72FE0A}"/>
              </a:ext>
            </a:extLst>
          </p:cNvPr>
          <p:cNvSpPr/>
          <p:nvPr/>
        </p:nvSpPr>
        <p:spPr>
          <a:xfrm>
            <a:off x="3325023" y="12402304"/>
            <a:ext cx="3667110" cy="180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Transmission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C0F4F-E6C7-49E6-AA1D-00D4423D8BD5}"/>
              </a:ext>
            </a:extLst>
          </p:cNvPr>
          <p:cNvSpPr txBox="1"/>
          <p:nvPr/>
        </p:nvSpPr>
        <p:spPr>
          <a:xfrm>
            <a:off x="7269725" y="6652146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C186-309A-479F-8EFA-467460B9D637}"/>
              </a:ext>
            </a:extLst>
          </p:cNvPr>
          <p:cNvSpPr txBox="1"/>
          <p:nvPr/>
        </p:nvSpPr>
        <p:spPr>
          <a:xfrm>
            <a:off x="7269725" y="7306403"/>
            <a:ext cx="416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Vertebrate host traits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525F3-8FA6-4287-AE8B-77B4FD431931}"/>
              </a:ext>
            </a:extLst>
          </p:cNvPr>
          <p:cNvSpPr txBox="1"/>
          <p:nvPr/>
        </p:nvSpPr>
        <p:spPr>
          <a:xfrm>
            <a:off x="7269725" y="1744319"/>
            <a:ext cx="23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Uncertainty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0B70A-AB22-4183-92D1-0C53A146A0BB}"/>
              </a:ext>
            </a:extLst>
          </p:cNvPr>
          <p:cNvSpPr txBox="1"/>
          <p:nvPr/>
        </p:nvSpPr>
        <p:spPr>
          <a:xfrm>
            <a:off x="7269725" y="948701"/>
            <a:ext cx="16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4CEEE-F380-4B9B-996B-619DC8AF2584}"/>
              </a:ext>
            </a:extLst>
          </p:cNvPr>
          <p:cNvSpPr txBox="1"/>
          <p:nvPr/>
        </p:nvSpPr>
        <p:spPr>
          <a:xfrm>
            <a:off x="0" y="0"/>
            <a:ext cx="3225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Step 1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dirty="0"/>
              <a:t>Collect empirical data for mosquito traits</a:t>
            </a:r>
            <a:endParaRPr lang="en-US" sz="32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09606-2D06-4898-83F3-4C2C126DFB9A}"/>
              </a:ext>
            </a:extLst>
          </p:cNvPr>
          <p:cNvSpPr txBox="1"/>
          <p:nvPr/>
        </p:nvSpPr>
        <p:spPr>
          <a:xfrm>
            <a:off x="0" y="2127195"/>
            <a:ext cx="3225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Step 2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dirty="0"/>
              <a:t>Fit trait thermal performance curves</a:t>
            </a:r>
            <a:endParaRPr lang="en-US" sz="32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2FDA5-8654-48E0-8B5C-BABCB42AE1A1}"/>
              </a:ext>
            </a:extLst>
          </p:cNvPr>
          <p:cNvSpPr txBox="1"/>
          <p:nvPr/>
        </p:nvSpPr>
        <p:spPr>
          <a:xfrm>
            <a:off x="-1" y="4912193"/>
            <a:ext cx="3225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Step 3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dirty="0"/>
              <a:t>Transform traits into model parameters</a:t>
            </a:r>
            <a:endParaRPr lang="en-US" sz="32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EC2C0-B835-48DD-BFA3-510E18E139DB}"/>
              </a:ext>
            </a:extLst>
          </p:cNvPr>
          <p:cNvSpPr txBox="1"/>
          <p:nvPr/>
        </p:nvSpPr>
        <p:spPr>
          <a:xfrm>
            <a:off x="-1" y="7697191"/>
            <a:ext cx="3225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Step 4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dirty="0"/>
              <a:t>Build data frame incorporating all axes of variation</a:t>
            </a:r>
            <a:endParaRPr lang="en-US" sz="32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B85EA-0553-4692-9F3D-A5B28928AE85}"/>
              </a:ext>
            </a:extLst>
          </p:cNvPr>
          <p:cNvSpPr txBox="1"/>
          <p:nvPr/>
        </p:nvSpPr>
        <p:spPr>
          <a:xfrm>
            <a:off x="-2376" y="10192828"/>
            <a:ext cx="3225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Step 5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dirty="0"/>
              <a:t>Analysis and visualization of model outputs</a:t>
            </a:r>
            <a:endParaRPr lang="en-US" sz="3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17319-F9CB-413D-95CA-4E76FE96196D}"/>
              </a:ext>
            </a:extLst>
          </p:cNvPr>
          <p:cNvSpPr txBox="1"/>
          <p:nvPr/>
        </p:nvSpPr>
        <p:spPr>
          <a:xfrm>
            <a:off x="7269725" y="12637032"/>
            <a:ext cx="2340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Step 6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dirty="0"/>
              <a:t>Sensitivity analysis of outputs</a:t>
            </a:r>
            <a:endParaRPr lang="en-US" sz="32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500C31-E41B-4C0F-9C76-015116F591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58578" y="2608918"/>
            <a:ext cx="0" cy="974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4C5E41-ACF4-467E-AA4B-720EBE28E9E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158578" y="5393026"/>
            <a:ext cx="0" cy="968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B10ADB-3D71-4F70-9DED-B5AE73A4D6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58578" y="8171002"/>
            <a:ext cx="0" cy="968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3817C-DFCE-494F-AF25-91D08B2F69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58578" y="10948978"/>
            <a:ext cx="0" cy="1453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167348A-10C5-449E-BA1C-670F5AF7A1ED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9609832" y="2067485"/>
            <a:ext cx="43559" cy="11600599"/>
          </a:xfrm>
          <a:prstGeom prst="bentConnector3">
            <a:avLst>
              <a:gd name="adj1" fmla="val -4023508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C88B89-9BBB-47BF-ADF3-AE7668CA8D5E}"/>
              </a:ext>
            </a:extLst>
          </p:cNvPr>
          <p:cNvSpPr txBox="1"/>
          <p:nvPr/>
        </p:nvSpPr>
        <p:spPr>
          <a:xfrm>
            <a:off x="7269725" y="363926"/>
            <a:ext cx="36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Axes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5795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Dahlin</dc:creator>
  <cp:lastModifiedBy>Kyle Dahlin</cp:lastModifiedBy>
  <cp:revision>7</cp:revision>
  <dcterms:created xsi:type="dcterms:W3CDTF">2023-03-09T18:41:06Z</dcterms:created>
  <dcterms:modified xsi:type="dcterms:W3CDTF">2023-03-09T19:35:22Z</dcterms:modified>
</cp:coreProperties>
</file>