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E57EF-2962-46A9-BD56-DF51D55F389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EB9FAB-3DE7-4000-B37A-8B998E5A956C}">
      <dgm:prSet/>
      <dgm:spPr/>
      <dgm:t>
        <a:bodyPr/>
        <a:lstStyle/>
        <a:p>
          <a:r>
            <a:rPr lang="en-US"/>
            <a:t>Using machine learning to detect ddos attack by training the model from the dataset</a:t>
          </a:r>
        </a:p>
      </dgm:t>
    </dgm:pt>
    <dgm:pt modelId="{EB29CB6B-3B8F-423F-A4D3-0D6356835C6E}" type="parTrans" cxnId="{858BEB38-05F4-4CBA-98A7-E8EAACE5D5A3}">
      <dgm:prSet/>
      <dgm:spPr/>
      <dgm:t>
        <a:bodyPr/>
        <a:lstStyle/>
        <a:p>
          <a:endParaRPr lang="en-US"/>
        </a:p>
      </dgm:t>
    </dgm:pt>
    <dgm:pt modelId="{DB92502A-4CCF-4B77-980F-97224825D322}" type="sibTrans" cxnId="{858BEB38-05F4-4CBA-98A7-E8EAACE5D5A3}">
      <dgm:prSet/>
      <dgm:spPr/>
      <dgm:t>
        <a:bodyPr/>
        <a:lstStyle/>
        <a:p>
          <a:endParaRPr lang="en-US"/>
        </a:p>
      </dgm:t>
    </dgm:pt>
    <dgm:pt modelId="{E6D9701F-46F7-43D0-8269-20DAA4D87843}">
      <dgm:prSet/>
      <dgm:spPr/>
      <dgm:t>
        <a:bodyPr/>
        <a:lstStyle/>
        <a:p>
          <a:r>
            <a:rPr lang="en-US"/>
            <a:t>The dataset imported will be of 5gb and uncompressed as 21gb</a:t>
          </a:r>
        </a:p>
      </dgm:t>
    </dgm:pt>
    <dgm:pt modelId="{04A3959D-62DE-4608-AE7A-F61661FF0D67}" type="parTrans" cxnId="{80882442-06A4-4056-BAB0-B33FFE98F058}">
      <dgm:prSet/>
      <dgm:spPr/>
      <dgm:t>
        <a:bodyPr/>
        <a:lstStyle/>
        <a:p>
          <a:endParaRPr lang="en-US"/>
        </a:p>
      </dgm:t>
    </dgm:pt>
    <dgm:pt modelId="{F57030B4-C984-4C17-97E1-9E9FF9C9D540}" type="sibTrans" cxnId="{80882442-06A4-4056-BAB0-B33FFE98F058}">
      <dgm:prSet/>
      <dgm:spPr/>
      <dgm:t>
        <a:bodyPr/>
        <a:lstStyle/>
        <a:p>
          <a:endParaRPr lang="en-US"/>
        </a:p>
      </dgm:t>
    </dgm:pt>
    <dgm:pt modelId="{C971D402-7B71-46BC-968D-4B9353A2A5F4}">
      <dgm:prSet/>
      <dgm:spPr/>
      <dgm:t>
        <a:bodyPr/>
        <a:lstStyle/>
        <a:p>
          <a:r>
            <a:rPr lang="en-US"/>
            <a:t>The training model will be generated by retrieving appropriate features from the dataset and we will use matlplotlib for data visualization to analyze it and optimize our ML model appropriately</a:t>
          </a:r>
        </a:p>
      </dgm:t>
    </dgm:pt>
    <dgm:pt modelId="{EAC63F78-5584-4BA1-B0C3-CEB4F5388555}" type="parTrans" cxnId="{88C1B243-F8E3-410C-9ED9-CEF2BAE0B790}">
      <dgm:prSet/>
      <dgm:spPr/>
      <dgm:t>
        <a:bodyPr/>
        <a:lstStyle/>
        <a:p>
          <a:endParaRPr lang="en-US"/>
        </a:p>
      </dgm:t>
    </dgm:pt>
    <dgm:pt modelId="{D4436664-AD10-4848-B091-3F75B82B4012}" type="sibTrans" cxnId="{88C1B243-F8E3-410C-9ED9-CEF2BAE0B790}">
      <dgm:prSet/>
      <dgm:spPr/>
      <dgm:t>
        <a:bodyPr/>
        <a:lstStyle/>
        <a:p>
          <a:endParaRPr lang="en-US"/>
        </a:p>
      </dgm:t>
    </dgm:pt>
    <dgm:pt modelId="{035ABCA9-B7E5-4287-9471-E95B35EA5514}" type="pres">
      <dgm:prSet presAssocID="{DA4E57EF-2962-46A9-BD56-DF51D55F3893}" presName="linear" presStyleCnt="0">
        <dgm:presLayoutVars>
          <dgm:animLvl val="lvl"/>
          <dgm:resizeHandles val="exact"/>
        </dgm:presLayoutVars>
      </dgm:prSet>
      <dgm:spPr/>
    </dgm:pt>
    <dgm:pt modelId="{37B7F22E-59A1-423A-8EA4-33AA97B07655}" type="pres">
      <dgm:prSet presAssocID="{B9EB9FAB-3DE7-4000-B37A-8B998E5A95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777B65-AF30-48E1-9E12-9776B377A4A4}" type="pres">
      <dgm:prSet presAssocID="{DB92502A-4CCF-4B77-980F-97224825D322}" presName="spacer" presStyleCnt="0"/>
      <dgm:spPr/>
    </dgm:pt>
    <dgm:pt modelId="{4E120E8D-4567-4781-A9C5-B7C6D9B14B57}" type="pres">
      <dgm:prSet presAssocID="{E6D9701F-46F7-43D0-8269-20DAA4D878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EEE4F4-A77F-4144-9FB5-9DAE362A0B67}" type="pres">
      <dgm:prSet presAssocID="{F57030B4-C984-4C17-97E1-9E9FF9C9D540}" presName="spacer" presStyleCnt="0"/>
      <dgm:spPr/>
    </dgm:pt>
    <dgm:pt modelId="{B04E3DB8-4B83-4E87-ABCD-6D01C09DA796}" type="pres">
      <dgm:prSet presAssocID="{C971D402-7B71-46BC-968D-4B9353A2A5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8BEB38-05F4-4CBA-98A7-E8EAACE5D5A3}" srcId="{DA4E57EF-2962-46A9-BD56-DF51D55F3893}" destId="{B9EB9FAB-3DE7-4000-B37A-8B998E5A956C}" srcOrd="0" destOrd="0" parTransId="{EB29CB6B-3B8F-423F-A4D3-0D6356835C6E}" sibTransId="{DB92502A-4CCF-4B77-980F-97224825D322}"/>
    <dgm:cxn modelId="{80882442-06A4-4056-BAB0-B33FFE98F058}" srcId="{DA4E57EF-2962-46A9-BD56-DF51D55F3893}" destId="{E6D9701F-46F7-43D0-8269-20DAA4D87843}" srcOrd="1" destOrd="0" parTransId="{04A3959D-62DE-4608-AE7A-F61661FF0D67}" sibTransId="{F57030B4-C984-4C17-97E1-9E9FF9C9D540}"/>
    <dgm:cxn modelId="{88C1B243-F8E3-410C-9ED9-CEF2BAE0B790}" srcId="{DA4E57EF-2962-46A9-BD56-DF51D55F3893}" destId="{C971D402-7B71-46BC-968D-4B9353A2A5F4}" srcOrd="2" destOrd="0" parTransId="{EAC63F78-5584-4BA1-B0C3-CEB4F5388555}" sibTransId="{D4436664-AD10-4848-B091-3F75B82B4012}"/>
    <dgm:cxn modelId="{B3797969-167E-4A40-960C-0CDA743A4332}" type="presOf" srcId="{C971D402-7B71-46BC-968D-4B9353A2A5F4}" destId="{B04E3DB8-4B83-4E87-ABCD-6D01C09DA796}" srcOrd="0" destOrd="0" presId="urn:microsoft.com/office/officeart/2005/8/layout/vList2"/>
    <dgm:cxn modelId="{B3C031AC-0C56-4691-8F7C-94FDDA95589C}" type="presOf" srcId="{DA4E57EF-2962-46A9-BD56-DF51D55F3893}" destId="{035ABCA9-B7E5-4287-9471-E95B35EA5514}" srcOrd="0" destOrd="0" presId="urn:microsoft.com/office/officeart/2005/8/layout/vList2"/>
    <dgm:cxn modelId="{962409BB-EC3D-4F21-80D1-683454FB29AD}" type="presOf" srcId="{B9EB9FAB-3DE7-4000-B37A-8B998E5A956C}" destId="{37B7F22E-59A1-423A-8EA4-33AA97B07655}" srcOrd="0" destOrd="0" presId="urn:microsoft.com/office/officeart/2005/8/layout/vList2"/>
    <dgm:cxn modelId="{618FACE3-72D4-49A1-990E-2F4E80FC391B}" type="presOf" srcId="{E6D9701F-46F7-43D0-8269-20DAA4D87843}" destId="{4E120E8D-4567-4781-A9C5-B7C6D9B14B57}" srcOrd="0" destOrd="0" presId="urn:microsoft.com/office/officeart/2005/8/layout/vList2"/>
    <dgm:cxn modelId="{F46F18DF-286F-409D-8D4D-247336909F7F}" type="presParOf" srcId="{035ABCA9-B7E5-4287-9471-E95B35EA5514}" destId="{37B7F22E-59A1-423A-8EA4-33AA97B07655}" srcOrd="0" destOrd="0" presId="urn:microsoft.com/office/officeart/2005/8/layout/vList2"/>
    <dgm:cxn modelId="{8AC09D46-6EDA-43C4-94BA-5B81AC19338A}" type="presParOf" srcId="{035ABCA9-B7E5-4287-9471-E95B35EA5514}" destId="{D4777B65-AF30-48E1-9E12-9776B377A4A4}" srcOrd="1" destOrd="0" presId="urn:microsoft.com/office/officeart/2005/8/layout/vList2"/>
    <dgm:cxn modelId="{76F3E3A2-A1F5-40A7-BD4F-7F8D9C086277}" type="presParOf" srcId="{035ABCA9-B7E5-4287-9471-E95B35EA5514}" destId="{4E120E8D-4567-4781-A9C5-B7C6D9B14B57}" srcOrd="2" destOrd="0" presId="urn:microsoft.com/office/officeart/2005/8/layout/vList2"/>
    <dgm:cxn modelId="{C2B329C3-8D93-4912-86BE-A77C932244A4}" type="presParOf" srcId="{035ABCA9-B7E5-4287-9471-E95B35EA5514}" destId="{77EEE4F4-A77F-4144-9FB5-9DAE362A0B67}" srcOrd="3" destOrd="0" presId="urn:microsoft.com/office/officeart/2005/8/layout/vList2"/>
    <dgm:cxn modelId="{6E93E401-225B-465A-9E48-6B4F90D1E7D2}" type="presParOf" srcId="{035ABCA9-B7E5-4287-9471-E95B35EA5514}" destId="{B04E3DB8-4B83-4E87-ABCD-6D01C09DA7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D6DA94-F13F-46B1-96E4-C9D5462DF509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CFF0A7-7B91-443C-9466-6A71D251F750}">
      <dgm:prSet custT="1"/>
      <dgm:spPr/>
      <dgm:t>
        <a:bodyPr/>
        <a:lstStyle/>
        <a:p>
          <a:pPr>
            <a:defRPr cap="all"/>
          </a:pPr>
          <a:r>
            <a:rPr lang="en-US" sz="1400" dirty="0"/>
            <a:t>Two main files will be generated: training and testing</a:t>
          </a:r>
        </a:p>
      </dgm:t>
    </dgm:pt>
    <dgm:pt modelId="{25B8CFD9-E6BD-4A28-BBBD-FCC529790668}" type="parTrans" cxnId="{378862D6-B236-43C8-B242-5AFE697DFFFF}">
      <dgm:prSet/>
      <dgm:spPr/>
      <dgm:t>
        <a:bodyPr/>
        <a:lstStyle/>
        <a:p>
          <a:endParaRPr lang="en-US"/>
        </a:p>
      </dgm:t>
    </dgm:pt>
    <dgm:pt modelId="{492EEC08-1AF1-4951-A469-FB03B606266D}" type="sibTrans" cxnId="{378862D6-B236-43C8-B242-5AFE697DFFFF}">
      <dgm:prSet/>
      <dgm:spPr/>
      <dgm:t>
        <a:bodyPr/>
        <a:lstStyle/>
        <a:p>
          <a:endParaRPr lang="en-US"/>
        </a:p>
      </dgm:t>
    </dgm:pt>
    <dgm:pt modelId="{CE51165E-8B1F-41AE-AE7F-EA7B84AEBCD7}">
      <dgm:prSet custT="1"/>
      <dgm:spPr/>
      <dgm:t>
        <a:bodyPr/>
        <a:lstStyle/>
        <a:p>
          <a:pPr>
            <a:defRPr cap="all"/>
          </a:pPr>
          <a:r>
            <a:rPr lang="en-US" sz="1400" dirty="0"/>
            <a:t>The training model will take the dataset as input and optimize the ML algorithm</a:t>
          </a:r>
        </a:p>
      </dgm:t>
    </dgm:pt>
    <dgm:pt modelId="{19DAA383-189B-49D5-95AE-519F76F74357}" type="parTrans" cxnId="{26991B12-29D4-45D7-9340-872B5943B1DA}">
      <dgm:prSet/>
      <dgm:spPr/>
      <dgm:t>
        <a:bodyPr/>
        <a:lstStyle/>
        <a:p>
          <a:endParaRPr lang="en-US"/>
        </a:p>
      </dgm:t>
    </dgm:pt>
    <dgm:pt modelId="{2E2344D0-62EB-4CB9-832A-2BC117708B67}" type="sibTrans" cxnId="{26991B12-29D4-45D7-9340-872B5943B1DA}">
      <dgm:prSet/>
      <dgm:spPr/>
      <dgm:t>
        <a:bodyPr/>
        <a:lstStyle/>
        <a:p>
          <a:endParaRPr lang="en-US"/>
        </a:p>
      </dgm:t>
    </dgm:pt>
    <dgm:pt modelId="{ACCEC1B3-A48A-4F61-A9FA-DBBE85449FD0}">
      <dgm:prSet custT="1"/>
      <dgm:spPr/>
      <dgm:t>
        <a:bodyPr/>
        <a:lstStyle/>
        <a:p>
          <a:pPr>
            <a:defRPr cap="all"/>
          </a:pPr>
          <a:r>
            <a:rPr lang="en-US" sz="1400" dirty="0"/>
            <a:t>The testing file will take the feature value as input and target value will be given as output from the file to the website</a:t>
          </a:r>
        </a:p>
      </dgm:t>
    </dgm:pt>
    <dgm:pt modelId="{406BC914-FC82-4DA6-A28C-F1E03FA6C7FA}" type="parTrans" cxnId="{60010132-0180-4238-B7B1-CE33B99BB555}">
      <dgm:prSet/>
      <dgm:spPr/>
      <dgm:t>
        <a:bodyPr/>
        <a:lstStyle/>
        <a:p>
          <a:endParaRPr lang="en-US"/>
        </a:p>
      </dgm:t>
    </dgm:pt>
    <dgm:pt modelId="{3FD1459D-0E7F-4491-A751-912D6ABB9F32}" type="sibTrans" cxnId="{60010132-0180-4238-B7B1-CE33B99BB555}">
      <dgm:prSet/>
      <dgm:spPr/>
      <dgm:t>
        <a:bodyPr/>
        <a:lstStyle/>
        <a:p>
          <a:endParaRPr lang="en-US"/>
        </a:p>
      </dgm:t>
    </dgm:pt>
    <dgm:pt modelId="{1B83D229-5356-4082-A061-3B5AA0D9B247}" type="pres">
      <dgm:prSet presAssocID="{85D6DA94-F13F-46B1-96E4-C9D5462DF509}" presName="root" presStyleCnt="0">
        <dgm:presLayoutVars>
          <dgm:dir/>
          <dgm:resizeHandles val="exact"/>
        </dgm:presLayoutVars>
      </dgm:prSet>
      <dgm:spPr/>
    </dgm:pt>
    <dgm:pt modelId="{F27D4211-91D0-41F5-A93A-B588716EA824}" type="pres">
      <dgm:prSet presAssocID="{11CFF0A7-7B91-443C-9466-6A71D251F750}" presName="compNode" presStyleCnt="0"/>
      <dgm:spPr/>
    </dgm:pt>
    <dgm:pt modelId="{1892AFAF-7BAF-477B-BBD1-603B51A5D420}" type="pres">
      <dgm:prSet presAssocID="{11CFF0A7-7B91-443C-9466-6A71D251F750}" presName="iconBgRect" presStyleLbl="bgShp" presStyleIdx="0" presStyleCnt="3"/>
      <dgm:spPr/>
    </dgm:pt>
    <dgm:pt modelId="{45E845B5-25CE-40E3-A927-88D7118E4B00}" type="pres">
      <dgm:prSet presAssocID="{11CFF0A7-7B91-443C-9466-6A71D251F7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F245EF4-48C9-4C04-9D7C-A2A46113862C}" type="pres">
      <dgm:prSet presAssocID="{11CFF0A7-7B91-443C-9466-6A71D251F750}" presName="spaceRect" presStyleCnt="0"/>
      <dgm:spPr/>
    </dgm:pt>
    <dgm:pt modelId="{E0C3DE3F-5F5F-4045-9CBA-9311E66ABBD4}" type="pres">
      <dgm:prSet presAssocID="{11CFF0A7-7B91-443C-9466-6A71D251F750}" presName="textRect" presStyleLbl="revTx" presStyleIdx="0" presStyleCnt="3">
        <dgm:presLayoutVars>
          <dgm:chMax val="1"/>
          <dgm:chPref val="1"/>
        </dgm:presLayoutVars>
      </dgm:prSet>
      <dgm:spPr/>
    </dgm:pt>
    <dgm:pt modelId="{B42146D0-9DED-4B40-ACC9-D9C541375C56}" type="pres">
      <dgm:prSet presAssocID="{492EEC08-1AF1-4951-A469-FB03B606266D}" presName="sibTrans" presStyleCnt="0"/>
      <dgm:spPr/>
    </dgm:pt>
    <dgm:pt modelId="{99669E21-A9B7-4DD2-A78F-76F229199B29}" type="pres">
      <dgm:prSet presAssocID="{CE51165E-8B1F-41AE-AE7F-EA7B84AEBCD7}" presName="compNode" presStyleCnt="0"/>
      <dgm:spPr/>
    </dgm:pt>
    <dgm:pt modelId="{EFF34C18-A009-4602-9450-9B91B8458AF0}" type="pres">
      <dgm:prSet presAssocID="{CE51165E-8B1F-41AE-AE7F-EA7B84AEBCD7}" presName="iconBgRect" presStyleLbl="bgShp" presStyleIdx="1" presStyleCnt="3"/>
      <dgm:spPr/>
    </dgm:pt>
    <dgm:pt modelId="{5E8A1913-0801-4398-8E3F-EE3547F8F586}" type="pres">
      <dgm:prSet presAssocID="{CE51165E-8B1F-41AE-AE7F-EA7B84AEBC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EFED4D-39B6-4572-B214-E4A37405CF45}" type="pres">
      <dgm:prSet presAssocID="{CE51165E-8B1F-41AE-AE7F-EA7B84AEBCD7}" presName="spaceRect" presStyleCnt="0"/>
      <dgm:spPr/>
    </dgm:pt>
    <dgm:pt modelId="{4550E8A3-CC62-4AC6-B801-09F8DA0FC265}" type="pres">
      <dgm:prSet presAssocID="{CE51165E-8B1F-41AE-AE7F-EA7B84AEBCD7}" presName="textRect" presStyleLbl="revTx" presStyleIdx="1" presStyleCnt="3">
        <dgm:presLayoutVars>
          <dgm:chMax val="1"/>
          <dgm:chPref val="1"/>
        </dgm:presLayoutVars>
      </dgm:prSet>
      <dgm:spPr/>
    </dgm:pt>
    <dgm:pt modelId="{B7589A83-8AEF-4ECB-BE3F-DA7559054244}" type="pres">
      <dgm:prSet presAssocID="{2E2344D0-62EB-4CB9-832A-2BC117708B67}" presName="sibTrans" presStyleCnt="0"/>
      <dgm:spPr/>
    </dgm:pt>
    <dgm:pt modelId="{03C6D2CC-10C1-41AC-B2EC-D28C1358E3B0}" type="pres">
      <dgm:prSet presAssocID="{ACCEC1B3-A48A-4F61-A9FA-DBBE85449FD0}" presName="compNode" presStyleCnt="0"/>
      <dgm:spPr/>
    </dgm:pt>
    <dgm:pt modelId="{15B3E0BD-E0F8-41C0-AD11-A442FD502BB8}" type="pres">
      <dgm:prSet presAssocID="{ACCEC1B3-A48A-4F61-A9FA-DBBE85449FD0}" presName="iconBgRect" presStyleLbl="bgShp" presStyleIdx="2" presStyleCnt="3"/>
      <dgm:spPr/>
    </dgm:pt>
    <dgm:pt modelId="{33008F1D-A4B2-42E4-996B-F606A6ADE1F7}" type="pres">
      <dgm:prSet presAssocID="{ACCEC1B3-A48A-4F61-A9FA-DBBE85449F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D04B20-D404-47FD-AD11-7A554660121B}" type="pres">
      <dgm:prSet presAssocID="{ACCEC1B3-A48A-4F61-A9FA-DBBE85449FD0}" presName="spaceRect" presStyleCnt="0"/>
      <dgm:spPr/>
    </dgm:pt>
    <dgm:pt modelId="{81C0ED7C-0566-4564-9814-20BAFB0A18F9}" type="pres">
      <dgm:prSet presAssocID="{ACCEC1B3-A48A-4F61-A9FA-DBBE85449F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991B12-29D4-45D7-9340-872B5943B1DA}" srcId="{85D6DA94-F13F-46B1-96E4-C9D5462DF509}" destId="{CE51165E-8B1F-41AE-AE7F-EA7B84AEBCD7}" srcOrd="1" destOrd="0" parTransId="{19DAA383-189B-49D5-95AE-519F76F74357}" sibTransId="{2E2344D0-62EB-4CB9-832A-2BC117708B67}"/>
    <dgm:cxn modelId="{33DBB630-097A-4A2F-AF94-3C29FE5CC1C4}" type="presOf" srcId="{85D6DA94-F13F-46B1-96E4-C9D5462DF509}" destId="{1B83D229-5356-4082-A061-3B5AA0D9B247}" srcOrd="0" destOrd="0" presId="urn:microsoft.com/office/officeart/2018/5/layout/IconCircleLabelList"/>
    <dgm:cxn modelId="{60010132-0180-4238-B7B1-CE33B99BB555}" srcId="{85D6DA94-F13F-46B1-96E4-C9D5462DF509}" destId="{ACCEC1B3-A48A-4F61-A9FA-DBBE85449FD0}" srcOrd="2" destOrd="0" parTransId="{406BC914-FC82-4DA6-A28C-F1E03FA6C7FA}" sibTransId="{3FD1459D-0E7F-4491-A751-912D6ABB9F32}"/>
    <dgm:cxn modelId="{2140D8AA-0D67-4296-9B1B-FECC0F2F5211}" type="presOf" srcId="{ACCEC1B3-A48A-4F61-A9FA-DBBE85449FD0}" destId="{81C0ED7C-0566-4564-9814-20BAFB0A18F9}" srcOrd="0" destOrd="0" presId="urn:microsoft.com/office/officeart/2018/5/layout/IconCircleLabelList"/>
    <dgm:cxn modelId="{378862D6-B236-43C8-B242-5AFE697DFFFF}" srcId="{85D6DA94-F13F-46B1-96E4-C9D5462DF509}" destId="{11CFF0A7-7B91-443C-9466-6A71D251F750}" srcOrd="0" destOrd="0" parTransId="{25B8CFD9-E6BD-4A28-BBBD-FCC529790668}" sibTransId="{492EEC08-1AF1-4951-A469-FB03B606266D}"/>
    <dgm:cxn modelId="{3415DCD6-B5B2-4D89-AABD-F3F2B14AAE76}" type="presOf" srcId="{11CFF0A7-7B91-443C-9466-6A71D251F750}" destId="{E0C3DE3F-5F5F-4045-9CBA-9311E66ABBD4}" srcOrd="0" destOrd="0" presId="urn:microsoft.com/office/officeart/2018/5/layout/IconCircleLabelList"/>
    <dgm:cxn modelId="{EEDF93D7-B033-4732-8231-42A0B5B1E0C5}" type="presOf" srcId="{CE51165E-8B1F-41AE-AE7F-EA7B84AEBCD7}" destId="{4550E8A3-CC62-4AC6-B801-09F8DA0FC265}" srcOrd="0" destOrd="0" presId="urn:microsoft.com/office/officeart/2018/5/layout/IconCircleLabelList"/>
    <dgm:cxn modelId="{41C1C2D6-A956-40CD-9804-31DD13422C97}" type="presParOf" srcId="{1B83D229-5356-4082-A061-3B5AA0D9B247}" destId="{F27D4211-91D0-41F5-A93A-B588716EA824}" srcOrd="0" destOrd="0" presId="urn:microsoft.com/office/officeart/2018/5/layout/IconCircleLabelList"/>
    <dgm:cxn modelId="{6C839D44-23FA-4A79-97F7-322EE8471AFD}" type="presParOf" srcId="{F27D4211-91D0-41F5-A93A-B588716EA824}" destId="{1892AFAF-7BAF-477B-BBD1-603B51A5D420}" srcOrd="0" destOrd="0" presId="urn:microsoft.com/office/officeart/2018/5/layout/IconCircleLabelList"/>
    <dgm:cxn modelId="{B22E37B6-D25A-4CB3-80F2-CAEE15CE96DB}" type="presParOf" srcId="{F27D4211-91D0-41F5-A93A-B588716EA824}" destId="{45E845B5-25CE-40E3-A927-88D7118E4B00}" srcOrd="1" destOrd="0" presId="urn:microsoft.com/office/officeart/2018/5/layout/IconCircleLabelList"/>
    <dgm:cxn modelId="{28692910-32DB-4D30-AB9D-323D51ACBF1E}" type="presParOf" srcId="{F27D4211-91D0-41F5-A93A-B588716EA824}" destId="{DF245EF4-48C9-4C04-9D7C-A2A46113862C}" srcOrd="2" destOrd="0" presId="urn:microsoft.com/office/officeart/2018/5/layout/IconCircleLabelList"/>
    <dgm:cxn modelId="{EFEA72E9-57FC-40C2-A9AC-9BE7FA3D2BFE}" type="presParOf" srcId="{F27D4211-91D0-41F5-A93A-B588716EA824}" destId="{E0C3DE3F-5F5F-4045-9CBA-9311E66ABBD4}" srcOrd="3" destOrd="0" presId="urn:microsoft.com/office/officeart/2018/5/layout/IconCircleLabelList"/>
    <dgm:cxn modelId="{6D969C9C-3CAB-403E-8393-FF3BB3DE9DC1}" type="presParOf" srcId="{1B83D229-5356-4082-A061-3B5AA0D9B247}" destId="{B42146D0-9DED-4B40-ACC9-D9C541375C56}" srcOrd="1" destOrd="0" presId="urn:microsoft.com/office/officeart/2018/5/layout/IconCircleLabelList"/>
    <dgm:cxn modelId="{DD834E9B-0900-4903-8849-94D3318D4077}" type="presParOf" srcId="{1B83D229-5356-4082-A061-3B5AA0D9B247}" destId="{99669E21-A9B7-4DD2-A78F-76F229199B29}" srcOrd="2" destOrd="0" presId="urn:microsoft.com/office/officeart/2018/5/layout/IconCircleLabelList"/>
    <dgm:cxn modelId="{2DFFF4C4-0A51-496C-A8EF-6FED4F0C54CB}" type="presParOf" srcId="{99669E21-A9B7-4DD2-A78F-76F229199B29}" destId="{EFF34C18-A009-4602-9450-9B91B8458AF0}" srcOrd="0" destOrd="0" presId="urn:microsoft.com/office/officeart/2018/5/layout/IconCircleLabelList"/>
    <dgm:cxn modelId="{3DC20730-2897-4BDB-9877-AE060ACAF87A}" type="presParOf" srcId="{99669E21-A9B7-4DD2-A78F-76F229199B29}" destId="{5E8A1913-0801-4398-8E3F-EE3547F8F586}" srcOrd="1" destOrd="0" presId="urn:microsoft.com/office/officeart/2018/5/layout/IconCircleLabelList"/>
    <dgm:cxn modelId="{D9C7D108-75F9-4C80-8828-BD11DE3C34BB}" type="presParOf" srcId="{99669E21-A9B7-4DD2-A78F-76F229199B29}" destId="{34EFED4D-39B6-4572-B214-E4A37405CF45}" srcOrd="2" destOrd="0" presId="urn:microsoft.com/office/officeart/2018/5/layout/IconCircleLabelList"/>
    <dgm:cxn modelId="{FD1C01B0-51B9-4A95-9B56-11CD2B93F44F}" type="presParOf" srcId="{99669E21-A9B7-4DD2-A78F-76F229199B29}" destId="{4550E8A3-CC62-4AC6-B801-09F8DA0FC265}" srcOrd="3" destOrd="0" presId="urn:microsoft.com/office/officeart/2018/5/layout/IconCircleLabelList"/>
    <dgm:cxn modelId="{B1285CAC-4B00-49A7-A1D1-A9CB4204D0F0}" type="presParOf" srcId="{1B83D229-5356-4082-A061-3B5AA0D9B247}" destId="{B7589A83-8AEF-4ECB-BE3F-DA7559054244}" srcOrd="3" destOrd="0" presId="urn:microsoft.com/office/officeart/2018/5/layout/IconCircleLabelList"/>
    <dgm:cxn modelId="{99EB671A-68A2-4A61-96A2-EC6CF41001B7}" type="presParOf" srcId="{1B83D229-5356-4082-A061-3B5AA0D9B247}" destId="{03C6D2CC-10C1-41AC-B2EC-D28C1358E3B0}" srcOrd="4" destOrd="0" presId="urn:microsoft.com/office/officeart/2018/5/layout/IconCircleLabelList"/>
    <dgm:cxn modelId="{487A2EC1-8B87-4312-8C14-FDF15FF53C85}" type="presParOf" srcId="{03C6D2CC-10C1-41AC-B2EC-D28C1358E3B0}" destId="{15B3E0BD-E0F8-41C0-AD11-A442FD502BB8}" srcOrd="0" destOrd="0" presId="urn:microsoft.com/office/officeart/2018/5/layout/IconCircleLabelList"/>
    <dgm:cxn modelId="{D33EA6CF-4E4E-4718-ABE4-BE98DC0A973F}" type="presParOf" srcId="{03C6D2CC-10C1-41AC-B2EC-D28C1358E3B0}" destId="{33008F1D-A4B2-42E4-996B-F606A6ADE1F7}" srcOrd="1" destOrd="0" presId="urn:microsoft.com/office/officeart/2018/5/layout/IconCircleLabelList"/>
    <dgm:cxn modelId="{98BCDC12-4157-4BE7-8109-D258FD73A5A9}" type="presParOf" srcId="{03C6D2CC-10C1-41AC-B2EC-D28C1358E3B0}" destId="{1DD04B20-D404-47FD-AD11-7A554660121B}" srcOrd="2" destOrd="0" presId="urn:microsoft.com/office/officeart/2018/5/layout/IconCircleLabelList"/>
    <dgm:cxn modelId="{27287A8E-8F0B-41F7-934C-426F8DD9B73B}" type="presParOf" srcId="{03C6D2CC-10C1-41AC-B2EC-D28C1358E3B0}" destId="{81C0ED7C-0566-4564-9814-20BAFB0A18F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1DE4FD-4C35-43B0-8A23-8FE50CACBF10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9EE607-9168-49BE-BE30-564985B2F80D}">
      <dgm:prSet/>
      <dgm:spPr/>
      <dgm:t>
        <a:bodyPr/>
        <a:lstStyle/>
        <a:p>
          <a:r>
            <a:rPr lang="en-US"/>
            <a:t>Sklearn</a:t>
          </a:r>
        </a:p>
      </dgm:t>
    </dgm:pt>
    <dgm:pt modelId="{0E87DE49-A022-44F8-BF97-C25A9B4B8CB7}" type="parTrans" cxnId="{5E224695-5A79-4486-A4A5-2DCD08D09C26}">
      <dgm:prSet/>
      <dgm:spPr/>
      <dgm:t>
        <a:bodyPr/>
        <a:lstStyle/>
        <a:p>
          <a:endParaRPr lang="en-US"/>
        </a:p>
      </dgm:t>
    </dgm:pt>
    <dgm:pt modelId="{C4B2A173-AA25-43FC-A459-3148899D765C}" type="sibTrans" cxnId="{5E224695-5A79-4486-A4A5-2DCD08D09C26}">
      <dgm:prSet/>
      <dgm:spPr/>
      <dgm:t>
        <a:bodyPr/>
        <a:lstStyle/>
        <a:p>
          <a:endParaRPr lang="en-US"/>
        </a:p>
      </dgm:t>
    </dgm:pt>
    <dgm:pt modelId="{DA8E2D99-2C95-4628-B46E-08488DF4D76E}">
      <dgm:prSet/>
      <dgm:spPr/>
      <dgm:t>
        <a:bodyPr/>
        <a:lstStyle/>
        <a:p>
          <a:r>
            <a:rPr lang="en-US"/>
            <a:t>Matplotlib</a:t>
          </a:r>
        </a:p>
      </dgm:t>
    </dgm:pt>
    <dgm:pt modelId="{DD4C5C8F-0BA7-4706-B274-1F7155F14CC9}" type="parTrans" cxnId="{FF8C2B4B-1651-40FB-B6F7-3838CA3BEDF8}">
      <dgm:prSet/>
      <dgm:spPr/>
      <dgm:t>
        <a:bodyPr/>
        <a:lstStyle/>
        <a:p>
          <a:endParaRPr lang="en-US"/>
        </a:p>
      </dgm:t>
    </dgm:pt>
    <dgm:pt modelId="{75E274E7-3556-4B46-A90C-06A8101638AE}" type="sibTrans" cxnId="{FF8C2B4B-1651-40FB-B6F7-3838CA3BEDF8}">
      <dgm:prSet/>
      <dgm:spPr/>
      <dgm:t>
        <a:bodyPr/>
        <a:lstStyle/>
        <a:p>
          <a:endParaRPr lang="en-US"/>
        </a:p>
      </dgm:t>
    </dgm:pt>
    <dgm:pt modelId="{6FC57F64-6DFD-4FBF-8D6D-1FF5A6C7F3B6}">
      <dgm:prSet/>
      <dgm:spPr/>
      <dgm:t>
        <a:bodyPr/>
        <a:lstStyle/>
        <a:p>
          <a:r>
            <a:rPr lang="en-US"/>
            <a:t>numpy</a:t>
          </a:r>
        </a:p>
      </dgm:t>
    </dgm:pt>
    <dgm:pt modelId="{58FCCF03-03FC-46D1-971D-C04E520ADEA1}" type="parTrans" cxnId="{1EBC37CF-8BEC-4C98-9934-3E7D942A531B}">
      <dgm:prSet/>
      <dgm:spPr/>
      <dgm:t>
        <a:bodyPr/>
        <a:lstStyle/>
        <a:p>
          <a:endParaRPr lang="en-US"/>
        </a:p>
      </dgm:t>
    </dgm:pt>
    <dgm:pt modelId="{39072716-48F4-48C9-86E3-EDA6DB49ED0B}" type="sibTrans" cxnId="{1EBC37CF-8BEC-4C98-9934-3E7D942A531B}">
      <dgm:prSet/>
      <dgm:spPr/>
      <dgm:t>
        <a:bodyPr/>
        <a:lstStyle/>
        <a:p>
          <a:endParaRPr lang="en-US"/>
        </a:p>
      </dgm:t>
    </dgm:pt>
    <dgm:pt modelId="{A425224C-A0D4-4AD2-B32C-0841FF1AFCFB}">
      <dgm:prSet/>
      <dgm:spPr/>
      <dgm:t>
        <a:bodyPr/>
        <a:lstStyle/>
        <a:p>
          <a:r>
            <a:rPr lang="en-US"/>
            <a:t>Pandas</a:t>
          </a:r>
        </a:p>
      </dgm:t>
    </dgm:pt>
    <dgm:pt modelId="{EC271C36-95EF-42B9-B7A7-CC40963A3A3A}" type="parTrans" cxnId="{034F9675-B043-48E9-B1C8-92140D1A436F}">
      <dgm:prSet/>
      <dgm:spPr/>
      <dgm:t>
        <a:bodyPr/>
        <a:lstStyle/>
        <a:p>
          <a:endParaRPr lang="en-US"/>
        </a:p>
      </dgm:t>
    </dgm:pt>
    <dgm:pt modelId="{EC611DD8-22E7-48B4-AD65-351613D9B092}" type="sibTrans" cxnId="{034F9675-B043-48E9-B1C8-92140D1A436F}">
      <dgm:prSet/>
      <dgm:spPr/>
      <dgm:t>
        <a:bodyPr/>
        <a:lstStyle/>
        <a:p>
          <a:endParaRPr lang="en-US"/>
        </a:p>
      </dgm:t>
    </dgm:pt>
    <dgm:pt modelId="{89A62AD8-4199-4152-AFBA-8694D4ABEA91}">
      <dgm:prSet/>
      <dgm:spPr/>
      <dgm:t>
        <a:bodyPr/>
        <a:lstStyle/>
        <a:p>
          <a:r>
            <a:rPr lang="en-US"/>
            <a:t>seaborn</a:t>
          </a:r>
        </a:p>
      </dgm:t>
    </dgm:pt>
    <dgm:pt modelId="{63E03D8A-8D57-499D-8A8F-8F694A879D15}" type="parTrans" cxnId="{FDE214A6-E6CF-48ED-AD62-3720399EC7D4}">
      <dgm:prSet/>
      <dgm:spPr/>
      <dgm:t>
        <a:bodyPr/>
        <a:lstStyle/>
        <a:p>
          <a:endParaRPr lang="en-US"/>
        </a:p>
      </dgm:t>
    </dgm:pt>
    <dgm:pt modelId="{36DC7EB0-D35E-40C2-8017-2968CF38B490}" type="sibTrans" cxnId="{FDE214A6-E6CF-48ED-AD62-3720399EC7D4}">
      <dgm:prSet/>
      <dgm:spPr/>
      <dgm:t>
        <a:bodyPr/>
        <a:lstStyle/>
        <a:p>
          <a:endParaRPr lang="en-US"/>
        </a:p>
      </dgm:t>
    </dgm:pt>
    <dgm:pt modelId="{FEF7A112-549C-4B2A-90B0-33FB2408F170}" type="pres">
      <dgm:prSet presAssocID="{E11DE4FD-4C35-43B0-8A23-8FE50CACBF10}" presName="diagram" presStyleCnt="0">
        <dgm:presLayoutVars>
          <dgm:dir/>
          <dgm:resizeHandles val="exact"/>
        </dgm:presLayoutVars>
      </dgm:prSet>
      <dgm:spPr/>
    </dgm:pt>
    <dgm:pt modelId="{2D334DF8-0341-4A79-B51A-E403FC58FA29}" type="pres">
      <dgm:prSet presAssocID="{EA9EE607-9168-49BE-BE30-564985B2F80D}" presName="node" presStyleLbl="node1" presStyleIdx="0" presStyleCnt="5">
        <dgm:presLayoutVars>
          <dgm:bulletEnabled val="1"/>
        </dgm:presLayoutVars>
      </dgm:prSet>
      <dgm:spPr/>
    </dgm:pt>
    <dgm:pt modelId="{434B6742-023B-463F-88B0-5EC18BC82859}" type="pres">
      <dgm:prSet presAssocID="{C4B2A173-AA25-43FC-A459-3148899D765C}" presName="sibTrans" presStyleCnt="0"/>
      <dgm:spPr/>
    </dgm:pt>
    <dgm:pt modelId="{B4F6AB92-45CE-4490-AF04-7632389DBDA4}" type="pres">
      <dgm:prSet presAssocID="{DA8E2D99-2C95-4628-B46E-08488DF4D76E}" presName="node" presStyleLbl="node1" presStyleIdx="1" presStyleCnt="5">
        <dgm:presLayoutVars>
          <dgm:bulletEnabled val="1"/>
        </dgm:presLayoutVars>
      </dgm:prSet>
      <dgm:spPr/>
    </dgm:pt>
    <dgm:pt modelId="{41A87A7D-E906-433C-9AFC-EE0EA0054C91}" type="pres">
      <dgm:prSet presAssocID="{75E274E7-3556-4B46-A90C-06A8101638AE}" presName="sibTrans" presStyleCnt="0"/>
      <dgm:spPr/>
    </dgm:pt>
    <dgm:pt modelId="{AA7B59AE-276E-4784-A54B-CED0354D69F2}" type="pres">
      <dgm:prSet presAssocID="{6FC57F64-6DFD-4FBF-8D6D-1FF5A6C7F3B6}" presName="node" presStyleLbl="node1" presStyleIdx="2" presStyleCnt="5">
        <dgm:presLayoutVars>
          <dgm:bulletEnabled val="1"/>
        </dgm:presLayoutVars>
      </dgm:prSet>
      <dgm:spPr/>
    </dgm:pt>
    <dgm:pt modelId="{9520F499-F9FA-4292-8CAD-D4EE58109E59}" type="pres">
      <dgm:prSet presAssocID="{39072716-48F4-48C9-86E3-EDA6DB49ED0B}" presName="sibTrans" presStyleCnt="0"/>
      <dgm:spPr/>
    </dgm:pt>
    <dgm:pt modelId="{EEC7E1C0-7A25-4FCE-B0D2-B3B13D210995}" type="pres">
      <dgm:prSet presAssocID="{A425224C-A0D4-4AD2-B32C-0841FF1AFCFB}" presName="node" presStyleLbl="node1" presStyleIdx="3" presStyleCnt="5">
        <dgm:presLayoutVars>
          <dgm:bulletEnabled val="1"/>
        </dgm:presLayoutVars>
      </dgm:prSet>
      <dgm:spPr/>
    </dgm:pt>
    <dgm:pt modelId="{2CBE2B04-2050-4BDD-8D93-28C954ED47C0}" type="pres">
      <dgm:prSet presAssocID="{EC611DD8-22E7-48B4-AD65-351613D9B092}" presName="sibTrans" presStyleCnt="0"/>
      <dgm:spPr/>
    </dgm:pt>
    <dgm:pt modelId="{D968CDC3-150D-4720-AF8F-656C1A8657A7}" type="pres">
      <dgm:prSet presAssocID="{89A62AD8-4199-4152-AFBA-8694D4ABEA91}" presName="node" presStyleLbl="node1" presStyleIdx="4" presStyleCnt="5">
        <dgm:presLayoutVars>
          <dgm:bulletEnabled val="1"/>
        </dgm:presLayoutVars>
      </dgm:prSet>
      <dgm:spPr/>
    </dgm:pt>
  </dgm:ptLst>
  <dgm:cxnLst>
    <dgm:cxn modelId="{76C59B1A-22BE-44B4-BFF9-E550858CD07B}" type="presOf" srcId="{A425224C-A0D4-4AD2-B32C-0841FF1AFCFB}" destId="{EEC7E1C0-7A25-4FCE-B0D2-B3B13D210995}" srcOrd="0" destOrd="0" presId="urn:microsoft.com/office/officeart/2005/8/layout/default"/>
    <dgm:cxn modelId="{EC744427-9334-412C-AA36-08319773B6C2}" type="presOf" srcId="{E11DE4FD-4C35-43B0-8A23-8FE50CACBF10}" destId="{FEF7A112-549C-4B2A-90B0-33FB2408F170}" srcOrd="0" destOrd="0" presId="urn:microsoft.com/office/officeart/2005/8/layout/default"/>
    <dgm:cxn modelId="{08868039-FE74-4B84-9E00-4D09C898EE2D}" type="presOf" srcId="{89A62AD8-4199-4152-AFBA-8694D4ABEA91}" destId="{D968CDC3-150D-4720-AF8F-656C1A8657A7}" srcOrd="0" destOrd="0" presId="urn:microsoft.com/office/officeart/2005/8/layout/default"/>
    <dgm:cxn modelId="{48685D3D-02E9-4AB7-8384-0279CD3DB110}" type="presOf" srcId="{DA8E2D99-2C95-4628-B46E-08488DF4D76E}" destId="{B4F6AB92-45CE-4490-AF04-7632389DBDA4}" srcOrd="0" destOrd="0" presId="urn:microsoft.com/office/officeart/2005/8/layout/default"/>
    <dgm:cxn modelId="{FF8C2B4B-1651-40FB-B6F7-3838CA3BEDF8}" srcId="{E11DE4FD-4C35-43B0-8A23-8FE50CACBF10}" destId="{DA8E2D99-2C95-4628-B46E-08488DF4D76E}" srcOrd="1" destOrd="0" parTransId="{DD4C5C8F-0BA7-4706-B274-1F7155F14CC9}" sibTransId="{75E274E7-3556-4B46-A90C-06A8101638AE}"/>
    <dgm:cxn modelId="{034F9675-B043-48E9-B1C8-92140D1A436F}" srcId="{E11DE4FD-4C35-43B0-8A23-8FE50CACBF10}" destId="{A425224C-A0D4-4AD2-B32C-0841FF1AFCFB}" srcOrd="3" destOrd="0" parTransId="{EC271C36-95EF-42B9-B7A7-CC40963A3A3A}" sibTransId="{EC611DD8-22E7-48B4-AD65-351613D9B092}"/>
    <dgm:cxn modelId="{5E224695-5A79-4486-A4A5-2DCD08D09C26}" srcId="{E11DE4FD-4C35-43B0-8A23-8FE50CACBF10}" destId="{EA9EE607-9168-49BE-BE30-564985B2F80D}" srcOrd="0" destOrd="0" parTransId="{0E87DE49-A022-44F8-BF97-C25A9B4B8CB7}" sibTransId="{C4B2A173-AA25-43FC-A459-3148899D765C}"/>
    <dgm:cxn modelId="{FDE214A6-E6CF-48ED-AD62-3720399EC7D4}" srcId="{E11DE4FD-4C35-43B0-8A23-8FE50CACBF10}" destId="{89A62AD8-4199-4152-AFBA-8694D4ABEA91}" srcOrd="4" destOrd="0" parTransId="{63E03D8A-8D57-499D-8A8F-8F694A879D15}" sibTransId="{36DC7EB0-D35E-40C2-8017-2968CF38B490}"/>
    <dgm:cxn modelId="{A26DAFAC-2385-4DB2-88B4-F81D338D1E86}" type="presOf" srcId="{EA9EE607-9168-49BE-BE30-564985B2F80D}" destId="{2D334DF8-0341-4A79-B51A-E403FC58FA29}" srcOrd="0" destOrd="0" presId="urn:microsoft.com/office/officeart/2005/8/layout/default"/>
    <dgm:cxn modelId="{52934DBD-C0F5-4B4C-85BC-188EE41147AE}" type="presOf" srcId="{6FC57F64-6DFD-4FBF-8D6D-1FF5A6C7F3B6}" destId="{AA7B59AE-276E-4784-A54B-CED0354D69F2}" srcOrd="0" destOrd="0" presId="urn:microsoft.com/office/officeart/2005/8/layout/default"/>
    <dgm:cxn modelId="{1EBC37CF-8BEC-4C98-9934-3E7D942A531B}" srcId="{E11DE4FD-4C35-43B0-8A23-8FE50CACBF10}" destId="{6FC57F64-6DFD-4FBF-8D6D-1FF5A6C7F3B6}" srcOrd="2" destOrd="0" parTransId="{58FCCF03-03FC-46D1-971D-C04E520ADEA1}" sibTransId="{39072716-48F4-48C9-86E3-EDA6DB49ED0B}"/>
    <dgm:cxn modelId="{CFB17C0C-BAEA-457F-8EE5-976D340044FC}" type="presParOf" srcId="{FEF7A112-549C-4B2A-90B0-33FB2408F170}" destId="{2D334DF8-0341-4A79-B51A-E403FC58FA29}" srcOrd="0" destOrd="0" presId="urn:microsoft.com/office/officeart/2005/8/layout/default"/>
    <dgm:cxn modelId="{A838FB48-355A-4A54-9522-1F09719369A5}" type="presParOf" srcId="{FEF7A112-549C-4B2A-90B0-33FB2408F170}" destId="{434B6742-023B-463F-88B0-5EC18BC82859}" srcOrd="1" destOrd="0" presId="urn:microsoft.com/office/officeart/2005/8/layout/default"/>
    <dgm:cxn modelId="{F2313CC2-D9E7-4AEF-85AA-A71ABB4DE5C9}" type="presParOf" srcId="{FEF7A112-549C-4B2A-90B0-33FB2408F170}" destId="{B4F6AB92-45CE-4490-AF04-7632389DBDA4}" srcOrd="2" destOrd="0" presId="urn:microsoft.com/office/officeart/2005/8/layout/default"/>
    <dgm:cxn modelId="{CC3A1EEB-CABA-4244-90E1-7F30D994FED5}" type="presParOf" srcId="{FEF7A112-549C-4B2A-90B0-33FB2408F170}" destId="{41A87A7D-E906-433C-9AFC-EE0EA0054C91}" srcOrd="3" destOrd="0" presId="urn:microsoft.com/office/officeart/2005/8/layout/default"/>
    <dgm:cxn modelId="{C3CA23E7-FBB6-4A9C-B975-45724CB2D2D7}" type="presParOf" srcId="{FEF7A112-549C-4B2A-90B0-33FB2408F170}" destId="{AA7B59AE-276E-4784-A54B-CED0354D69F2}" srcOrd="4" destOrd="0" presId="urn:microsoft.com/office/officeart/2005/8/layout/default"/>
    <dgm:cxn modelId="{94568821-8B15-4D03-A92F-293683F6F5D5}" type="presParOf" srcId="{FEF7A112-549C-4B2A-90B0-33FB2408F170}" destId="{9520F499-F9FA-4292-8CAD-D4EE58109E59}" srcOrd="5" destOrd="0" presId="urn:microsoft.com/office/officeart/2005/8/layout/default"/>
    <dgm:cxn modelId="{4A3C0E9C-ABF9-4D6A-AA08-366E993DF345}" type="presParOf" srcId="{FEF7A112-549C-4B2A-90B0-33FB2408F170}" destId="{EEC7E1C0-7A25-4FCE-B0D2-B3B13D210995}" srcOrd="6" destOrd="0" presId="urn:microsoft.com/office/officeart/2005/8/layout/default"/>
    <dgm:cxn modelId="{DDDA44E1-2E1E-42FA-B874-164AE5CA50C0}" type="presParOf" srcId="{FEF7A112-549C-4B2A-90B0-33FB2408F170}" destId="{2CBE2B04-2050-4BDD-8D93-28C954ED47C0}" srcOrd="7" destOrd="0" presId="urn:microsoft.com/office/officeart/2005/8/layout/default"/>
    <dgm:cxn modelId="{852E7663-DA28-4B1D-BCBC-787816AA670D}" type="presParOf" srcId="{FEF7A112-549C-4B2A-90B0-33FB2408F170}" destId="{D968CDC3-150D-4720-AF8F-656C1A8657A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7F22E-59A1-423A-8EA4-33AA97B07655}">
      <dsp:nvSpPr>
        <dsp:cNvPr id="0" name=""/>
        <dsp:cNvSpPr/>
      </dsp:nvSpPr>
      <dsp:spPr>
        <a:xfrm>
          <a:off x="0" y="431867"/>
          <a:ext cx="6513603" cy="162973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machine learning to detect ddos attack by training the model from the dataset</a:t>
          </a:r>
        </a:p>
      </dsp:txBody>
      <dsp:txXfrm>
        <a:off x="79557" y="511424"/>
        <a:ext cx="6354489" cy="1470622"/>
      </dsp:txXfrm>
    </dsp:sp>
    <dsp:sp modelId="{4E120E8D-4567-4781-A9C5-B7C6D9B14B57}">
      <dsp:nvSpPr>
        <dsp:cNvPr id="0" name=""/>
        <dsp:cNvSpPr/>
      </dsp:nvSpPr>
      <dsp:spPr>
        <a:xfrm>
          <a:off x="0" y="2127844"/>
          <a:ext cx="6513603" cy="1629736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dataset imported will be of 5gb and uncompressed as 21gb</a:t>
          </a:r>
        </a:p>
      </dsp:txBody>
      <dsp:txXfrm>
        <a:off x="79557" y="2207401"/>
        <a:ext cx="6354489" cy="1470622"/>
      </dsp:txXfrm>
    </dsp:sp>
    <dsp:sp modelId="{B04E3DB8-4B83-4E87-ABCD-6D01C09DA796}">
      <dsp:nvSpPr>
        <dsp:cNvPr id="0" name=""/>
        <dsp:cNvSpPr/>
      </dsp:nvSpPr>
      <dsp:spPr>
        <a:xfrm>
          <a:off x="0" y="3823821"/>
          <a:ext cx="6513603" cy="1629736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training model will be generated by retrieving appropriate features from the dataset and we will use matlplotlib for data visualization to analyze it and optimize our ML model appropriately</a:t>
          </a:r>
        </a:p>
      </dsp:txBody>
      <dsp:txXfrm>
        <a:off x="79557" y="3903378"/>
        <a:ext cx="6354489" cy="1470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AFAF-7BAF-477B-BBD1-603B51A5D420}">
      <dsp:nvSpPr>
        <dsp:cNvPr id="0" name=""/>
        <dsp:cNvSpPr/>
      </dsp:nvSpPr>
      <dsp:spPr>
        <a:xfrm>
          <a:off x="679050" y="54441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E845B5-25CE-40E3-A927-88D7118E4B00}">
      <dsp:nvSpPr>
        <dsp:cNvPr id="0" name=""/>
        <dsp:cNvSpPr/>
      </dsp:nvSpPr>
      <dsp:spPr>
        <a:xfrm>
          <a:off x="1081237" y="9466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3DE3F-5F5F-4045-9CBA-9311E66ABBD4}">
      <dsp:nvSpPr>
        <dsp:cNvPr id="0" name=""/>
        <dsp:cNvSpPr/>
      </dsp:nvSpPr>
      <dsp:spPr>
        <a:xfrm>
          <a:off x="75768" y="3019419"/>
          <a:ext cx="3093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Two main files will be generated: training and testing</a:t>
          </a:r>
        </a:p>
      </dsp:txBody>
      <dsp:txXfrm>
        <a:off x="75768" y="3019419"/>
        <a:ext cx="3093750" cy="787500"/>
      </dsp:txXfrm>
    </dsp:sp>
    <dsp:sp modelId="{EFF34C18-A009-4602-9450-9B91B8458AF0}">
      <dsp:nvSpPr>
        <dsp:cNvPr id="0" name=""/>
        <dsp:cNvSpPr/>
      </dsp:nvSpPr>
      <dsp:spPr>
        <a:xfrm>
          <a:off x="4314206" y="54441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8A1913-0801-4398-8E3F-EE3547F8F586}">
      <dsp:nvSpPr>
        <dsp:cNvPr id="0" name=""/>
        <dsp:cNvSpPr/>
      </dsp:nvSpPr>
      <dsp:spPr>
        <a:xfrm>
          <a:off x="4716393" y="9466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50E8A3-CC62-4AC6-B801-09F8DA0FC265}">
      <dsp:nvSpPr>
        <dsp:cNvPr id="0" name=""/>
        <dsp:cNvSpPr/>
      </dsp:nvSpPr>
      <dsp:spPr>
        <a:xfrm>
          <a:off x="3710925" y="3019419"/>
          <a:ext cx="3093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The training model will take the dataset as input and optimize the ML algorithm</a:t>
          </a:r>
        </a:p>
      </dsp:txBody>
      <dsp:txXfrm>
        <a:off x="3710925" y="3019419"/>
        <a:ext cx="3093750" cy="787500"/>
      </dsp:txXfrm>
    </dsp:sp>
    <dsp:sp modelId="{15B3E0BD-E0F8-41C0-AD11-A442FD502BB8}">
      <dsp:nvSpPr>
        <dsp:cNvPr id="0" name=""/>
        <dsp:cNvSpPr/>
      </dsp:nvSpPr>
      <dsp:spPr>
        <a:xfrm>
          <a:off x="7949362" y="54441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008F1D-A4B2-42E4-996B-F606A6ADE1F7}">
      <dsp:nvSpPr>
        <dsp:cNvPr id="0" name=""/>
        <dsp:cNvSpPr/>
      </dsp:nvSpPr>
      <dsp:spPr>
        <a:xfrm>
          <a:off x="8351550" y="94660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0ED7C-0566-4564-9814-20BAFB0A18F9}">
      <dsp:nvSpPr>
        <dsp:cNvPr id="0" name=""/>
        <dsp:cNvSpPr/>
      </dsp:nvSpPr>
      <dsp:spPr>
        <a:xfrm>
          <a:off x="7346081" y="3019419"/>
          <a:ext cx="3093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The testing file will take the feature value as input and target value will be given as output from the file to the website</a:t>
          </a:r>
        </a:p>
      </dsp:txBody>
      <dsp:txXfrm>
        <a:off x="7346081" y="3019419"/>
        <a:ext cx="3093750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34DF8-0341-4A79-B51A-E403FC58FA29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Sklearn</a:t>
          </a:r>
        </a:p>
      </dsp:txBody>
      <dsp:txXfrm>
        <a:off x="0" y="39687"/>
        <a:ext cx="3286125" cy="1971675"/>
      </dsp:txXfrm>
    </dsp:sp>
    <dsp:sp modelId="{B4F6AB92-45CE-4490-AF04-7632389DBDA4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Matplotlib</a:t>
          </a:r>
        </a:p>
      </dsp:txBody>
      <dsp:txXfrm>
        <a:off x="3614737" y="39687"/>
        <a:ext cx="3286125" cy="1971675"/>
      </dsp:txXfrm>
    </dsp:sp>
    <dsp:sp modelId="{AA7B59AE-276E-4784-A54B-CED0354D69F2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numpy</a:t>
          </a:r>
        </a:p>
      </dsp:txBody>
      <dsp:txXfrm>
        <a:off x="7229475" y="39687"/>
        <a:ext cx="3286125" cy="1971675"/>
      </dsp:txXfrm>
    </dsp:sp>
    <dsp:sp modelId="{EEC7E1C0-7A25-4FCE-B0D2-B3B13D210995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Pandas</a:t>
          </a:r>
        </a:p>
      </dsp:txBody>
      <dsp:txXfrm>
        <a:off x="1807368" y="2339975"/>
        <a:ext cx="3286125" cy="1971675"/>
      </dsp:txXfrm>
    </dsp:sp>
    <dsp:sp modelId="{D968CDC3-150D-4720-AF8F-656C1A8657A7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seaborn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6989-71D1-4867-9043-1F0B73A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2141D-7563-416D-979B-0BBBB072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DFF0-7B6C-4AC2-8032-A900E1EB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DB20-74E1-4E9F-BC7A-2883D8AD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B8B69-D31B-4AC2-96E7-03A6D70A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F4F-D307-46CA-A038-57EBD92A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DF569-F128-4987-971A-6101DF833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64FF-4A45-4655-98CC-302BC122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E776-02AC-436F-95E4-C6F6F33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662E-8130-49A8-8F20-69C6EAEF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7EEC4-915E-4F4B-B255-88516D59A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5F0D3-FF79-4E2E-A848-8671A2EC8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D3B2-66EF-4C6E-8B41-00FAFDAA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4340-612E-4C4C-A4EE-B9D3BC7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EB8D-4B04-4221-8A5D-50333980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6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74C7-044C-493D-B09A-5C929E10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13A0-257A-48D1-827E-18B62963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EAB7-BE3E-40A8-97CB-884A3C13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1BAE-73A4-4BBB-9934-CE37F78A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B6E2-3F3F-45CD-A23F-B4940E81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8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88C3-29CB-4BC4-8D39-D7685901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59FA-7627-409D-88E6-36BCFB19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BFF3F-F747-463D-84BD-2576E9B7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0187-87A4-4517-A5FD-16C22B5C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9A34-8A49-4430-9AA6-88CF4451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2C01-6158-45A7-BDF2-BA53DC06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CD40-72C3-4780-836E-5D50C83CE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FFF97-4E7A-485F-B28F-AD11DFE3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2ACC-3A6B-4770-8F1E-6A434682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E4A3-FC31-49A1-B074-4DCE09E5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F9F67-6668-4E4D-81B7-ECA92F72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53A8-0FF5-453F-BF39-27F72480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94012-0017-4145-93EB-BBF472D5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8D427-DF36-40E7-97F3-E8614131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1784E-3937-4CF0-AF09-BC3499DF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13B8C-CB9F-4B43-98B9-460034339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4B329-5DBE-4F0F-A53D-26266C65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FF2FD-C3BF-4D49-BE40-1313E7DD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78C9E-AB39-42D8-ACCD-0873C3B6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C126-2F91-4C32-84B4-7B405DDD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C6459-7112-4B46-909B-B2DDADC1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787D4-761D-4FB5-A7FA-B17EC7BF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18E6-CB6A-4FE8-852E-0BC0D1F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C4888-55BF-4EB7-BC45-9547B7B0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27D8B-A39B-4B5F-8AD9-03B641AD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7FECE-68DE-4F92-9280-55380EE2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2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7ECE-4F95-4266-8417-BD9C6C83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AB33-351F-487B-A362-353AA28D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F685E-152E-436D-AED6-CEC7672F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A9B0-3D92-4F51-A4EF-A0D7A421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CE8E2-7F49-4E2F-8454-0847C7E3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E246-7E1F-4954-AF2E-466FA590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362A-BA27-4890-896E-BCA230E6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17413-A8CE-46F5-9728-4752FE889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B2AD3-96C3-4DF3-A76F-A5A5F841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ECB9-809F-4F15-9A8D-3A7443DE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6D14C-9A80-4C21-884A-6E7659DC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42A31-80E3-4CF8-BCFA-0D9733F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4F4B4-FCB2-4D88-867F-FAA60E26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E5F64-5992-4ADC-9E7E-A99ECDFE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071B-602C-40F3-A940-E6742F349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48BB-4DF1-46BE-8E07-B62E660A18F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F003-34BE-46BF-AE76-9E9FB09F8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F33C-D76B-46D7-B9E2-FF8F7BC73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2F38-4BC2-4BDC-906E-E2151D43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9EF5-7AEC-4984-9A0C-D8B0EC1F7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 err="1"/>
              <a:t>DDos</a:t>
            </a:r>
            <a:r>
              <a:rPr lang="en-US" sz="5600" dirty="0"/>
              <a:t> attack detection</a:t>
            </a:r>
            <a:br>
              <a:rPr lang="en-US" sz="5600" dirty="0"/>
            </a:br>
            <a:r>
              <a:rPr lang="en-US" sz="5600" dirty="0"/>
              <a:t>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A9331-E2D1-4F1C-855F-7F8F32C36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Revanth</a:t>
            </a:r>
            <a:r>
              <a:rPr lang="en-US" dirty="0"/>
              <a:t> </a:t>
            </a:r>
            <a:r>
              <a:rPr lang="en-US" dirty="0" err="1"/>
              <a:t>Regeti</a:t>
            </a:r>
            <a:r>
              <a:rPr lang="en-US" dirty="0"/>
              <a:t> 16BCE1263</a:t>
            </a:r>
            <a:endParaRPr lang="en-US"/>
          </a:p>
          <a:p>
            <a:pPr algn="l"/>
            <a:r>
              <a:rPr lang="en-US" dirty="0"/>
              <a:t>Kartikay Kaul 16BCE1057</a:t>
            </a:r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7723C17-12A2-4B98-B53E-AA223B263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6CE9A8A-63B6-4C73-8091-10977CB55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8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69DBC-81B0-4E6A-93BB-902A743B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11B897-9CFB-4140-99C5-9A00043EA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852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84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C3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896B3-EFD8-42D1-89BA-0F16F3CC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1EAEB-0E05-4A33-8B98-6A4CE5586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" r="17835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5F17-CBA6-4756-9DA4-95F5469F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CAIDA site’s 2007 dataset will be collected to train our model</a:t>
            </a:r>
          </a:p>
          <a:p>
            <a:r>
              <a:rPr lang="en-US" sz="2000">
                <a:solidFill>
                  <a:srgbClr val="FFFFFF"/>
                </a:solidFill>
              </a:rPr>
              <a:t>It is around 5gb downloadable file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1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0C59-D87F-46F8-821E-D1715C7C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4839B4-DD68-47D2-978E-24B52CEAB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162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05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382F-E05B-4290-9AAC-DAD7837F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Libraries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9C571-B7A2-4E21-94C5-5AD529298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000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45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56215-8C0C-4245-B754-83C42735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Future plan 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1AE0-431E-4C89-ACEA-80B568E8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Maybe we will create a website to enter data and simulate a ddos attack on it in virtual environment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7474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DDos attack detection using ML</vt:lpstr>
      <vt:lpstr>Introduction</vt:lpstr>
      <vt:lpstr>Dataset</vt:lpstr>
      <vt:lpstr> Modules</vt:lpstr>
      <vt:lpstr>Libraries used</vt:lpstr>
      <vt:lpstr>Future 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detection using ML</dc:title>
  <dc:creator>Draken Kartikay Kaul</dc:creator>
  <cp:lastModifiedBy>Draken Kartikay Kaul</cp:lastModifiedBy>
  <cp:revision>1</cp:revision>
  <dcterms:created xsi:type="dcterms:W3CDTF">2019-01-25T09:44:04Z</dcterms:created>
  <dcterms:modified xsi:type="dcterms:W3CDTF">2019-01-25T09:44:36Z</dcterms:modified>
</cp:coreProperties>
</file>