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60" r:id="rId6"/>
    <p:sldId id="257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B094-B804-28CB-F0AA-3A7D9840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9A33-ED2E-6317-987B-48681A5B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AA-EAEE-DB15-A8C8-21EB5EEB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7E60-5175-2C1E-BF5F-7C2F161F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C0BB-71C7-0DD7-C04D-D7C3D60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AC53-1616-EBB6-EA8C-EF38A58C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A84BE-3890-7336-8ECD-329056B2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0837-36B5-42D2-CBD4-2400EAFB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040A-08A9-3F59-21C8-9E255AA5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2301-B3CF-E93D-FA2E-87098678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EAB39-12F4-4AFB-1E0D-1C8A171AF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DA4E-4836-F8E3-3C21-EC3E520F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A9E3-85AC-7A54-A1F4-8A8823C1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1BB7B-20FA-B4AD-97B8-ACBA077D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72AE-7AD3-7F54-63BE-270D4FE1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E08-049F-D9D4-E038-7A7A29F6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21AD-BD6E-1F4E-BBEE-C4F4FB8C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873-788E-010D-DAB8-1A529EF2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D3E-F5D0-F50C-C539-1C8D2970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5AED-75EB-A831-B389-E9934112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4636-EC15-DA00-7D78-A363E11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C567-AB3B-0B4F-D8D5-513FF806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187-9EC1-172C-D216-02A5299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DF8D-4B60-6B4C-E13C-5FDB560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7F22-9436-B19B-D123-F1B4115C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EE4E-C937-6624-CDE6-A9FA979D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31A0-9126-ABAB-DD25-63453371B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1D20-1342-7728-B10F-5661A756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81957-0572-332E-FDA9-9A4D8863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254D-4D47-A189-E088-D38AD5CA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C013-018E-0B27-DEAA-C43CDF5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0D1E-3515-7943-F942-00500250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D7FF-4854-299C-0657-93A276DB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8929-4980-FD69-A533-B4038556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B7AB5-AC96-750F-3AC8-EC75EF2F0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9219-3969-BCF7-767F-5E1686E65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0CC34-3882-3127-27BA-A051F7F4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064B0-C2DA-3D38-3524-BBC09A36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881-B42E-8590-38BB-B39162DF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2A96-181F-BED4-D8D0-33996BAA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BF39-2AF0-E9B1-7D73-B05EA524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251A6-645C-0992-BE36-2B980658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5A673-2615-568D-8AAB-35CAED5F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B7A53-BB83-A0A0-35E0-360B2D82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589FD-1B7C-B652-969D-600D1A0E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5F1B-5BF4-3C47-D5C3-47455D41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6A6A-0350-BCD8-072A-0F7F9218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7374-87F6-090D-546B-959C63CA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AB77-9D29-5ACB-1A62-9EF16D3C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6401-EBE7-DD57-2369-13861C08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D45D-FD61-B639-01D4-97CBFF31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1B7E-2179-7CA0-BEEB-BABDE95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835C-7087-5DDB-817F-6CA7E78A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453B6-7446-E6C1-9301-7F47D814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11929-89BF-3382-7B6C-1F36DA2F2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2F70-4B3D-44B2-7C35-B8EFB210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5E2E-123B-FCBB-FD29-A0E4EDC7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3299-1E96-5F75-01B3-34A4F3B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F814A-ADF1-110A-09D1-8D4A7CF5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137E-9F71-D1A7-6115-96E7426E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17AD-BD0A-F842-51DA-C5D5E8851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D05C-1965-432A-B892-DB8CA1FF9C1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48F6-D377-C2C4-C9CF-35332EAF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CF34-9222-B3F1-2EF0-B741DB18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77E1-BB21-4F44-92D8-6F0FB03C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3260035" y="1531245"/>
            <a:ext cx="56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Visiualization</a:t>
            </a:r>
            <a:r>
              <a:rPr lang="en-US" dirty="0"/>
              <a:t> Project </a:t>
            </a:r>
            <a:r>
              <a:rPr lang="en-US" dirty="0" err="1"/>
              <a:t>Draker</a:t>
            </a:r>
            <a:r>
              <a:rPr lang="en-US" dirty="0"/>
              <a:t> Anderson &amp; Chris Livesay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2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1987826" y="1217097"/>
            <a:ext cx="8507896" cy="563231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ANALYSIS: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the variations of kick returns yards from 1970 thru 2022?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-Significant changes during the 1982, 1994, and 2011 seasons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-in 1982 there was a players strike leading to only 25 of the 32 teams playing  their seasons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94-95 there was a huge increase in kick return yards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after 2011 the kick return yardage decreases significantly over the next several years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are the rules changes that affected special teams during kickoffs?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1974 they moved the kickoffs from the 40 yard line to the 35 yard line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94 they moved the kickoff line to the 30 yard line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in 2011 they moved the ball back to the 35 yard line and moved the players 5 yards  away from the line to prevent a running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startLook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for shifting trends in 1974 and 2011 to see if major rule changes affected kick returns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the most significant change was after 2011 when they reimplemented the ball being kicked from the 35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- kickers are becoming more athletic and there are a lot more touchbacks now compared to 1974 when that rule was first implemented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Ethical considerations: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4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305878" y="3140373"/>
            <a:ext cx="72356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		Project Summary: </a:t>
            </a:r>
          </a:p>
          <a:p>
            <a:r>
              <a:rPr lang="en-US" dirty="0"/>
              <a:t>We decided to scrape the NFL website for seasonal data to visualize the impact of major rules changes on kick return yards throughout history of the NFL.</a:t>
            </a:r>
          </a:p>
        </p:txBody>
      </p:sp>
    </p:spTree>
    <p:extLst>
      <p:ext uri="{BB962C8B-B14F-4D97-AF65-F5344CB8AC3E}">
        <p14:creationId xmlns:p14="http://schemas.microsoft.com/office/powerpoint/2010/main" val="570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623930" y="2721759"/>
            <a:ext cx="7301948" cy="34163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rules and events:</a:t>
            </a:r>
          </a:p>
          <a:p>
            <a:r>
              <a:rPr lang="en-US" dirty="0"/>
              <a:t>Various factors have had significant impact on kick return yards throughout NFL History.</a:t>
            </a:r>
          </a:p>
          <a:p>
            <a:endParaRPr lang="en-US" dirty="0"/>
          </a:p>
          <a:p>
            <a:r>
              <a:rPr lang="en-US" dirty="0"/>
              <a:t>-1974 Rule change moved the kick from the original 40 to the 35 yard line.</a:t>
            </a:r>
          </a:p>
          <a:p>
            <a:r>
              <a:rPr lang="en-US" dirty="0"/>
              <a:t>-1982 NFL strike causes statistical drops in all aspects as it was a short season.</a:t>
            </a:r>
          </a:p>
          <a:p>
            <a:r>
              <a:rPr lang="en-US" dirty="0"/>
              <a:t>-1994 Kickoff moved back to 30 yard line.</a:t>
            </a:r>
          </a:p>
          <a:p>
            <a:r>
              <a:rPr lang="en-US" dirty="0"/>
              <a:t>-2011 Kick off moved forward to the 35 yard line.</a:t>
            </a:r>
          </a:p>
          <a:p>
            <a:r>
              <a:rPr lang="en-US" dirty="0"/>
              <a:t>-2024 Less players can move before the ball lands.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53976"/>
            <a:ext cx="12182475" cy="731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67FC8E-F1CA-999C-89D0-BCA8EC6E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75847"/>
            <a:ext cx="11052588" cy="6682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790890-BCC6-4C2A-F0FC-16F4B24B89E0}"/>
              </a:ext>
            </a:extLst>
          </p:cNvPr>
          <p:cNvSpPr txBox="1"/>
          <p:nvPr/>
        </p:nvSpPr>
        <p:spPr>
          <a:xfrm>
            <a:off x="1285461" y="799197"/>
            <a:ext cx="824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Yards by year:  Using several visualizations to portray the overall progression of kick return yards over the lifespan of the NFL! </a:t>
            </a:r>
          </a:p>
        </p:txBody>
      </p:sp>
    </p:spTree>
    <p:extLst>
      <p:ext uri="{BB962C8B-B14F-4D97-AF65-F5344CB8AC3E}">
        <p14:creationId xmlns:p14="http://schemas.microsoft.com/office/powerpoint/2010/main" val="393551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67959-EA58-2BA0-6168-13B8DDFA5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7" y="1505325"/>
            <a:ext cx="10942568" cy="506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0595F-880D-4146-F441-825024E51DD3}"/>
              </a:ext>
            </a:extLst>
          </p:cNvPr>
          <p:cNvSpPr txBox="1"/>
          <p:nvPr/>
        </p:nvSpPr>
        <p:spPr>
          <a:xfrm>
            <a:off x="1404731" y="5073028"/>
            <a:ext cx="66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Marked 1974 rule and 2011. </a:t>
            </a:r>
          </a:p>
        </p:txBody>
      </p:sp>
    </p:spTree>
    <p:extLst>
      <p:ext uri="{BB962C8B-B14F-4D97-AF65-F5344CB8AC3E}">
        <p14:creationId xmlns:p14="http://schemas.microsoft.com/office/powerpoint/2010/main" val="30443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097D5-0B0B-9133-52B5-B1B8BDDA0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465013"/>
            <a:ext cx="9906000" cy="6583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FBD80-9C09-0FAB-7A69-9F153A899111}"/>
              </a:ext>
            </a:extLst>
          </p:cNvPr>
          <p:cNvSpPr txBox="1"/>
          <p:nvPr/>
        </p:nvSpPr>
        <p:spPr>
          <a:xfrm>
            <a:off x="2140226" y="95681"/>
            <a:ext cx="742784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Defines the average return yards and reflects outliers and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36152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4C2A2-5B1D-905A-42AF-11EAE3464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50" y="1517038"/>
            <a:ext cx="7699263" cy="4983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4BC67-79F9-941A-F9FF-517401373EA7}"/>
              </a:ext>
            </a:extLst>
          </p:cNvPr>
          <p:cNvSpPr txBox="1"/>
          <p:nvPr/>
        </p:nvSpPr>
        <p:spPr>
          <a:xfrm>
            <a:off x="1152939" y="731706"/>
            <a:ext cx="9336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Reflects touchdowns over the course of the NFL. Are touchdowns all outliers or do they match the yard flow.</a:t>
            </a:r>
          </a:p>
        </p:txBody>
      </p:sp>
    </p:spTree>
    <p:extLst>
      <p:ext uri="{BB962C8B-B14F-4D97-AF65-F5344CB8AC3E}">
        <p14:creationId xmlns:p14="http://schemas.microsoft.com/office/powerpoint/2010/main" val="186124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57459-9003-D852-49B0-F2C342EC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85369"/>
            <a:ext cx="12192000" cy="5649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1824D-4304-9BEF-176A-D9A74495CED5}"/>
              </a:ext>
            </a:extLst>
          </p:cNvPr>
          <p:cNvSpPr txBox="1"/>
          <p:nvPr/>
        </p:nvSpPr>
        <p:spPr>
          <a:xfrm>
            <a:off x="318052" y="5257800"/>
            <a:ext cx="923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Emphasis on 1974 rules change.</a:t>
            </a:r>
          </a:p>
        </p:txBody>
      </p:sp>
    </p:spTree>
    <p:extLst>
      <p:ext uri="{BB962C8B-B14F-4D97-AF65-F5344CB8AC3E}">
        <p14:creationId xmlns:p14="http://schemas.microsoft.com/office/powerpoint/2010/main" val="22147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ADF8-3C9B-E2EC-403F-C636EF6AA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002D-6F4F-C2A1-7815-6B501EC7F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A102C-4F76-AEFD-38CC-27AD5435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731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28DA3-4331-6D7A-DC70-06FE5FB53A02}"/>
              </a:ext>
            </a:extLst>
          </p:cNvPr>
          <p:cNvSpPr txBox="1"/>
          <p:nvPr/>
        </p:nvSpPr>
        <p:spPr>
          <a:xfrm>
            <a:off x="2584174" y="2131497"/>
            <a:ext cx="730194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will reflect the effect of the 2011 rules change on a separate html file. </a:t>
            </a:r>
          </a:p>
        </p:txBody>
      </p:sp>
    </p:spTree>
    <p:extLst>
      <p:ext uri="{BB962C8B-B14F-4D97-AF65-F5344CB8AC3E}">
        <p14:creationId xmlns:p14="http://schemas.microsoft.com/office/powerpoint/2010/main" val="182441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Livesay</dc:creator>
  <cp:lastModifiedBy>Chris Livesay</cp:lastModifiedBy>
  <cp:revision>1</cp:revision>
  <dcterms:created xsi:type="dcterms:W3CDTF">2024-09-20T00:48:37Z</dcterms:created>
  <dcterms:modified xsi:type="dcterms:W3CDTF">2024-09-20T00:48:58Z</dcterms:modified>
</cp:coreProperties>
</file>