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0"/>
  </p:notesMasterIdLst>
  <p:sldIdLst>
    <p:sldId id="297" r:id="rId4"/>
    <p:sldId id="256" r:id="rId5"/>
    <p:sldId id="257" r:id="rId6"/>
    <p:sldId id="266" r:id="rId7"/>
    <p:sldId id="258" r:id="rId8"/>
    <p:sldId id="259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21" autoAdjust="0"/>
  </p:normalViewPr>
  <p:slideViewPr>
    <p:cSldViewPr>
      <p:cViewPr varScale="1">
        <p:scale>
          <a:sx n="79" d="100"/>
          <a:sy n="79" d="100"/>
        </p:scale>
        <p:origin x="-4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7DB30A5-22C9-4458-B450-75FDFD8B0D83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345EB15-0E51-4A7C-8CEA-341690BFC93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6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7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8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FCD44-4CB8-4A2F-ADBA-A00947D68AE0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8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1C5F78-5807-428E-87FC-AEADDCAE68FF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10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FAACC-9B12-40AD-80FB-177AE8D4C4C0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75C26-689B-44DA-A951-1E75EB27C13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3377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64A60-B510-49DB-9207-0774311F130A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196064-8D8B-4D4E-A22E-35D6D126DF1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1216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2A387-6DBF-4729-9198-F2D32921AA20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3EA750DB-4EBE-4282-95CD-1EB10DDC73A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06077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F2597-860C-4705-8453-9520CD41DB77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99E68-58F9-434E-B691-FBC0A256841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53465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B0D28-64A0-43AC-9E06-D347AC12D9ED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2494B70-E68B-4C2A-846D-384F2C5D18F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87090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7343A-CF06-4F2E-9202-A7CE947CE13A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56F7B-39D2-496E-A5BB-CEFD64B3177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1818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86354-DEFA-40AC-A57C-62EFC53D6077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7D513-3D1B-4F95-A716-6842199CADE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66621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5E47B-335B-4A8C-9E48-A34E4A4921A5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BD079-DDE0-4184-A928-F131DB93066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16613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5C058-6E2F-4F9D-B40B-B0F65119344F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349EE-C5E9-49F5-8EAE-FCA7FD6ECB8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72003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ADBAF-9DC9-430A-B42B-E5024E1608D8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DA376-7AC6-4918-9871-1C2655CA7B1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498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BDCDB-1079-44F8-983F-AB2993CA6FB8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86672-1354-41DB-BAB3-5AF5792A6CF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86905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3A83-ACBA-4918-AB1D-C1A2FA4750A1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248ABD11-B97E-4EE7-99F9-6B43CE55712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31384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C06FC-A3E1-4D2F-A12B-B998DC925448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7B7C-F3A2-41AF-AFB3-FD1B13F72DF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07791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9D51F-83A0-4C2D-8006-CBAF42735CCC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291D4-939A-4DA4-9BE8-31B2EA1445B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01593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12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63CC1-F77A-4905-ABB1-8EAC63946FF5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fld id="{9285AEB7-BE43-47A6-8F88-53EEA062ED8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39891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E4653-6963-464A-B6F6-87409E9F6554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fld id="{D6733E97-C333-416E-9198-2598040B238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096366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12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F465E-5F59-426D-8342-BCE0E9A97BAF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4A632-055F-4408-830A-E98450EA595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32270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45651-91B8-46F2-B083-7376F28EBF94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E6C9D-3DB3-4360-B147-FE882F11B64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060088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12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3C442-AC89-4D55-B498-430EADFA6042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fld id="{172C42DD-9D17-4D6C-9500-E03960A7E6D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15768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3DCF5-9088-4ED8-BE7D-4120A211B9D8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DA5E21-6B47-4258-B631-52B914769D0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70025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BE4DC-DCD0-4497-9F5D-E5624AFE66A9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3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6657B-A5D9-4023-8A88-1FDE6F1E49D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4134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6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A87B0-5E56-46E0-B1F1-66CF37151451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1C9C8-D36B-49C4-BE98-D1B97DAC4F5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582235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12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3475-2B66-4F77-B584-F9B2F8AC7023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EA104-3A00-453D-B752-18F8E69B8A9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9409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A74EF-F61B-4CBF-9FC1-702A7025E37E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6C83E-91A2-42DE-889E-1A22C6EBAE4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21985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F8A0C-E9F0-45B6-94A8-2034D33C9ED2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5D838-A19E-4048-8431-EDC986FF537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522540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DA5DA-E1ED-4629-A313-370C29532F40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683F6-22E2-48A8-BAF7-ED58A407335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9438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F8A6C-2634-4DC8-9C3E-223374580111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4BDA1-C1C9-4D9B-85D4-5E7D7E611FB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8019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5ACBF1-70F6-4A2D-B013-00A4FAB7DBA8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B8117-FB74-4748-A71B-41A108473C75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37C42-2D63-42F5-A386-85338F14EA8B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4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E7BD0-4C7E-4D43-B22B-DC5A7C83812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1768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EDDC7-7747-45BA-ADDA-A05FDF405389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3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9B7B6-14E4-479B-8870-F790DEB9249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5960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66E5F-F721-40CA-B000-081AF111634A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202D3-2048-499B-BDEB-32FBFB372F6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2617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2BD51-FB9E-4130-94FE-69AF50FE8FA8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7F305-E8C4-452E-BD5D-F41D0CC640B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2584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Текст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en-US" altLang="en-US" smtClean="0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3D3BF21-1DED-4977-8C29-10A88F0BAF50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1600">
                <a:solidFill>
                  <a:schemeClr val="tx2"/>
                </a:solidFill>
                <a:latin typeface="Constantia" panose="02030602050306030303" pitchFamily="18" charset="0"/>
              </a:defRPr>
            </a:lvl1pPr>
          </a:lstStyle>
          <a:p>
            <a:fld id="{9403456B-C702-4268-A262-E56530A2EF30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4" r:id="rId1"/>
    <p:sldLayoutId id="2147484005" r:id="rId2"/>
    <p:sldLayoutId id="2147484025" r:id="rId3"/>
    <p:sldLayoutId id="2147484006" r:id="rId4"/>
    <p:sldLayoutId id="214748402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052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  <a:endParaRPr lang="en-US" altLang="en-US" smtClean="0"/>
          </a:p>
        </p:txBody>
      </p:sp>
      <p:sp>
        <p:nvSpPr>
          <p:cNvPr id="2053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en-US" alt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7D5F75-0597-4F85-A09E-71B428CC6503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fld id="{33D5EF37-8CDE-4697-8E93-E2E5AD13AC0F}" type="slidenum">
              <a:rPr lang="ru-RU" altLang="en-US"/>
              <a:pPr/>
              <a:t>‹#›</a:t>
            </a:fld>
            <a:endParaRPr lang="ru-RU" altLang="en-US"/>
          </a:p>
        </p:txBody>
      </p:sp>
      <p:grpSp>
        <p:nvGrpSpPr>
          <p:cNvPr id="2057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13" r:id="rId2"/>
    <p:sldLayoutId id="2147484028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29" r:id="rId9"/>
    <p:sldLayoutId id="2147484019" r:id="rId10"/>
    <p:sldLayoutId id="21474840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077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en-US" altLang="en-US" smtClean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56AA2E-9CF3-4158-BE61-1B012B56ADBD}" type="datetimeFigureOut">
              <a:rPr lang="ru-RU"/>
              <a:pPr>
                <a:defRPr/>
              </a:pPr>
              <a:t>28.04.2025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D38E27"/>
                </a:solidFill>
                <a:latin typeface="Franklin Gothic Book" pitchFamily="34" charset="0"/>
              </a:defRPr>
            </a:lvl1pPr>
          </a:lstStyle>
          <a:p>
            <a:fld id="{A868C597-209D-4F69-9956-DEB38505D506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21" r:id="rId4"/>
    <p:sldLayoutId id="2147484033" r:id="rId5"/>
    <p:sldLayoutId id="2147484022" r:id="rId6"/>
    <p:sldLayoutId id="2147484034" r:id="rId7"/>
    <p:sldLayoutId id="2147484035" r:id="rId8"/>
    <p:sldLayoutId id="2147484036" r:id="rId9"/>
    <p:sldLayoutId id="2147484023" r:id="rId10"/>
    <p:sldLayoutId id="21474840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7158" y="1000108"/>
            <a:ext cx="7851648" cy="928694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ГОСУДАРСТВЕННОЕ ОБЛАСТНОЕ АВТОНОМНОЕ ПРОФЕССИОНАЛЬНОЕ </a:t>
            </a:r>
            <a:r>
              <a:rPr lang="ru-RU" sz="2400" i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ОБРАЗОВАТЕЛЬНОЕ</a:t>
            </a:r>
            <a:r>
              <a:rPr lang="ru-RU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УЧРЕЖДЕНИЕ «ЛИПЕЦКИЙ ИНДУСТРИАЛЬНО – СТРОИТЕЛЬНЫЙ КОЛЛЕДЖ».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1843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9125" y="3571875"/>
            <a:ext cx="4714875" cy="3286125"/>
          </a:xfrm>
        </p:spPr>
        <p:txBody>
          <a:bodyPr/>
          <a:lstStyle/>
          <a:p>
            <a:pPr marR="0" eaLnBrk="1" hangingPunct="1"/>
            <a:r>
              <a:rPr lang="ru-RU" altLang="en-US" smtClean="0"/>
              <a:t>Подготовил мастер п</a:t>
            </a:r>
            <a:r>
              <a:rPr lang="en-US" altLang="en-US" smtClean="0"/>
              <a:t>/</a:t>
            </a:r>
            <a:r>
              <a:rPr lang="ru-RU" altLang="en-US" smtClean="0"/>
              <a:t>о:</a:t>
            </a:r>
          </a:p>
          <a:p>
            <a:pPr marR="0" eaLnBrk="1" hangingPunct="1"/>
            <a:r>
              <a:rPr lang="ru-RU" altLang="en-US" smtClean="0"/>
              <a:t>Касторных Н.В.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1925"/>
            <a:ext cx="44196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Мир держится на сварных швах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57750" y="785813"/>
            <a:ext cx="4143375" cy="4195762"/>
          </a:xfrm>
        </p:spPr>
        <p:txBody>
          <a:bodyPr/>
          <a:lstStyle/>
          <a:p>
            <a:pPr marR="0" eaLnBrk="1" hangingPunct="1"/>
            <a:r>
              <a:rPr lang="ru-RU" altLang="en-US" smtClean="0"/>
              <a:t>Волну встречают грудью корабли,</a:t>
            </a:r>
          </a:p>
          <a:p>
            <a:pPr marR="0" eaLnBrk="1" hangingPunct="1"/>
            <a:r>
              <a:rPr lang="ru-RU" altLang="en-US" smtClean="0"/>
              <a:t>Гудят мосты под ветрами натруженно,</a:t>
            </a:r>
          </a:p>
          <a:p>
            <a:pPr marR="0" eaLnBrk="1" hangingPunct="1"/>
            <a:r>
              <a:rPr lang="ru-RU" altLang="en-US" smtClean="0"/>
              <a:t>Уходят в космос спутники Земли….</a:t>
            </a:r>
          </a:p>
          <a:p>
            <a:pPr marR="0" eaLnBrk="1" hangingPunct="1"/>
            <a:r>
              <a:rPr lang="ru-RU" altLang="en-US" smtClean="0"/>
              <a:t>И всюду, сварщик,есть твой труд!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071563"/>
            <a:ext cx="44196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Цели и задачи: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en-US" smtClean="0"/>
              <a:t>•выяснить, кто является родоначальниками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en-US" smtClean="0"/>
              <a:t>сварки;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en-US" smtClean="0"/>
              <a:t>•познакомиться с видами сварки;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en-US" smtClean="0"/>
              <a:t>•рассмотреть какие виды сварки применяют на предприятиях города Липецка;	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en-US" smtClean="0"/>
              <a:t>•иметь представление об оборудовании, используемом в нашем городе;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ru-RU" altLang="en-US" smtClean="0"/>
              <a:t>•сделать выводы.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ru-RU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ru-R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00188"/>
          </a:xfrm>
        </p:spPr>
        <p:txBody>
          <a:bodyPr/>
          <a:lstStyle/>
          <a:p>
            <a:pPr eaLnBrk="1" hangingPunct="1"/>
            <a:r>
              <a:rPr lang="ru-RU" altLang="en-US" smtClean="0"/>
              <a:t>    Петров Василий Владимирович</a:t>
            </a:r>
            <a:br>
              <a:rPr lang="ru-RU" altLang="en-US" smtClean="0"/>
            </a:br>
            <a:r>
              <a:rPr lang="ru-RU" altLang="en-US" smtClean="0"/>
              <a:t>                       </a:t>
            </a:r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4"/>
          <a:stretch>
            <a:fillRect/>
          </a:stretch>
        </p:blipFill>
        <p:spPr>
          <a:xfrm>
            <a:off x="0" y="2500313"/>
            <a:ext cx="4408488" cy="2681287"/>
          </a:xfrm>
        </p:spPr>
      </p:pic>
      <p:sp>
        <p:nvSpPr>
          <p:cNvPr id="5" name="Прямоугольник 4"/>
          <p:cNvSpPr/>
          <p:nvPr/>
        </p:nvSpPr>
        <p:spPr>
          <a:xfrm>
            <a:off x="4572000" y="1571625"/>
            <a:ext cx="4572000" cy="528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/>
              <a:t>Во время одного из опытов в 1802 году Петров заметил, что при размыкании контактов между ними проскакивают искры, а если использовать угольки, то вспыхивает «весьма яркий свет или пламя, от которого тёмный покой довольно ясно освещён быть может».Это и была знаменитая электрическая </a:t>
            </a:r>
            <a:r>
              <a:rPr lang="ru-RU" sz="2000" dirty="0" err="1"/>
              <a:t>дуга.Петров</a:t>
            </a:r>
            <a:r>
              <a:rPr lang="ru-RU" sz="2000" dirty="0"/>
              <a:t> назвал её </a:t>
            </a:r>
            <a:r>
              <a:rPr lang="ru-RU" sz="2000" dirty="0" err="1"/>
              <a:t>вольтовой.И</a:t>
            </a:r>
            <a:r>
              <a:rPr lang="ru-RU" sz="2000" dirty="0"/>
              <a:t> вам она тоже известна, если вы когда-нибудь видели электросварку. Именно Петров первым предложил использовать электрическую дугу не только для освещения, но и для сварки металлов.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1143000"/>
            <a:ext cx="428625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«Я надеюсь, что ….беспристрастные физики….некогда согласятся отдать трудам моим ту </a:t>
            </a:r>
            <a:r>
              <a:rPr lang="ru-RU" err="1"/>
              <a:t>справедливость</a:t>
            </a:r>
            <a:r>
              <a:rPr lang="ru-RU"/>
              <a:t>, которую </a:t>
            </a:r>
            <a:r>
              <a:rPr lang="ru-RU" dirty="0"/>
              <a:t>важность сих опытов заслуживает»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4214813" cy="121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/>
              <a:t>(1761 – 1834)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err="1"/>
              <a:t>Физик,один</a:t>
            </a:r>
            <a:r>
              <a:rPr lang="ru-RU" sz="2400" dirty="0"/>
              <a:t> из первых электротехников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27"/>
          <p:cNvSpPr>
            <a:spLocks noGrp="1"/>
          </p:cNvSpPr>
          <p:nvPr>
            <p:ph type="body" idx="1"/>
          </p:nvPr>
        </p:nvSpPr>
        <p:spPr>
          <a:xfrm>
            <a:off x="457200" y="714356"/>
            <a:ext cx="4040188" cy="1143008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/>
              <a:t>      </a:t>
            </a:r>
            <a:r>
              <a:rPr lang="ru-RU" sz="2800" dirty="0" err="1" smtClean="0"/>
              <a:t>Н.Н.Бенардос</a:t>
            </a:r>
            <a:endParaRPr lang="ru-RU" sz="28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2800" dirty="0" smtClean="0"/>
              <a:t>         (1842 -1905) </a:t>
            </a:r>
            <a:endParaRPr lang="ru-RU" sz="2800" dirty="0"/>
          </a:p>
        </p:txBody>
      </p:sp>
      <p:pic>
        <p:nvPicPr>
          <p:cNvPr id="22531" name="Содержимое 5" descr="ben[1]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3" y="2714625"/>
            <a:ext cx="1765300" cy="2540000"/>
          </a:xfrm>
        </p:spPr>
      </p:pic>
      <p:sp>
        <p:nvSpPr>
          <p:cNvPr id="22532" name="Содержимое 29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435768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en-US" altLang="en-US" smtClean="0"/>
          </a:p>
        </p:txBody>
      </p:sp>
      <p:sp>
        <p:nvSpPr>
          <p:cNvPr id="27" name="Заголовок 26"/>
          <p:cNvSpPr>
            <a:spLocks noGrp="1"/>
          </p:cNvSpPr>
          <p:nvPr>
            <p:ph type="title"/>
          </p:nvPr>
        </p:nvSpPr>
        <p:spPr>
          <a:xfrm>
            <a:off x="357158" y="214290"/>
            <a:ext cx="8643998" cy="114300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   Изобретатели электрической сварки</a:t>
            </a:r>
            <a:br>
              <a:rPr lang="ru-RU" dirty="0" smtClean="0"/>
            </a:br>
            <a:r>
              <a:rPr lang="ru-RU" dirty="0" smtClean="0"/>
              <a:t>    </a:t>
            </a:r>
            <a:endParaRPr lang="ru-RU" dirty="0"/>
          </a:p>
        </p:txBody>
      </p:sp>
      <p:sp>
        <p:nvSpPr>
          <p:cNvPr id="29" name="Текст 28"/>
          <p:cNvSpPr>
            <a:spLocks noGrp="1"/>
          </p:cNvSpPr>
          <p:nvPr>
            <p:ph type="body" idx="3"/>
          </p:nvPr>
        </p:nvSpPr>
        <p:spPr>
          <a:xfrm>
            <a:off x="4643438" y="857233"/>
            <a:ext cx="4286280" cy="142876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2800" dirty="0" smtClean="0"/>
              <a:t>          Н.Г.Славянов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sz="2800" dirty="0" smtClean="0"/>
              <a:t>            (1854 – 1897)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200" dirty="0"/>
          </a:p>
        </p:txBody>
      </p:sp>
      <p:pic>
        <p:nvPicPr>
          <p:cNvPr id="22537" name="Рисунок 6" descr="258350047[1]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857500"/>
            <a:ext cx="18669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Прямоугольник 31"/>
          <p:cNvSpPr/>
          <p:nvPr/>
        </p:nvSpPr>
        <p:spPr>
          <a:xfrm>
            <a:off x="2214563" y="2500313"/>
            <a:ext cx="2286000" cy="414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В 1882 году впервые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предложил использовать электрическую дугу для сварки металлов.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Изобрёл устройство для сварки металлов угольным электродом и назвал его „</a:t>
            </a:r>
            <a:r>
              <a:rPr lang="ru-RU" dirty="0" err="1"/>
              <a:t>Электрогефест</a:t>
            </a:r>
            <a:r>
              <a:rPr lang="ru-RU" dirty="0"/>
              <a:t>”.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6643688" y="2571750"/>
            <a:ext cx="2071687" cy="400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В 1888 году изобрёл метод сварки металлическим электродом. Этот способ получил название метода горячей сварки. В настоящее время этот  способ наиболее распространён для соединения деталей.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25"/>
          </a:xfrm>
        </p:spPr>
        <p:txBody>
          <a:bodyPr/>
          <a:lstStyle/>
          <a:p>
            <a:pPr eaLnBrk="1" hangingPunct="1"/>
            <a:r>
              <a:rPr lang="ru-RU" altLang="en-US" smtClean="0"/>
              <a:t>Сварочная установка Славянова</a:t>
            </a:r>
          </a:p>
        </p:txBody>
      </p:sp>
      <p:pic>
        <p:nvPicPr>
          <p:cNvPr id="23555" name="Содержимое 3" descr="h8[1]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95650" y="1428750"/>
            <a:ext cx="5848350" cy="4071938"/>
          </a:xfrm>
        </p:spPr>
      </p:pic>
      <p:sp>
        <p:nvSpPr>
          <p:cNvPr id="5" name="Прямоугольник 4"/>
          <p:cNvSpPr/>
          <p:nvPr/>
        </p:nvSpPr>
        <p:spPr>
          <a:xfrm>
            <a:off x="0" y="1071563"/>
            <a:ext cx="3286125" cy="578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/>
              <a:t>1.Генератор тока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/>
              <a:t>2.Деталь		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/>
              <a:t>3.Металлический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/>
              <a:t>электрод		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/>
              <a:t>4.Устройство	 автоматической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/>
              <a:t>регулировки	 зазора между	 концами		 электродов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312</TotalTime>
  <Words>324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Constantia</vt:lpstr>
      <vt:lpstr>Wingdings 2</vt:lpstr>
      <vt:lpstr>Calibri</vt:lpstr>
      <vt:lpstr>Franklin Gothic Medium</vt:lpstr>
      <vt:lpstr>Franklin Gothic Book</vt:lpstr>
      <vt:lpstr>Бумажная</vt:lpstr>
      <vt:lpstr>Поток</vt:lpstr>
      <vt:lpstr>Трек</vt:lpstr>
      <vt:lpstr>ГОСУДАРСТВЕННОЕ ОБЛАСТНОЕ АВТОНОМНОЕ ПРОФЕССИОНАЛЬНОЕ ОБРАЗОВАТЕЛЬНОЕ УЧРЕЖДЕНИЕ «ЛИПЕЦКИЙ ИНДУСТРИАЛЬНО – СТРОИТЕЛЬНЫЙ КОЛЛЕДЖ». </vt:lpstr>
      <vt:lpstr>Мир держится на сварных швах</vt:lpstr>
      <vt:lpstr>Цели и задачи:</vt:lpstr>
      <vt:lpstr>    Петров Василий Владимирович                        </vt:lpstr>
      <vt:lpstr>   Изобретатели электрической сварки     </vt:lpstr>
      <vt:lpstr>Сварочная установка Славянова</vt:lpstr>
    </vt:vector>
  </TitlesOfParts>
  <Company>ПУ-5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5</dc:creator>
  <cp:lastModifiedBy>word</cp:lastModifiedBy>
  <cp:revision>59</cp:revision>
  <dcterms:created xsi:type="dcterms:W3CDTF">2008-04-07T10:32:44Z</dcterms:created>
  <dcterms:modified xsi:type="dcterms:W3CDTF">2025-04-27T23:25:06Z</dcterms:modified>
</cp:coreProperties>
</file>