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4" r:id="rId10"/>
    <p:sldId id="265" r:id="rId11"/>
    <p:sldId id="263" r:id="rId12"/>
    <p:sldId id="262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7" d="100"/>
          <a:sy n="167" d="100"/>
        </p:scale>
        <p:origin x="-186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0D74ED9-F516-484A-A329-52DB7BDCB493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ED82EEA-31F3-AA49-8B42-F28BAC933EFF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universal-samples/tree/master/Samples/MapControl" TargetMode="External"/><Relationship Id="rId2" Type="http://schemas.openxmlformats.org/officeDocument/2006/relationships/hyperlink" Target="https://developer.microsoft.com/en-us/windows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f.readthedocs.io/en/latest/platforms/uwp/getting-started.html" TargetMode="External"/><Relationship Id="rId5" Type="http://schemas.openxmlformats.org/officeDocument/2006/relationships/hyperlink" Target="https://msdn.microsoft.com/en-us/data/ee712907" TargetMode="External"/><Relationship Id="rId4" Type="http://schemas.openxmlformats.org/officeDocument/2006/relationships/hyperlink" Target="https://github.com/Microsoft/Windows-universal-samples/tree/master/Samples/AppServi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windows/uwp/porting/desktop-to-uwp-root#preparing-your-desktop-app-for-conversion-to-uwp" TargetMode="External"/><Relationship Id="rId2" Type="http://schemas.openxmlformats.org/officeDocument/2006/relationships/hyperlink" Target="https://developer.microsoft.com/en-us/windows/devel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How-to-access-data-from-5f2602ec" TargetMode="External"/><Relationship Id="rId2" Type="http://schemas.openxmlformats.org/officeDocument/2006/relationships/hyperlink" Target="https://blogs.windows.com/buildingapps/2016/05/03/data-access-in-universal-windows-platform-uwp-ap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543800" cy="3055620"/>
          </a:xfrm>
        </p:spPr>
        <p:txBody>
          <a:bodyPr/>
          <a:lstStyle/>
          <a:p>
            <a:r>
              <a:rPr lang="fr-FR" sz="7200" dirty="0" smtClean="0"/>
              <a:t>Emergency </a:t>
            </a:r>
            <a:br>
              <a:rPr lang="fr-FR" sz="7200" dirty="0" smtClean="0"/>
            </a:br>
            <a:r>
              <a:rPr lang="fr-FR" sz="7200" dirty="0" smtClean="0"/>
              <a:t>Blood Type Locator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Mut </a:t>
            </a:r>
            <a:r>
              <a:rPr lang="fr-FR" dirty="0" err="1" smtClean="0"/>
              <a:t>Horia</a:t>
            </a:r>
            <a:endParaRPr lang="fr-FR" dirty="0" smtClean="0"/>
          </a:p>
          <a:p>
            <a:r>
              <a:rPr lang="fr-FR" dirty="0" err="1" smtClean="0"/>
              <a:t>Ajjali</a:t>
            </a:r>
            <a:r>
              <a:rPr lang="fr-FR" dirty="0" smtClean="0"/>
              <a:t> </a:t>
            </a:r>
            <a:r>
              <a:rPr lang="fr-FR" dirty="0" err="1" smtClean="0"/>
              <a:t>Wassim</a:t>
            </a:r>
            <a:endParaRPr lang="fr-FR" dirty="0" smtClean="0"/>
          </a:p>
          <a:p>
            <a:r>
              <a:rPr lang="fr-FR" dirty="0" smtClean="0"/>
              <a:t>Nicolas Gonin</a:t>
            </a:r>
          </a:p>
          <a:p>
            <a:endParaRPr lang="fr-FR" dirty="0"/>
          </a:p>
        </p:txBody>
      </p:sp>
      <p:pic>
        <p:nvPicPr>
          <p:cNvPr id="4" name="Picture 5" descr="G:\OneDrive\Projects\DotNet\EBTL\EBTL\Assets\Blood-02-WF_big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20" y="-15621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2828" y="607753"/>
            <a:ext cx="8229600" cy="4373563"/>
          </a:xfrm>
        </p:spPr>
        <p:txBody>
          <a:bodyPr/>
          <a:lstStyle/>
          <a:p>
            <a:pPr algn="ctr"/>
            <a:r>
              <a:rPr lang="fr-FR" dirty="0" smtClean="0"/>
              <a:t>Communication Inter-Applications</a:t>
            </a:r>
          </a:p>
          <a:p>
            <a:pPr algn="ctr"/>
            <a:r>
              <a:rPr lang="fr-FR" dirty="0" smtClean="0"/>
              <a:t>Design</a:t>
            </a:r>
          </a:p>
          <a:p>
            <a:pPr algn="ctr"/>
            <a:r>
              <a:rPr lang="fr-FR" dirty="0" err="1" smtClean="0"/>
              <a:t>Xamarin</a:t>
            </a:r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1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2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/>
              <a:t>MSDN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developer.microsoft.com/en-us/windows/develop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github.com/Microsoft/Windows-universal-samples/tree/master/Samples/MapControl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github.com/Microsoft/Windows-universal-samples/tree/master/Samples/AppServices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msdn.microsoft.com/en-us/data/ee712907</a:t>
            </a:r>
            <a:endParaRPr lang="en-US" sz="2000" dirty="0" smtClean="0"/>
          </a:p>
          <a:p>
            <a:pPr marL="0" indent="0">
              <a:buNone/>
            </a:pPr>
            <a:r>
              <a:rPr lang="fr-CH" sz="2000" smtClean="0"/>
              <a:t>Other</a:t>
            </a:r>
            <a:endParaRPr lang="fr-CH" sz="2000"/>
          </a:p>
          <a:p>
            <a:pPr marL="0" indent="0">
              <a:buNone/>
            </a:pP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ef.readthedocs.io/en/latest/platforms/uwp/getting-started.html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33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 smtClean="0"/>
              <a:t>Objectifs</a:t>
            </a:r>
            <a:endParaRPr lang="fr-CH" dirty="0"/>
          </a:p>
          <a:p>
            <a:r>
              <a:rPr lang="fr-CH" dirty="0"/>
              <a:t>Présentation </a:t>
            </a:r>
            <a:r>
              <a:rPr lang="fr-CH" dirty="0" smtClean="0"/>
              <a:t>de l’application</a:t>
            </a:r>
            <a:endParaRPr lang="fr-CH" dirty="0"/>
          </a:p>
          <a:p>
            <a:r>
              <a:rPr lang="fr-CH" dirty="0"/>
              <a:t>Aspect technique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Améliorations</a:t>
            </a:r>
          </a:p>
          <a:p>
            <a:r>
              <a:rPr lang="fr-CH" dirty="0"/>
              <a:t>Conclusion</a:t>
            </a:r>
          </a:p>
          <a:p>
            <a:r>
              <a:rPr lang="fr-CH" dirty="0"/>
              <a:t>Questions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Cadre:</a:t>
            </a:r>
          </a:p>
          <a:p>
            <a:pPr lvl="1"/>
            <a:r>
              <a:rPr lang="fr-CH" dirty="0" smtClean="0"/>
              <a:t>Cours .NET</a:t>
            </a:r>
            <a:endParaRPr lang="fr-CH" b="1" dirty="0"/>
          </a:p>
          <a:p>
            <a:r>
              <a:rPr lang="fr-CH" dirty="0"/>
              <a:t>Professeur à la charge </a:t>
            </a:r>
            <a:r>
              <a:rPr lang="fr-CH" dirty="0" smtClean="0"/>
              <a:t>:</a:t>
            </a:r>
          </a:p>
          <a:p>
            <a:pPr lvl="1"/>
            <a:r>
              <a:rPr lang="fr-CH" dirty="0" err="1" smtClean="0"/>
              <a:t>Husser</a:t>
            </a:r>
            <a:r>
              <a:rPr lang="fr-CH" dirty="0" smtClean="0"/>
              <a:t> Olivier</a:t>
            </a:r>
          </a:p>
          <a:p>
            <a:r>
              <a:rPr lang="fr-CH" dirty="0" smtClean="0"/>
              <a:t>But</a:t>
            </a:r>
          </a:p>
          <a:p>
            <a:pPr lvl="1"/>
            <a:r>
              <a:rPr lang="fr-CH" dirty="0" smtClean="0"/>
              <a:t>Réalisation d’une application 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6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taches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38033"/>
              </p:ext>
            </p:extLst>
          </p:nvPr>
        </p:nvGraphicFramePr>
        <p:xfrm>
          <a:off x="617220" y="2344420"/>
          <a:ext cx="7920989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280"/>
                <a:gridCol w="2842260"/>
                <a:gridCol w="2076449"/>
              </a:tblGrid>
              <a:tr h="526470"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Horia</a:t>
                      </a:r>
                      <a:r>
                        <a:rPr lang="fr-CH" dirty="0" smtClean="0"/>
                        <a:t> Mut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err="1" smtClean="0"/>
                        <a:t>Wassim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Ajjali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Nicolas Gonin</a:t>
                      </a:r>
                      <a:endParaRPr lang="en-US" dirty="0"/>
                    </a:p>
                  </a:txBody>
                  <a:tcPr/>
                </a:tc>
              </a:tr>
              <a:tr h="207703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H" dirty="0" smtClean="0"/>
                        <a:t>Application Mobile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dirty="0" smtClean="0"/>
                        <a:t>SQL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Database</a:t>
                      </a:r>
                      <a:endParaRPr lang="fr-CH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Communcation</a:t>
                      </a:r>
                      <a:r>
                        <a:rPr lang="fr-CH" dirty="0" smtClean="0"/>
                        <a:t> Inter-App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Geolocalisation</a:t>
                      </a:r>
                      <a:endParaRPr lang="fr-CH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smtClean="0"/>
                        <a:t>Application Desktop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Map</a:t>
                      </a:r>
                      <a:endParaRPr lang="fr-CH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smtClean="0"/>
                        <a:t>Recherche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Xamarin</a:t>
                      </a:r>
                      <a:endParaRPr lang="fr-CH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7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110" y="1287780"/>
            <a:ext cx="8229600" cy="1021977"/>
          </a:xfrm>
        </p:spPr>
        <p:txBody>
          <a:bodyPr/>
          <a:lstStyle/>
          <a:p>
            <a:pPr marL="114300" indent="0" algn="ctr">
              <a:buNone/>
            </a:pPr>
            <a:r>
              <a:rPr lang="fr-FR" dirty="0" smtClean="0"/>
              <a:t>Deux applications universelles EBTL</a:t>
            </a:r>
          </a:p>
          <a:p>
            <a:pPr marL="411480" lvl="1" indent="0">
              <a:buNone/>
            </a:pP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79174"/>
              </p:ext>
            </p:extLst>
          </p:nvPr>
        </p:nvGraphicFramePr>
        <p:xfrm>
          <a:off x="1293495" y="1997710"/>
          <a:ext cx="655701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521"/>
                <a:gridCol w="3314489"/>
              </a:tblGrid>
              <a:tr h="1269722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EBTL</a:t>
                      </a:r>
                    </a:p>
                    <a:p>
                      <a:pPr algn="ctr"/>
                      <a:r>
                        <a:rPr lang="fr-FR" dirty="0" smtClean="0"/>
                        <a:t>Application Mobile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EBTL</a:t>
                      </a:r>
                      <a:r>
                        <a:rPr lang="fr-FR" baseline="0" dirty="0" smtClean="0"/>
                        <a:t> Control</a:t>
                      </a:r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Application Desktop </a:t>
                      </a:r>
                      <a:endParaRPr lang="en-US" dirty="0"/>
                    </a:p>
                  </a:txBody>
                  <a:tcPr/>
                </a:tc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utilisée par les volontaires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utilisée par les service d’urgence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8" name="Picture 4" descr="G:\OneDrive\Projects\DotNet\EBTL\EBTL-Control\Assets\Ambulance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57" y="1860719"/>
            <a:ext cx="953423" cy="95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OneDrive\Projects\DotNet\EBTL\EBTL\Assets\Blood-02-WF_big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30" y="1935477"/>
            <a:ext cx="836293" cy="83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6128" y="564534"/>
            <a:ext cx="5003122" cy="4373563"/>
          </a:xfrm>
        </p:spPr>
        <p:txBody>
          <a:bodyPr>
            <a:normAutofit/>
          </a:bodyPr>
          <a:lstStyle/>
          <a:p>
            <a:r>
              <a:rPr lang="fr-FR" dirty="0" smtClean="0"/>
              <a:t>L’application permettra aux volontaires de s’enregistrer:</a:t>
            </a:r>
          </a:p>
          <a:p>
            <a:pPr lvl="2"/>
            <a:r>
              <a:rPr lang="fr-FR" dirty="0"/>
              <a:t>Nom</a:t>
            </a:r>
          </a:p>
          <a:p>
            <a:pPr lvl="2"/>
            <a:r>
              <a:rPr lang="fr-FR" dirty="0"/>
              <a:t>Prénom</a:t>
            </a:r>
          </a:p>
          <a:p>
            <a:pPr lvl="2"/>
            <a:r>
              <a:rPr lang="fr-FR" dirty="0"/>
              <a:t>Adresse</a:t>
            </a:r>
          </a:p>
          <a:p>
            <a:pPr lvl="2"/>
            <a:r>
              <a:rPr lang="fr-FR" dirty="0"/>
              <a:t>Groupe sanguin</a:t>
            </a:r>
          </a:p>
          <a:p>
            <a:pPr lvl="2"/>
            <a:r>
              <a:rPr lang="fr-FR" dirty="0"/>
              <a:t>Téléphone d’urgence</a:t>
            </a:r>
          </a:p>
          <a:p>
            <a:pPr lvl="2"/>
            <a:r>
              <a:rPr lang="fr-FR" dirty="0"/>
              <a:t>Géolocalisation </a:t>
            </a:r>
            <a:endParaRPr lang="fr-FR" dirty="0" smtClean="0"/>
          </a:p>
          <a:p>
            <a:r>
              <a:rPr lang="fr-FR" dirty="0" smtClean="0"/>
              <a:t>Le service de la géolocalisation envoi les données:</a:t>
            </a:r>
          </a:p>
          <a:p>
            <a:pPr lvl="2"/>
            <a:r>
              <a:rPr lang="fr-FR" dirty="0" smtClean="0"/>
              <a:t>A des intervalles spécifiés</a:t>
            </a:r>
          </a:p>
          <a:p>
            <a:pPr lvl="2"/>
            <a:endParaRPr lang="fr-FR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Mobile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720609"/>
            <a:ext cx="3177540" cy="37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Desktop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99310"/>
            <a:ext cx="8229600" cy="3083212"/>
          </a:xfrm>
        </p:spPr>
        <p:txBody>
          <a:bodyPr/>
          <a:lstStyle/>
          <a:p>
            <a:r>
              <a:rPr lang="fr-FR" dirty="0" smtClean="0"/>
              <a:t>Afficher les volontaires</a:t>
            </a:r>
          </a:p>
          <a:p>
            <a:r>
              <a:rPr lang="fr-FR" dirty="0" smtClean="0"/>
              <a:t>Afficher les informations des volontaires</a:t>
            </a:r>
          </a:p>
          <a:p>
            <a:r>
              <a:rPr lang="fr-FR" dirty="0" smtClean="0"/>
              <a:t>Recherche par groupe sanguin </a:t>
            </a:r>
            <a:endParaRPr lang="fr-FR" dirty="0"/>
          </a:p>
          <a:p>
            <a:r>
              <a:rPr lang="fr-FR" dirty="0" smtClean="0"/>
              <a:t>Configurer une alerte:</a:t>
            </a:r>
          </a:p>
          <a:p>
            <a:pPr lvl="1"/>
            <a:r>
              <a:rPr lang="fr-FR" dirty="0" smtClean="0"/>
              <a:t>Choisir le groupe sanguin recherché</a:t>
            </a:r>
          </a:p>
          <a:p>
            <a:pPr lvl="1"/>
            <a:r>
              <a:rPr lang="fr-FR" dirty="0" smtClean="0"/>
              <a:t>Notifier les utilisateurs les plus proches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0" y="169128"/>
            <a:ext cx="3427774" cy="27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Universal Windows Platform (UWP</a:t>
            </a:r>
            <a:r>
              <a:rPr lang="en-US" b="1" dirty="0" smtClean="0"/>
              <a:t>)</a:t>
            </a:r>
          </a:p>
          <a:p>
            <a:r>
              <a:rPr lang="en-US" dirty="0" smtClean="0">
                <a:hlinkClick r:id="rId2"/>
              </a:rPr>
              <a:t>Develop UWP Apps (on MSDN)</a:t>
            </a:r>
            <a:endParaRPr lang="en-US" dirty="0" smtClean="0"/>
          </a:p>
          <a:p>
            <a:r>
              <a:rPr lang="fr-CH" dirty="0" err="1" smtClean="0"/>
              <a:t>Sandboxed</a:t>
            </a:r>
            <a:r>
              <a:rPr lang="fr-CH" dirty="0" smtClean="0"/>
              <a:t>! </a:t>
            </a:r>
          </a:p>
          <a:p>
            <a:pPr lvl="1"/>
            <a:r>
              <a:rPr lang="fr-CH" dirty="0" smtClean="0"/>
              <a:t>Doit demander permission</a:t>
            </a:r>
          </a:p>
          <a:p>
            <a:pPr lvl="1"/>
            <a:r>
              <a:rPr lang="fr-CH" dirty="0" smtClean="0"/>
              <a:t>L’utilisateur est roi</a:t>
            </a:r>
            <a:endParaRPr lang="fr-FR" dirty="0" smtClean="0"/>
          </a:p>
          <a:p>
            <a:r>
              <a:rPr lang="fr-FR" dirty="0" smtClean="0"/>
              <a:t>Même expérience sur n’importe quelle </a:t>
            </a:r>
            <a:r>
              <a:rPr lang="fr-FR" dirty="0" err="1" smtClean="0"/>
              <a:t>platforme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C++/C#</a:t>
            </a:r>
          </a:p>
          <a:p>
            <a:pPr lvl="1"/>
            <a:r>
              <a:rPr lang="fr-FR" dirty="0" smtClean="0"/>
              <a:t>Oui, mais pas complètement</a:t>
            </a:r>
          </a:p>
          <a:p>
            <a:pPr lvl="1"/>
            <a:r>
              <a:rPr lang="fr-FR" dirty="0" smtClean="0"/>
              <a:t>Certaines librairies manquent</a:t>
            </a:r>
          </a:p>
          <a:p>
            <a:pPr lvl="1"/>
            <a:r>
              <a:rPr lang="fr-CH" dirty="0"/>
              <a:t>Limitations : </a:t>
            </a:r>
            <a:r>
              <a:rPr lang="fr-FR" dirty="0" err="1">
                <a:hlinkClick r:id="rId3"/>
              </a:rPr>
              <a:t>porting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your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app</a:t>
            </a:r>
            <a:r>
              <a:rPr lang="fr-FR" dirty="0">
                <a:hlinkClick r:id="rId3"/>
              </a:rPr>
              <a:t> (MSDN</a:t>
            </a:r>
            <a:r>
              <a:rPr lang="fr-FR" dirty="0" smtClean="0">
                <a:hlinkClick r:id="rId3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UWP</a:t>
            </a:r>
          </a:p>
          <a:p>
            <a:r>
              <a:rPr lang="fr-FR" dirty="0" err="1" smtClean="0"/>
              <a:t>MapControl</a:t>
            </a:r>
            <a:endParaRPr lang="fr-FR" dirty="0" smtClean="0"/>
          </a:p>
          <a:p>
            <a:pPr lvl="1"/>
            <a:r>
              <a:rPr lang="fr-FR" dirty="0" err="1" smtClean="0"/>
              <a:t>DataBinding</a:t>
            </a:r>
            <a:r>
              <a:rPr lang="fr-FR" dirty="0" smtClean="0"/>
              <a:t> non accepté</a:t>
            </a:r>
          </a:p>
          <a:p>
            <a:pPr lvl="1"/>
            <a:r>
              <a:rPr lang="fr-FR" dirty="0" smtClean="0"/>
              <a:t>Objets acceptés: XAML or GTFO</a:t>
            </a:r>
          </a:p>
          <a:p>
            <a:r>
              <a:rPr lang="fr-FR" dirty="0" smtClean="0"/>
              <a:t>Entity Framework (ORM)</a:t>
            </a:r>
          </a:p>
          <a:p>
            <a:pPr lvl="1"/>
            <a:r>
              <a:rPr lang="fr-FR" dirty="0" smtClean="0"/>
              <a:t>Pas complet pour UWP</a:t>
            </a:r>
          </a:p>
          <a:p>
            <a:pPr lvl="1"/>
            <a:r>
              <a:rPr lang="fr-FR" dirty="0" smtClean="0">
                <a:hlinkClick r:id="rId2"/>
              </a:rPr>
              <a:t>SQLlite</a:t>
            </a:r>
            <a:endParaRPr lang="fr-FR" dirty="0" smtClean="0"/>
          </a:p>
          <a:p>
            <a:pPr lvl="2"/>
            <a:r>
              <a:rPr lang="fr-FR" dirty="0" smtClean="0"/>
              <a:t>Local</a:t>
            </a:r>
            <a:endParaRPr lang="fr-FR" dirty="0"/>
          </a:p>
          <a:p>
            <a:pPr lvl="2"/>
            <a:r>
              <a:rPr lang="fr-FR" dirty="0" smtClean="0"/>
              <a:t>Possible de faire autrement</a:t>
            </a:r>
          </a:p>
          <a:p>
            <a:pPr lvl="3"/>
            <a:r>
              <a:rPr lang="fr-FR" dirty="0">
                <a:hlinkClick r:id="rId3"/>
              </a:rPr>
              <a:t>Service </a:t>
            </a:r>
            <a:r>
              <a:rPr lang="fr-FR" dirty="0" smtClean="0">
                <a:hlinkClick r:id="rId3"/>
              </a:rPr>
              <a:t>Layer</a:t>
            </a:r>
            <a:endParaRPr lang="fr-FR" dirty="0" smtClean="0"/>
          </a:p>
          <a:p>
            <a:pPr lvl="1"/>
            <a:r>
              <a:rPr lang="fr-FR" dirty="0" smtClean="0"/>
              <a:t>Communication Inter-App</a:t>
            </a:r>
          </a:p>
          <a:p>
            <a:pPr lvl="2"/>
            <a:r>
              <a:rPr lang="fr-FR" dirty="0" smtClean="0"/>
              <a:t>App-To-App</a:t>
            </a:r>
          </a:p>
          <a:p>
            <a:pPr lvl="2"/>
            <a:r>
              <a:rPr lang="fr-FR" dirty="0" smtClean="0"/>
              <a:t>App Services</a:t>
            </a:r>
          </a:p>
          <a:p>
            <a:pPr lvl="2"/>
            <a:r>
              <a:rPr lang="fr-FR" dirty="0" smtClean="0"/>
              <a:t>Azure</a:t>
            </a:r>
          </a:p>
          <a:p>
            <a:pPr lvl="3"/>
            <a:r>
              <a:rPr lang="fr-FR" dirty="0" smtClean="0"/>
              <a:t>Payant</a:t>
            </a:r>
          </a:p>
          <a:p>
            <a:pPr lvl="3"/>
            <a:r>
              <a:rPr lang="fr-FR" dirty="0" err="1" smtClean="0"/>
              <a:t>NuGet</a:t>
            </a:r>
            <a:r>
              <a:rPr lang="fr-FR" dirty="0" smtClean="0"/>
              <a:t> non </a:t>
            </a:r>
            <a:r>
              <a:rPr lang="fr-FR" dirty="0" err="1" smtClean="0"/>
              <a:t>fonctionel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2" y="1859280"/>
            <a:ext cx="4011892" cy="22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732 L 3.61111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141</TotalTime>
  <Words>255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Emergency  Blood Type Locator</vt:lpstr>
      <vt:lpstr>Plan</vt:lpstr>
      <vt:lpstr>Introduction</vt:lpstr>
      <vt:lpstr>Répartition des taches </vt:lpstr>
      <vt:lpstr>Objectifs</vt:lpstr>
      <vt:lpstr>Application Mobile</vt:lpstr>
      <vt:lpstr>Application Desktop</vt:lpstr>
      <vt:lpstr>Aspect Technique</vt:lpstr>
      <vt:lpstr>Problèmes</vt:lpstr>
      <vt:lpstr>Démonstration </vt:lpstr>
      <vt:lpstr>Améliorations </vt:lpstr>
      <vt:lpstr>Questions?</vt:lpstr>
      <vt:lpstr>References</vt:lpstr>
    </vt:vector>
  </TitlesOfParts>
  <Company>He-arc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blood type locator</dc:title>
  <dc:creator>wassim ajjali</dc:creator>
  <cp:lastModifiedBy>hmut</cp:lastModifiedBy>
  <cp:revision>60</cp:revision>
  <dcterms:created xsi:type="dcterms:W3CDTF">2016-05-09T14:21:50Z</dcterms:created>
  <dcterms:modified xsi:type="dcterms:W3CDTF">2016-05-09T19:51:14Z</dcterms:modified>
</cp:coreProperties>
</file>