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09.06.2015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FB-FD47-492C-B532-84BA24AA1252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48F-9DEE-4FC7-BBDD-D5BF3BE6B4CA}" type="datetime1">
              <a:rPr lang="fr-CH" smtClean="0"/>
              <a:t>09.06.2015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FBC-760A-4745-92AD-2B38A5CBF2AE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131-A290-4103-9DCA-383161D3080D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7C3-999E-4DF0-97B8-CAF451AED05F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BC18-6ADB-4E80-9399-72FFF09540EC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0C88-11C4-44C9-959E-9AAEE8669ADE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DAE-BCBD-4777-A806-33C5521F6E9C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68E5-A892-4819-A5FF-990739A5AA40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D24-AF35-4B3E-B1D4-61BED39E4465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40A-A442-49CC-BB93-5C494FA62A5B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64C-40A4-46BC-8688-EE47E4BCA59B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2F5-0C90-423C-A0E2-2E4919DDABB5}" type="datetime1">
              <a:rPr lang="fr-CH" smtClean="0"/>
              <a:t>09.06.2015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1B3-7B13-4CD8-849D-017016AA3761}" type="datetime1">
              <a:rPr lang="fr-CH" smtClean="0"/>
              <a:t>09.06.2015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0A9-41EF-4060-88A0-3010DB91E7D6}" type="datetime1">
              <a:rPr lang="fr-CH" smtClean="0"/>
              <a:t>09.06.2015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73F-02A6-4F7A-B131-BA962B89D4F6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B26-51C6-4CD5-82BC-990CCF39521F}" type="datetime1">
              <a:rPr lang="fr-CH" smtClean="0"/>
              <a:t>09.06.2015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13D6AE-CC7F-4675-A018-39E675468283}" type="datetime1">
              <a:rPr lang="fr-CH" smtClean="0"/>
              <a:t>09.06.2015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616951" cy="24854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Matthieu</a:t>
            </a:r>
            <a:r>
              <a:rPr lang="en-US" dirty="0" smtClean="0">
                <a:solidFill>
                  <a:schemeClr val="tx1"/>
                </a:solidFill>
              </a:rPr>
              <a:t> Bandelier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Horia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Mut</a:t>
            </a:r>
            <a:r>
              <a:rPr lang="en-US" dirty="0" smtClean="0">
                <a:solidFill>
                  <a:schemeClr val="tx1"/>
                </a:solidFill>
              </a:rPr>
              <a:t>, Karim </a:t>
            </a:r>
            <a:r>
              <a:rPr lang="en-US" dirty="0" err="1" smtClean="0">
                <a:solidFill>
                  <a:schemeClr val="tx1"/>
                </a:solidFill>
              </a:rPr>
              <a:t>Luy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Quentin </a:t>
            </a:r>
            <a:r>
              <a:rPr lang="en-US" dirty="0" err="1" smtClean="0">
                <a:solidFill>
                  <a:schemeClr val="tx1"/>
                </a:solidFill>
              </a:rPr>
              <a:t>Jeanmonod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47767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</a:t>
            </a:r>
            <a:r>
              <a:rPr lang="fr-CH" dirty="0" err="1" smtClean="0">
                <a:solidFill>
                  <a:schemeClr val="tx1"/>
                </a:solidFill>
              </a:rPr>
              <a:t>with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possibility</a:t>
            </a:r>
            <a:r>
              <a:rPr lang="fr-CH" dirty="0" smtClean="0">
                <a:solidFill>
                  <a:schemeClr val="tx1"/>
                </a:solidFill>
              </a:rPr>
              <a:t> to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cancel the running </a:t>
            </a:r>
            <a:r>
              <a:rPr lang="fr-CH" dirty="0" err="1" smtClean="0">
                <a:solidFill>
                  <a:schemeClr val="tx1"/>
                </a:solidFill>
              </a:rPr>
              <a:t>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the </a:t>
            </a:r>
            <a:r>
              <a:rPr lang="fr-CH" dirty="0" err="1" smtClean="0">
                <a:solidFill>
                  <a:schemeClr val="tx1"/>
                </a:solidFill>
              </a:rPr>
              <a:t>possiblity</a:t>
            </a:r>
            <a:r>
              <a:rPr lang="fr-CH" dirty="0" smtClean="0">
                <a:solidFill>
                  <a:schemeClr val="tx1"/>
                </a:solidFill>
              </a:rPr>
              <a:t> to show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work</a:t>
            </a:r>
            <a:r>
              <a:rPr lang="fr-CH" dirty="0" smtClean="0">
                <a:solidFill>
                  <a:schemeClr val="tx1"/>
                </a:solidFill>
              </a:rPr>
              <a:t> in </a:t>
            </a:r>
            <a:r>
              <a:rPr lang="fr-CH" dirty="0" err="1" smtClean="0">
                <a:solidFill>
                  <a:schemeClr val="tx1"/>
                </a:solidFill>
              </a:rPr>
              <a:t>progress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Wait</a:t>
            </a:r>
            <a:r>
              <a:rPr lang="fr-CH" dirty="0" smtClean="0">
                <a:solidFill>
                  <a:schemeClr val="tx1"/>
                </a:solidFill>
              </a:rPr>
              <a:t> for the </a:t>
            </a:r>
            <a:r>
              <a:rPr lang="fr-CH" dirty="0" err="1" smtClean="0">
                <a:solidFill>
                  <a:schemeClr val="tx1"/>
                </a:solidFill>
              </a:rPr>
              <a:t>tasks’s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result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10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40" y="1754381"/>
            <a:ext cx="56014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11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7532"/>
              </p:ext>
            </p:extLst>
          </p:nvPr>
        </p:nvGraphicFramePr>
        <p:xfrm>
          <a:off x="1092201" y="2691341"/>
          <a:ext cx="965041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804"/>
                <a:gridCol w="3216804"/>
                <a:gridCol w="3216804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define</a:t>
                      </a:r>
                      <a:r>
                        <a:rPr lang="fr-CH" dirty="0" smtClean="0"/>
                        <a:t> a </a:t>
                      </a:r>
                      <a:r>
                        <a:rPr lang="fr-CH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get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result</a:t>
                      </a:r>
                      <a:r>
                        <a:rPr lang="fr-CH" dirty="0" smtClean="0"/>
                        <a:t> of 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task</a:t>
                      </a:r>
                      <a:endParaRPr lang="fr-CH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baseline="0" dirty="0" err="1" smtClean="0"/>
                        <a:t>allow</a:t>
                      </a:r>
                      <a:r>
                        <a:rPr lang="fr-CH" baseline="0" dirty="0" smtClean="0"/>
                        <a:t> modification of the </a:t>
                      </a:r>
                      <a:r>
                        <a:rPr lang="fr-CH" baseline="0" dirty="0" err="1" smtClean="0"/>
                        <a:t>wrapped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Callable</a:t>
                      </a:r>
                      <a:r>
                        <a:rPr lang="fr-CH" baseline="0" dirty="0" smtClean="0"/>
                        <a:t> or </a:t>
                      </a:r>
                      <a:r>
                        <a:rPr lang="fr-CH" baseline="0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implements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RunnableFuture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methods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required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&lt;Type&gt; 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class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 handling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Informations : http://www.journaldev.com/1162/java-multi-threading-concurrency-interview-questions-with-answers#callable-future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Code : http://www.journaldev.com/1090/java-callable-future-example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https://docs.oracle.com/javase/7/docs/api/java/util/concurrent/Callable.html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http://docs.oracle.com/javase/7/docs/api/java/util/concurrent/FutureTask.html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in parallel.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Threads.* </a:t>
            </a:r>
            <a:r>
              <a:rPr lang="en-US" dirty="0" err="1" smtClean="0">
                <a:solidFill>
                  <a:schemeClr val="tx1"/>
                </a:solidFill>
              </a:rPr>
              <a:t>parler</a:t>
            </a:r>
            <a:r>
              <a:rPr lang="en-US" dirty="0" smtClean="0">
                <a:solidFill>
                  <a:schemeClr val="tx1"/>
                </a:solidFill>
              </a:rPr>
              <a:t> de executor et pas </a:t>
            </a:r>
            <a:r>
              <a:rPr lang="en-US" smtClean="0">
                <a:solidFill>
                  <a:schemeClr val="tx1"/>
                </a:solidFill>
              </a:rPr>
              <a:t>des threads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is an instance of a class «</a:t>
            </a:r>
            <a:r>
              <a:rPr lang="en-US" dirty="0" err="1" smtClean="0">
                <a:solidFill>
                  <a:schemeClr val="tx1"/>
                </a:solidFill>
              </a:rPr>
              <a:t>SpecializedCallable</a:t>
            </a:r>
            <a:r>
              <a:rPr lang="en-US" dirty="0" smtClean="0">
                <a:solidFill>
                  <a:schemeClr val="tx1"/>
                </a:solidFill>
              </a:rPr>
              <a:t>», 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210978"/>
            <a:ext cx="8535989" cy="53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1624388"/>
            <a:ext cx="8535988" cy="4304925"/>
          </a:xfrm>
        </p:spPr>
        <p:txBody>
          <a:bodyPr>
            <a:norm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		…</a:t>
            </a:r>
          </a:p>
          <a:p>
            <a:pPr marL="342900" indent="-342900">
              <a:buFontTx/>
              <a:buChar char="-"/>
            </a:pPr>
            <a:endParaRPr lang="fr-CH" dirty="0"/>
          </a:p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47239"/>
            <a:ext cx="11131552" cy="15644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59769"/>
            <a:ext cx="9045576" cy="22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&lt;V&gt;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&lt;V&gt; 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protected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methods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reimplemented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>
                <a:solidFill>
                  <a:schemeClr val="tx1"/>
                </a:solidFill>
              </a:rPr>
              <a:t>Can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extended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8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5217055" cy="37576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able to </a:t>
            </a:r>
            <a:r>
              <a:rPr lang="fr-CH" dirty="0" err="1" smtClean="0">
                <a:solidFill>
                  <a:schemeClr val="tx1"/>
                </a:solidFill>
              </a:rPr>
              <a:t>modify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to show the computations.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do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by </a:t>
            </a:r>
            <a:r>
              <a:rPr lang="fr-CH" dirty="0" err="1" smtClean="0">
                <a:solidFill>
                  <a:schemeClr val="tx1"/>
                </a:solidFill>
              </a:rPr>
              <a:t>extending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FutureTask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9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1683214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413</Words>
  <Application>Microsoft Office PowerPoint</Application>
  <PresentationFormat>Grand écran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Demo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52</cp:revision>
  <dcterms:created xsi:type="dcterms:W3CDTF">2015-06-02T04:52:24Z</dcterms:created>
  <dcterms:modified xsi:type="dcterms:W3CDTF">2015-06-09T09:12:17Z</dcterms:modified>
</cp:coreProperties>
</file>