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0" r:id="rId4"/>
    <p:sldId id="262" r:id="rId5"/>
    <p:sldId id="269" r:id="rId6"/>
    <p:sldId id="270" r:id="rId7"/>
    <p:sldId id="271" r:id="rId8"/>
    <p:sldId id="272" r:id="rId9"/>
    <p:sldId id="273" r:id="rId10"/>
    <p:sldId id="276" r:id="rId11"/>
    <p:sldId id="277" r:id="rId12"/>
    <p:sldId id="275" r:id="rId13"/>
    <p:sldId id="27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5CC8070-56B3-46DB-9E80-F477FA287A43}">
          <p14:sldIdLst>
            <p14:sldId id="256"/>
            <p14:sldId id="259"/>
            <p14:sldId id="260"/>
            <p14:sldId id="262"/>
            <p14:sldId id="269"/>
            <p14:sldId id="270"/>
            <p14:sldId id="271"/>
            <p14:sldId id="272"/>
            <p14:sldId id="273"/>
            <p14:sldId id="276"/>
            <p14:sldId id="277"/>
            <p14:sldId id="27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D78E0-D255-4C15-9D8F-0F99A0E85AE2}" type="datetimeFigureOut">
              <a:rPr lang="fr-CH" smtClean="0"/>
              <a:t>09.06.2015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5653-B57E-4765-B5E4-50685F962CA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41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05653-B57E-4765-B5E4-50685F962CAA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597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05653-B57E-4765-B5E4-50685F962CAA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10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F1BC-E26A-4E27-A01A-C9B90DFD12EB}" type="datetime1">
              <a:rPr lang="fr-CH" smtClean="0"/>
              <a:t>09.06.2015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93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B164-41D7-4A1D-BF1D-9999EBA068C0}" type="datetime1">
              <a:rPr lang="fr-CH" smtClean="0"/>
              <a:t>09.06.2015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152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3B69-DCC2-47D3-820E-7C32B9A30898}" type="datetime1">
              <a:rPr lang="fr-CH" smtClean="0"/>
              <a:t>09.06.2015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354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F8E9-B70C-467F-B7D0-32692C1BAE06}" type="datetime1">
              <a:rPr lang="fr-CH" smtClean="0"/>
              <a:t>09.06.2015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58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054F-ECE9-46F3-8472-08DDC5338749}" type="datetime1">
              <a:rPr lang="fr-CH" smtClean="0"/>
              <a:t>09.06.2015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679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EE4-91C3-4DE7-A70E-AA3096D3B04C}" type="datetime1">
              <a:rPr lang="fr-CH" smtClean="0"/>
              <a:t>09.06.2015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0993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FDC-EE1E-42CE-89A8-3276C79846E4}" type="datetime1">
              <a:rPr lang="fr-CH" smtClean="0"/>
              <a:t>09.06.2015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7738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BEF9-6539-4A84-8BC1-49E1A90A22A7}" type="datetime1">
              <a:rPr lang="fr-CH" smtClean="0"/>
              <a:t>09.06.2015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051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8B8C-B83F-406C-A9F6-2415034B448D}" type="datetime1">
              <a:rPr lang="fr-CH" smtClean="0"/>
              <a:t>09.06.2015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152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8A47-51D5-4558-A572-947FCE65CA11}" type="datetime1">
              <a:rPr lang="fr-CH" smtClean="0"/>
              <a:t>09.06.2015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371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704F-4482-4841-A1B2-6A9FB40896F2}" type="datetime1">
              <a:rPr lang="fr-CH" smtClean="0"/>
              <a:t>09.06.2015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16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3F1C-F4F1-4721-877A-47B14DA198B0}" type="datetime1">
              <a:rPr lang="fr-CH" smtClean="0"/>
              <a:t>09.06.2015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668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E248-8E2C-4779-A681-346E8D152DB6}" type="datetime1">
              <a:rPr lang="fr-CH" smtClean="0"/>
              <a:t>09.06.2015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408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8DFC-D7B5-4D86-A48E-439FC813FE8B}" type="datetime1">
              <a:rPr lang="fr-CH" smtClean="0"/>
              <a:t>09.06.2015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892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1FF8-CC18-4DAD-9EC3-093613D045AA}" type="datetime1">
              <a:rPr lang="fr-CH" smtClean="0"/>
              <a:t>09.06.2015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339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DE65-2C4B-4DA3-9246-C44AF6B4ACF7}" type="datetime1">
              <a:rPr lang="fr-CH" smtClean="0"/>
              <a:t>09.06.2015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782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76B-5291-4C44-8EA0-5083F6748453}" type="datetime1">
              <a:rPr lang="fr-CH" smtClean="0"/>
              <a:t>09.06.2015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845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5437CC-F421-4DD4-A55F-4FBF6A9F722A}" type="datetime1">
              <a:rPr lang="fr-CH" smtClean="0"/>
              <a:t>09.06.2015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7857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Callable</a:t>
            </a:r>
            <a:r>
              <a:rPr lang="fr-CH" dirty="0" smtClean="0"/>
              <a:t> &amp; </a:t>
            </a:r>
            <a:r>
              <a:rPr lang="fr-CH" dirty="0" err="1" smtClean="0"/>
              <a:t>FutureTASk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8616951" cy="248549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Java concurrency tools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Matthieu</a:t>
            </a:r>
            <a:r>
              <a:rPr lang="en-US" dirty="0" smtClean="0">
                <a:solidFill>
                  <a:schemeClr val="tx1"/>
                </a:solidFill>
              </a:rPr>
              <a:t> Bandelier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Horia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Mut</a:t>
            </a:r>
            <a:r>
              <a:rPr lang="en-US" dirty="0" smtClean="0">
                <a:solidFill>
                  <a:schemeClr val="tx1"/>
                </a:solidFill>
              </a:rPr>
              <a:t>, Karim </a:t>
            </a:r>
            <a:r>
              <a:rPr lang="en-US" dirty="0" err="1" smtClean="0">
                <a:solidFill>
                  <a:schemeClr val="tx1"/>
                </a:solidFill>
              </a:rPr>
              <a:t>Luy</a:t>
            </a:r>
            <a:r>
              <a:rPr lang="en-US" dirty="0" smtClean="0">
                <a:solidFill>
                  <a:schemeClr val="tx1"/>
                </a:solidFill>
              </a:rPr>
              <a:t>, Quentin </a:t>
            </a:r>
            <a:r>
              <a:rPr lang="en-US" dirty="0" err="1" smtClean="0">
                <a:solidFill>
                  <a:schemeClr val="tx1"/>
                </a:solidFill>
              </a:rPr>
              <a:t>Jeanmonod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Futuretask</a:t>
            </a:r>
            <a:r>
              <a:rPr lang="fr-CH" dirty="0" smtClean="0"/>
              <a:t> –</a:t>
            </a:r>
            <a:r>
              <a:rPr lang="fr-CH" dirty="0"/>
              <a:t> </a:t>
            </a:r>
            <a:r>
              <a:rPr lang="fr-CH" dirty="0" err="1" smtClean="0"/>
              <a:t>example</a:t>
            </a:r>
            <a:r>
              <a:rPr lang="fr-CH" dirty="0" smtClean="0"/>
              <a:t> / </a:t>
            </a:r>
            <a:r>
              <a:rPr lang="fr-CH" dirty="0" err="1" smtClean="0"/>
              <a:t>COde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4776788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Provide</a:t>
            </a:r>
            <a:r>
              <a:rPr lang="fr-CH" dirty="0" smtClean="0">
                <a:solidFill>
                  <a:schemeClr val="tx1"/>
                </a:solidFill>
              </a:rPr>
              <a:t> the user </a:t>
            </a:r>
            <a:r>
              <a:rPr lang="fr-CH" dirty="0" err="1" smtClean="0">
                <a:solidFill>
                  <a:schemeClr val="tx1"/>
                </a:solidFill>
              </a:rPr>
              <a:t>with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possibility</a:t>
            </a:r>
            <a:r>
              <a:rPr lang="fr-CH" dirty="0" smtClean="0">
                <a:solidFill>
                  <a:schemeClr val="tx1"/>
                </a:solidFill>
              </a:rPr>
              <a:t> to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smtClean="0">
                <a:solidFill>
                  <a:schemeClr val="tx1"/>
                </a:solidFill>
              </a:rPr>
              <a:t>cancel the running </a:t>
            </a:r>
            <a:r>
              <a:rPr lang="fr-CH" dirty="0" err="1" smtClean="0">
                <a:solidFill>
                  <a:schemeClr val="tx1"/>
                </a:solidFill>
              </a:rPr>
              <a:t>task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Provide</a:t>
            </a:r>
            <a:r>
              <a:rPr lang="fr-CH" dirty="0" smtClean="0">
                <a:solidFill>
                  <a:schemeClr val="tx1"/>
                </a:solidFill>
              </a:rPr>
              <a:t> the user the </a:t>
            </a:r>
            <a:r>
              <a:rPr lang="fr-CH" dirty="0" err="1" smtClean="0">
                <a:solidFill>
                  <a:schemeClr val="tx1"/>
                </a:solidFill>
              </a:rPr>
              <a:t>possiblity</a:t>
            </a:r>
            <a:r>
              <a:rPr lang="fr-CH" dirty="0" smtClean="0">
                <a:solidFill>
                  <a:schemeClr val="tx1"/>
                </a:solidFill>
              </a:rPr>
              <a:t> to show the </a:t>
            </a:r>
            <a:r>
              <a:rPr lang="fr-CH" dirty="0" err="1" smtClean="0">
                <a:solidFill>
                  <a:schemeClr val="tx1"/>
                </a:solidFill>
              </a:rPr>
              <a:t>task’s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work</a:t>
            </a:r>
            <a:r>
              <a:rPr lang="fr-CH" dirty="0" smtClean="0">
                <a:solidFill>
                  <a:schemeClr val="tx1"/>
                </a:solidFill>
              </a:rPr>
              <a:t> in </a:t>
            </a:r>
            <a:r>
              <a:rPr lang="fr-CH" dirty="0" err="1" smtClean="0">
                <a:solidFill>
                  <a:schemeClr val="tx1"/>
                </a:solidFill>
              </a:rPr>
              <a:t>progress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Wait</a:t>
            </a:r>
            <a:r>
              <a:rPr lang="fr-CH" dirty="0" smtClean="0">
                <a:solidFill>
                  <a:schemeClr val="tx1"/>
                </a:solidFill>
              </a:rPr>
              <a:t> for the </a:t>
            </a:r>
            <a:r>
              <a:rPr lang="fr-CH" dirty="0" err="1" smtClean="0">
                <a:solidFill>
                  <a:schemeClr val="tx1"/>
                </a:solidFill>
              </a:rPr>
              <a:t>tasks’s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result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10</a:t>
            </a:fld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840" y="1754381"/>
            <a:ext cx="5601482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4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Demo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11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8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3.1  Conclusion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12</a:t>
            </a:fld>
            <a:endParaRPr lang="fr-CH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87532"/>
              </p:ext>
            </p:extLst>
          </p:nvPr>
        </p:nvGraphicFramePr>
        <p:xfrm>
          <a:off x="1092201" y="2691341"/>
          <a:ext cx="9650412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804"/>
                <a:gridCol w="3216804"/>
                <a:gridCol w="3216804"/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Callable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FutureTask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description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define</a:t>
                      </a:r>
                      <a:r>
                        <a:rPr lang="fr-CH" dirty="0" smtClean="0"/>
                        <a:t> a </a:t>
                      </a:r>
                      <a:r>
                        <a:rPr lang="fr-CH" dirty="0" err="1" smtClean="0"/>
                        <a:t>task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H" dirty="0" err="1" smtClean="0"/>
                        <a:t>get</a:t>
                      </a:r>
                      <a:r>
                        <a:rPr lang="fr-CH" dirty="0" smtClean="0"/>
                        <a:t> the </a:t>
                      </a:r>
                      <a:r>
                        <a:rPr lang="fr-CH" dirty="0" err="1" smtClean="0"/>
                        <a:t>result</a:t>
                      </a:r>
                      <a:r>
                        <a:rPr lang="fr-CH" dirty="0" smtClean="0"/>
                        <a:t> of a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task</a:t>
                      </a:r>
                      <a:endParaRPr lang="fr-CH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H" baseline="0" dirty="0" err="1" smtClean="0"/>
                        <a:t>allow</a:t>
                      </a:r>
                      <a:r>
                        <a:rPr lang="fr-CH" baseline="0" dirty="0" smtClean="0"/>
                        <a:t> modification of the </a:t>
                      </a:r>
                      <a:r>
                        <a:rPr lang="fr-CH" baseline="0" dirty="0" err="1" smtClean="0"/>
                        <a:t>wrapped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Callable</a:t>
                      </a:r>
                      <a:r>
                        <a:rPr lang="fr-CH" baseline="0" dirty="0" smtClean="0"/>
                        <a:t> or </a:t>
                      </a:r>
                      <a:r>
                        <a:rPr lang="fr-CH" baseline="0" dirty="0" err="1" smtClean="0"/>
                        <a:t>Runnable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implements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Callable</a:t>
                      </a:r>
                      <a:r>
                        <a:rPr lang="fr-CH" dirty="0" smtClean="0"/>
                        <a:t>&lt;Type&gt;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RunnableFuture</a:t>
                      </a:r>
                      <a:r>
                        <a:rPr lang="fr-CH" dirty="0" smtClean="0"/>
                        <a:t>&lt;Type&gt;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methods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required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&lt;Type&gt; call()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-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type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interface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class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Exception handling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Yes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Yes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06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4  Sources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1" y="2286001"/>
            <a:ext cx="10058401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>
                <a:solidFill>
                  <a:schemeClr val="tx1"/>
                </a:solidFill>
              </a:rPr>
              <a:t>Informations : http://www.journaldev.com/1162/java-multi-threading-concurrency-interview-questions-with-answers#callable-future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>
                <a:solidFill>
                  <a:schemeClr val="tx1"/>
                </a:solidFill>
              </a:rPr>
              <a:t>Code : http://www.journaldev.com/1090/java-callable-future-example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>
                <a:solidFill>
                  <a:schemeClr val="tx1"/>
                </a:solidFill>
              </a:rPr>
              <a:t>API 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H" dirty="0">
                <a:solidFill>
                  <a:schemeClr val="tx1"/>
                </a:solidFill>
              </a:rPr>
              <a:t>https://docs.oracle.com/javase/7/docs/api/java/util/concurrent/Callable.html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H" dirty="0">
                <a:solidFill>
                  <a:schemeClr val="tx1"/>
                </a:solidFill>
              </a:rPr>
              <a:t>http://docs.oracle.com/javase/7/docs/api/java/util/concurrent/FutureTask.html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13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99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42912"/>
            <a:ext cx="10058400" cy="2743200"/>
          </a:xfrm>
        </p:spPr>
        <p:txBody>
          <a:bodyPr/>
          <a:lstStyle/>
          <a:p>
            <a:r>
              <a:rPr lang="fr-CH" dirty="0" smtClean="0"/>
              <a:t>1.1	</a:t>
            </a:r>
            <a:r>
              <a:rPr lang="fr-CH" dirty="0" err="1" smtClean="0"/>
              <a:t>Callable</a:t>
            </a:r>
            <a:r>
              <a:rPr lang="fr-CH" dirty="0" smtClean="0"/>
              <a:t> - Introduction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Inteface</a:t>
            </a:r>
            <a:endParaRPr lang="fr-CH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Since</a:t>
            </a:r>
            <a:r>
              <a:rPr lang="fr-CH" dirty="0">
                <a:solidFill>
                  <a:schemeClr val="tx1"/>
                </a:solidFill>
              </a:rPr>
              <a:t> Java 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java.util.concurrent</a:t>
            </a:r>
            <a:r>
              <a:rPr lang="fr-CH" dirty="0">
                <a:solidFill>
                  <a:schemeClr val="tx1"/>
                </a:solidFill>
              </a:rPr>
              <a:t> package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Similar</a:t>
            </a:r>
            <a:r>
              <a:rPr lang="fr-CH" dirty="0">
                <a:solidFill>
                  <a:schemeClr val="tx1"/>
                </a:solidFill>
              </a:rPr>
              <a:t> to </a:t>
            </a:r>
            <a:r>
              <a:rPr lang="fr-CH" dirty="0" err="1">
                <a:solidFill>
                  <a:schemeClr val="tx1"/>
                </a:solidFill>
              </a:rPr>
              <a:t>Runnable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2</a:t>
            </a:fld>
            <a:endParaRPr lang="fr-CH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169894"/>
              </p:ext>
            </p:extLst>
          </p:nvPr>
        </p:nvGraphicFramePr>
        <p:xfrm>
          <a:off x="3377446" y="2636520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27978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Callable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Runnable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Requested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method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call()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run</a:t>
                      </a:r>
                      <a:r>
                        <a:rPr lang="fr-CH" dirty="0" smtClean="0"/>
                        <a:t>()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return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«</a:t>
                      </a:r>
                      <a:r>
                        <a:rPr lang="fr-CH" dirty="0" err="1" smtClean="0"/>
                        <a:t>Any</a:t>
                      </a:r>
                      <a:r>
                        <a:rPr lang="fr-CH" dirty="0" smtClean="0"/>
                        <a:t> Object»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void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Exception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throw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1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14338"/>
            <a:ext cx="10058400" cy="2743200"/>
          </a:xfrm>
        </p:spPr>
        <p:txBody>
          <a:bodyPr/>
          <a:lstStyle/>
          <a:p>
            <a:r>
              <a:rPr lang="fr-CH" dirty="0" smtClean="0"/>
              <a:t>1.2	</a:t>
            </a:r>
            <a:r>
              <a:rPr lang="fr-CH" dirty="0" err="1" smtClean="0"/>
              <a:t>Callable</a:t>
            </a:r>
            <a:r>
              <a:rPr lang="fr-CH" dirty="0" smtClean="0"/>
              <a:t> - </a:t>
            </a:r>
            <a:r>
              <a:rPr lang="fr-CH" dirty="0" err="1" smtClean="0"/>
              <a:t>Details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570162"/>
            <a:ext cx="8535988" cy="3008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Use Generic </a:t>
            </a:r>
            <a:r>
              <a:rPr lang="en-US" dirty="0">
                <a:solidFill>
                  <a:schemeClr val="tx1"/>
                </a:solidFill>
              </a:rPr>
              <a:t>to define the </a:t>
            </a:r>
            <a:r>
              <a:rPr lang="en-US" dirty="0" smtClean="0">
                <a:solidFill>
                  <a:schemeClr val="tx1"/>
                </a:solidFill>
              </a:rPr>
              <a:t>return type ( &lt;Object&gt;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Executors </a:t>
            </a:r>
            <a:r>
              <a:rPr lang="en-US" dirty="0">
                <a:solidFill>
                  <a:schemeClr val="tx1"/>
                </a:solidFill>
              </a:rPr>
              <a:t>class provide useful methods to execute Callable in a thread pool.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Callable </a:t>
            </a:r>
            <a:r>
              <a:rPr lang="en-US" dirty="0">
                <a:solidFill>
                  <a:schemeClr val="tx1"/>
                </a:solidFill>
              </a:rPr>
              <a:t>tasks return </a:t>
            </a:r>
            <a:r>
              <a:rPr lang="en-US" dirty="0" err="1">
                <a:solidFill>
                  <a:schemeClr val="tx1"/>
                </a:solidFill>
              </a:rPr>
              <a:t>java.util.concurrent.Future</a:t>
            </a:r>
            <a:r>
              <a:rPr lang="en-US" dirty="0">
                <a:solidFill>
                  <a:schemeClr val="tx1"/>
                </a:solidFill>
              </a:rPr>
              <a:t> object. Using </a:t>
            </a:r>
            <a:r>
              <a:rPr lang="en-US" b="1" dirty="0">
                <a:solidFill>
                  <a:schemeClr val="tx1"/>
                </a:solidFill>
              </a:rPr>
              <a:t>Future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(or </a:t>
            </a:r>
            <a:r>
              <a:rPr lang="en-US" b="1" dirty="0" err="1" smtClean="0">
                <a:solidFill>
                  <a:schemeClr val="tx1"/>
                </a:solidFill>
              </a:rPr>
              <a:t>FutureTask</a:t>
            </a:r>
            <a:r>
              <a:rPr lang="en-US" dirty="0" smtClean="0">
                <a:solidFill>
                  <a:schemeClr val="tx1"/>
                </a:solidFill>
              </a:rPr>
              <a:t>) we </a:t>
            </a:r>
            <a:r>
              <a:rPr lang="en-US" dirty="0">
                <a:solidFill>
                  <a:schemeClr val="tx1"/>
                </a:solidFill>
              </a:rPr>
              <a:t>can find out the status of the Callable task and get the returned Object.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err="1" smtClean="0"/>
              <a:t>Bandelier</a:t>
            </a:r>
            <a:r>
              <a:rPr lang="fr-CH" dirty="0" smtClean="0"/>
              <a:t> Matthieu, Mut </a:t>
            </a:r>
            <a:r>
              <a:rPr lang="fr-CH" dirty="0" err="1" smtClean="0"/>
              <a:t>Horia</a:t>
            </a:r>
            <a:r>
              <a:rPr lang="fr-CH" dirty="0" smtClean="0"/>
              <a:t>, </a:t>
            </a:r>
            <a:r>
              <a:rPr lang="fr-CH" dirty="0" err="1" smtClean="0"/>
              <a:t>Jeanmonod</a:t>
            </a:r>
            <a:r>
              <a:rPr lang="fr-CH" dirty="0" smtClean="0"/>
              <a:t> Quentin, </a:t>
            </a:r>
            <a:r>
              <a:rPr lang="fr-CH" dirty="0" err="1" smtClean="0"/>
              <a:t>Luy</a:t>
            </a:r>
            <a:r>
              <a:rPr lang="fr-CH" dirty="0" smtClean="0"/>
              <a:t> Karim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3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1.3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 want to compute an Integral in order to get Pi and we want to compute in parallel.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Instead of sequential programming, we split the computation in different Threads.* </a:t>
            </a:r>
            <a:r>
              <a:rPr lang="en-US" dirty="0" err="1" smtClean="0">
                <a:solidFill>
                  <a:schemeClr val="tx1"/>
                </a:solidFill>
              </a:rPr>
              <a:t>parler</a:t>
            </a:r>
            <a:r>
              <a:rPr lang="en-US" dirty="0" smtClean="0">
                <a:solidFill>
                  <a:schemeClr val="tx1"/>
                </a:solidFill>
              </a:rPr>
              <a:t> de executor et pas des threads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Each Thread </a:t>
            </a:r>
            <a:r>
              <a:rPr lang="en-US" dirty="0" smtClean="0">
                <a:solidFill>
                  <a:schemeClr val="tx1"/>
                </a:solidFill>
              </a:rPr>
              <a:t>take </a:t>
            </a: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 smtClean="0">
                <a:solidFill>
                  <a:schemeClr val="tx1"/>
                </a:solidFill>
              </a:rPr>
              <a:t>instance </a:t>
            </a:r>
            <a:r>
              <a:rPr lang="en-US" smtClean="0">
                <a:solidFill>
                  <a:schemeClr val="tx1"/>
                </a:solidFill>
              </a:rPr>
              <a:t>of </a:t>
            </a:r>
            <a:r>
              <a:rPr lang="en-US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class «</a:t>
            </a:r>
            <a:r>
              <a:rPr lang="en-US" dirty="0" err="1" smtClean="0">
                <a:solidFill>
                  <a:schemeClr val="tx1"/>
                </a:solidFill>
              </a:rPr>
              <a:t>SpecializedCallable</a:t>
            </a:r>
            <a:r>
              <a:rPr lang="en-US" dirty="0" smtClean="0">
                <a:solidFill>
                  <a:schemeClr val="tx1"/>
                </a:solidFill>
              </a:rPr>
              <a:t>», which implements Callable interface.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4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172977"/>
            <a:ext cx="10058400" cy="1485900"/>
          </a:xfrm>
        </p:spPr>
        <p:txBody>
          <a:bodyPr/>
          <a:lstStyle/>
          <a:p>
            <a:r>
              <a:rPr lang="fr-CH" dirty="0" smtClean="0"/>
              <a:t>1.3.1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r>
              <a:rPr lang="fr-CH" dirty="0" smtClean="0"/>
              <a:t> / Code (INTERFACE)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171700"/>
            <a:ext cx="8535988" cy="375761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5</a:t>
            </a:fld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210978"/>
            <a:ext cx="8535989" cy="539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138488"/>
            <a:ext cx="10058400" cy="1485900"/>
          </a:xfrm>
        </p:spPr>
        <p:txBody>
          <a:bodyPr/>
          <a:lstStyle/>
          <a:p>
            <a:r>
              <a:rPr lang="fr-CH" dirty="0" smtClean="0"/>
              <a:t>1.3.2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r>
              <a:rPr lang="fr-CH" dirty="0" smtClean="0"/>
              <a:t> / CODE (main)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1624388"/>
            <a:ext cx="8535988" cy="4304925"/>
          </a:xfrm>
        </p:spPr>
        <p:txBody>
          <a:bodyPr>
            <a:norm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		…</a:t>
            </a:r>
          </a:p>
          <a:p>
            <a:pPr marL="342900" indent="-342900">
              <a:buFontTx/>
              <a:buChar char="-"/>
            </a:pPr>
            <a:endParaRPr lang="fr-CH" dirty="0"/>
          </a:p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6</a:t>
            </a:fld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347239"/>
            <a:ext cx="11131552" cy="156443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559769"/>
            <a:ext cx="9045576" cy="224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2.1	</a:t>
            </a:r>
            <a:r>
              <a:rPr lang="fr-CH" dirty="0" err="1" smtClean="0"/>
              <a:t>Futuretask</a:t>
            </a:r>
            <a:r>
              <a:rPr lang="fr-CH" dirty="0" smtClean="0"/>
              <a:t> – Introduction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 cancelable asynchronous computation.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Implementation of </a:t>
            </a:r>
            <a:r>
              <a:rPr lang="en-US" dirty="0" err="1" smtClean="0">
                <a:solidFill>
                  <a:schemeClr val="tx1"/>
                </a:solidFill>
              </a:rPr>
              <a:t>RunnableFuture</a:t>
            </a:r>
            <a:r>
              <a:rPr lang="en-US" dirty="0" smtClean="0">
                <a:solidFill>
                  <a:schemeClr val="tx1"/>
                </a:solidFill>
              </a:rPr>
              <a:t>&lt;V&gt; interface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7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5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2.2	</a:t>
            </a:r>
            <a:r>
              <a:rPr lang="fr-CH" dirty="0"/>
              <a:t> </a:t>
            </a:r>
            <a:r>
              <a:rPr lang="fr-CH" dirty="0" err="1"/>
              <a:t>Futuretask</a:t>
            </a:r>
            <a:r>
              <a:rPr lang="fr-CH" dirty="0"/>
              <a:t> </a:t>
            </a:r>
            <a:r>
              <a:rPr lang="fr-CH" dirty="0" smtClean="0"/>
              <a:t>– </a:t>
            </a:r>
            <a:r>
              <a:rPr lang="fr-CH" dirty="0" err="1" smtClean="0"/>
              <a:t>DETails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Can be used to wrap a Callable or Runnable Object.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RunnableFuture</a:t>
            </a:r>
            <a:r>
              <a:rPr lang="fr-CH" dirty="0" smtClean="0">
                <a:solidFill>
                  <a:schemeClr val="tx1"/>
                </a:solidFill>
              </a:rPr>
              <a:t>&lt;V&gt; interface: an extension of </a:t>
            </a:r>
            <a:r>
              <a:rPr lang="fr-CH" dirty="0" err="1" smtClean="0">
                <a:solidFill>
                  <a:schemeClr val="tx1"/>
                </a:solidFill>
              </a:rPr>
              <a:t>Runnable</a:t>
            </a:r>
            <a:r>
              <a:rPr lang="fr-CH" dirty="0" smtClean="0">
                <a:solidFill>
                  <a:schemeClr val="tx1"/>
                </a:solidFill>
              </a:rPr>
              <a:t> and Future&lt;V&gt;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Provides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protected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methods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that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can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be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reimplemented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  <a:endParaRPr lang="fr-CH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smtClean="0">
                <a:solidFill>
                  <a:schemeClr val="tx1"/>
                </a:solidFill>
              </a:rPr>
              <a:t>Can </a:t>
            </a:r>
            <a:r>
              <a:rPr lang="fr-CH" dirty="0" err="1" smtClean="0">
                <a:solidFill>
                  <a:schemeClr val="tx1"/>
                </a:solidFill>
              </a:rPr>
              <a:t>be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extended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8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87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Futuretask</a:t>
            </a:r>
            <a:r>
              <a:rPr lang="fr-CH" dirty="0" smtClean="0"/>
              <a:t> –</a:t>
            </a:r>
            <a:r>
              <a:rPr lang="fr-CH" dirty="0"/>
              <a:t> </a:t>
            </a:r>
            <a:r>
              <a:rPr lang="fr-CH" dirty="0" err="1" smtClean="0"/>
              <a:t>example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171700"/>
            <a:ext cx="5217055" cy="37576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We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want</a:t>
            </a:r>
            <a:r>
              <a:rPr lang="fr-CH" dirty="0" smtClean="0">
                <a:solidFill>
                  <a:schemeClr val="tx1"/>
                </a:solidFill>
              </a:rPr>
              <a:t> to </a:t>
            </a:r>
            <a:r>
              <a:rPr lang="fr-CH" dirty="0" err="1" smtClean="0">
                <a:solidFill>
                  <a:schemeClr val="tx1"/>
                </a:solidFill>
              </a:rPr>
              <a:t>be</a:t>
            </a:r>
            <a:r>
              <a:rPr lang="fr-CH" dirty="0" smtClean="0">
                <a:solidFill>
                  <a:schemeClr val="tx1"/>
                </a:solidFill>
              </a:rPr>
              <a:t> able to </a:t>
            </a:r>
            <a:r>
              <a:rPr lang="fr-CH" dirty="0" err="1" smtClean="0">
                <a:solidFill>
                  <a:schemeClr val="tx1"/>
                </a:solidFill>
              </a:rPr>
              <a:t>modify</a:t>
            </a:r>
            <a:r>
              <a:rPr lang="fr-CH" dirty="0" smtClean="0">
                <a:solidFill>
                  <a:schemeClr val="tx1"/>
                </a:solidFill>
              </a:rPr>
              <a:t> the </a:t>
            </a:r>
            <a:r>
              <a:rPr lang="fr-CH" dirty="0" err="1" smtClean="0">
                <a:solidFill>
                  <a:schemeClr val="tx1"/>
                </a:solidFill>
              </a:rPr>
              <a:t>task’s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Callable</a:t>
            </a:r>
            <a:r>
              <a:rPr lang="fr-CH" dirty="0" smtClean="0">
                <a:solidFill>
                  <a:schemeClr val="tx1"/>
                </a:solidFill>
              </a:rPr>
              <a:t> to show the computations.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We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can</a:t>
            </a:r>
            <a:r>
              <a:rPr lang="fr-CH" dirty="0" smtClean="0">
                <a:solidFill>
                  <a:schemeClr val="tx1"/>
                </a:solidFill>
              </a:rPr>
              <a:t> do </a:t>
            </a:r>
            <a:r>
              <a:rPr lang="fr-CH" dirty="0" err="1" smtClean="0">
                <a:solidFill>
                  <a:schemeClr val="tx1"/>
                </a:solidFill>
              </a:rPr>
              <a:t>that</a:t>
            </a:r>
            <a:r>
              <a:rPr lang="fr-CH" dirty="0" smtClean="0">
                <a:solidFill>
                  <a:schemeClr val="tx1"/>
                </a:solidFill>
              </a:rPr>
              <a:t> by </a:t>
            </a:r>
            <a:r>
              <a:rPr lang="fr-CH" dirty="0" err="1" smtClean="0">
                <a:solidFill>
                  <a:schemeClr val="tx1"/>
                </a:solidFill>
              </a:rPr>
              <a:t>extending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FutureTask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Horia, Jeanmonod Quentin, Luy Karim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9</a:t>
            </a:fld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3" y="1683214"/>
            <a:ext cx="5372850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0354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286</TotalTime>
  <Words>486</Words>
  <Application>Microsoft Office PowerPoint</Application>
  <PresentationFormat>Grand écran</PresentationFormat>
  <Paragraphs>103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Secteur</vt:lpstr>
      <vt:lpstr>Callable &amp; FutureTASk</vt:lpstr>
      <vt:lpstr>1.1 Callable - Introduction</vt:lpstr>
      <vt:lpstr>1.2 Callable - Details</vt:lpstr>
      <vt:lpstr>1.3  Callable – example</vt:lpstr>
      <vt:lpstr>1.3.1  Callable – example / Code (INTERFACE)</vt:lpstr>
      <vt:lpstr>1.3.2  Callable – example / CODE (main)</vt:lpstr>
      <vt:lpstr>2.1 Futuretask – Introduction</vt:lpstr>
      <vt:lpstr>2.2  Futuretask – DETails</vt:lpstr>
      <vt:lpstr>2.3 Futuretask – example</vt:lpstr>
      <vt:lpstr>2.3 Futuretask – example / COde</vt:lpstr>
      <vt:lpstr>2.3 Demo</vt:lpstr>
      <vt:lpstr>3.1  Conclusion</vt:lpstr>
      <vt:lpstr>4  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Callable &amp; FutureTASk</dc:title>
  <dc:creator>Mateli</dc:creator>
  <cp:lastModifiedBy>Mateli</cp:lastModifiedBy>
  <cp:revision>53</cp:revision>
  <dcterms:created xsi:type="dcterms:W3CDTF">2015-06-02T04:52:24Z</dcterms:created>
  <dcterms:modified xsi:type="dcterms:W3CDTF">2015-06-09T11:36:01Z</dcterms:modified>
</cp:coreProperties>
</file>