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0" r:id="rId7"/>
    <p:sldId id="271" r:id="rId8"/>
    <p:sldId id="272" r:id="rId9"/>
    <p:sldId id="273" r:id="rId10"/>
    <p:sldId id="276" r:id="rId11"/>
    <p:sldId id="277" r:id="rId12"/>
    <p:sldId id="275" r:id="rId13"/>
    <p:sldId id="27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5CC8070-56B3-46DB-9E80-F477FA287A43}">
          <p14:sldIdLst>
            <p14:sldId id="256"/>
            <p14:sldId id="259"/>
            <p14:sldId id="260"/>
            <p14:sldId id="262"/>
            <p14:sldId id="269"/>
            <p14:sldId id="270"/>
            <p14:sldId id="271"/>
            <p14:sldId id="272"/>
            <p14:sldId id="273"/>
            <p14:sldId id="276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D78E0-D255-4C15-9D8F-0F99A0E85AE2}" type="datetimeFigureOut">
              <a:rPr lang="fr-CH" smtClean="0"/>
              <a:t>02.06.2015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5653-B57E-4765-B5E4-50685F962CA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18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05653-B57E-4765-B5E4-50685F962CAA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597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42FB-FD47-492C-B532-84BA24AA1252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48F-9DEE-4FC7-BBDD-D5BF3BE6B4CA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15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DFBC-760A-4745-92AD-2B38A5CBF2A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135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6131-A290-4103-9DCA-383161D3080D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58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67C3-999E-4DF0-97B8-CAF451AED05F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679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BC18-6ADB-4E80-9399-72FFF09540E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0993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0C88-11C4-44C9-959E-9AAEE8669ADE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77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BFDAE-BCBD-4777-A806-33C5521F6E9C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51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68E5-A892-4819-A5FF-990739A5AA40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CD24-AF35-4B3E-B1D4-61BED39E4465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7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40A-A442-49CC-BB93-5C494FA62A5B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16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F64C-40A4-46BC-8688-EE47E4BCA59B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66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2F5-0C90-423C-A0E2-2E4919DDABB5}" type="datetime1">
              <a:rPr lang="fr-CH" smtClean="0"/>
              <a:t>02.06.2015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4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1B3-7B13-4CD8-849D-017016AA3761}" type="datetime1">
              <a:rPr lang="fr-CH" smtClean="0"/>
              <a:t>02.06.2015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892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580A9-41EF-4060-88A0-3010DB91E7D6}" type="datetime1">
              <a:rPr lang="fr-CH" smtClean="0"/>
              <a:t>02.06.2015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39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873F-02A6-4F7A-B131-BA962B89D4F6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78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B26-51C6-4CD5-82BC-990CCF39521F}" type="datetime1">
              <a:rPr lang="fr-CH" smtClean="0"/>
              <a:t>02.06.2015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84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13D6AE-CC7F-4675-A018-39E675468283}" type="datetime1">
              <a:rPr lang="fr-CH" smtClean="0"/>
              <a:t>02.06.2015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B2EE26-ED9C-4A04-B78D-673AD8430FF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78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urnaldev.com/1090/java-callable-future-example" TargetMode="External"/><Relationship Id="rId2" Type="http://schemas.openxmlformats.org/officeDocument/2006/relationships/hyperlink" Target="http://www.journaldev.com/1162/java-multi-threading-concurrency-interview-questions-with-answers#callable-future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docs.oracle.com/javase/7/docs/api/java/util/concurrent/FutureTask.html" TargetMode="External"/><Relationship Id="rId4" Type="http://schemas.openxmlformats.org/officeDocument/2006/relationships/hyperlink" Target="https://docs.oracle.com/javase/7/docs/api/java/util/concurrent/Callab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Callable</a:t>
            </a:r>
            <a:r>
              <a:rPr lang="fr-CH" dirty="0" smtClean="0"/>
              <a:t> &amp; </a:t>
            </a:r>
            <a:r>
              <a:rPr lang="fr-CH" dirty="0" err="1" smtClean="0"/>
              <a:t>FutureTASk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Java concurrency tools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Matthieu Bandelier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Horia Mut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r>
              <a:rPr lang="fr-CH" dirty="0" smtClean="0"/>
              <a:t> / </a:t>
            </a:r>
            <a:r>
              <a:rPr lang="fr-CH" dirty="0" err="1" smtClean="0"/>
              <a:t>COde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47767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</a:t>
            </a:r>
            <a:r>
              <a:rPr lang="fr-CH" dirty="0" err="1" smtClean="0">
                <a:solidFill>
                  <a:schemeClr val="tx1"/>
                </a:solidFill>
              </a:rPr>
              <a:t>with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possibility</a:t>
            </a:r>
            <a:r>
              <a:rPr lang="fr-CH" dirty="0" smtClean="0">
                <a:solidFill>
                  <a:schemeClr val="tx1"/>
                </a:solidFill>
              </a:rPr>
              <a:t> to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cancel the running </a:t>
            </a:r>
            <a:r>
              <a:rPr lang="fr-CH" dirty="0" err="1" smtClean="0">
                <a:solidFill>
                  <a:schemeClr val="tx1"/>
                </a:solidFill>
              </a:rPr>
              <a:t>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</a:t>
            </a:r>
            <a:r>
              <a:rPr lang="fr-CH" dirty="0" smtClean="0">
                <a:solidFill>
                  <a:schemeClr val="tx1"/>
                </a:solidFill>
              </a:rPr>
              <a:t> the user the </a:t>
            </a:r>
            <a:r>
              <a:rPr lang="fr-CH" dirty="0" err="1" smtClean="0">
                <a:solidFill>
                  <a:schemeClr val="tx1"/>
                </a:solidFill>
              </a:rPr>
              <a:t>possiblity</a:t>
            </a:r>
            <a:r>
              <a:rPr lang="fr-CH" dirty="0" smtClean="0">
                <a:solidFill>
                  <a:schemeClr val="tx1"/>
                </a:solidFill>
              </a:rPr>
              <a:t> to show the </a:t>
            </a:r>
            <a:r>
              <a:rPr lang="fr-CH" dirty="0" err="1" smtClean="0">
                <a:solidFill>
                  <a:schemeClr val="tx1"/>
                </a:solidFill>
              </a:rPr>
              <a:t>task</a:t>
            </a:r>
            <a:r>
              <a:rPr lang="fr-CH" dirty="0" err="1" smtClean="0">
                <a:solidFill>
                  <a:schemeClr val="tx1"/>
                </a:solidFill>
              </a:rPr>
              <a:t>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work</a:t>
            </a:r>
            <a:r>
              <a:rPr lang="fr-CH" dirty="0" smtClean="0">
                <a:solidFill>
                  <a:schemeClr val="tx1"/>
                </a:solidFill>
              </a:rPr>
              <a:t> in </a:t>
            </a:r>
            <a:r>
              <a:rPr lang="fr-CH" dirty="0" err="1" smtClean="0">
                <a:solidFill>
                  <a:schemeClr val="tx1"/>
                </a:solidFill>
              </a:rPr>
              <a:t>progress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Wait</a:t>
            </a:r>
            <a:r>
              <a:rPr lang="fr-CH" dirty="0" smtClean="0">
                <a:solidFill>
                  <a:schemeClr val="tx1"/>
                </a:solidFill>
              </a:rPr>
              <a:t> for the </a:t>
            </a:r>
            <a:r>
              <a:rPr lang="fr-CH" dirty="0" err="1" smtClean="0">
                <a:solidFill>
                  <a:schemeClr val="tx1"/>
                </a:solidFill>
              </a:rPr>
              <a:t>tasks’s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result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10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840" y="1754381"/>
            <a:ext cx="560148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Demo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11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8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3.1  Conclusion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7532"/>
              </p:ext>
            </p:extLst>
          </p:nvPr>
        </p:nvGraphicFramePr>
        <p:xfrm>
          <a:off x="1092201" y="2691341"/>
          <a:ext cx="9650412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804"/>
                <a:gridCol w="3216804"/>
                <a:gridCol w="3216804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FutureTask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description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define</a:t>
                      </a:r>
                      <a:r>
                        <a:rPr lang="fr-CH" dirty="0" smtClean="0"/>
                        <a:t> a </a:t>
                      </a:r>
                      <a:r>
                        <a:rPr lang="fr-CH" dirty="0" err="1" smtClean="0"/>
                        <a:t>task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dirty="0" err="1" smtClean="0"/>
                        <a:t>get</a:t>
                      </a:r>
                      <a:r>
                        <a:rPr lang="fr-CH" dirty="0" smtClean="0"/>
                        <a:t> the </a:t>
                      </a:r>
                      <a:r>
                        <a:rPr lang="fr-CH" dirty="0" err="1" smtClean="0"/>
                        <a:t>result</a:t>
                      </a:r>
                      <a:r>
                        <a:rPr lang="fr-CH" dirty="0" smtClean="0"/>
                        <a:t> of a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task</a:t>
                      </a:r>
                      <a:endParaRPr lang="fr-CH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H" baseline="0" dirty="0" err="1" smtClean="0"/>
                        <a:t>allow</a:t>
                      </a:r>
                      <a:r>
                        <a:rPr lang="fr-CH" baseline="0" dirty="0" smtClean="0"/>
                        <a:t> modification of the </a:t>
                      </a:r>
                      <a:r>
                        <a:rPr lang="fr-CH" baseline="0" dirty="0" err="1" smtClean="0"/>
                        <a:t>wrapped</a:t>
                      </a:r>
                      <a:r>
                        <a:rPr lang="fr-CH" baseline="0" dirty="0" smtClean="0"/>
                        <a:t> </a:t>
                      </a:r>
                      <a:r>
                        <a:rPr lang="fr-CH" baseline="0" dirty="0" err="1" smtClean="0"/>
                        <a:t>Callable</a:t>
                      </a:r>
                      <a:r>
                        <a:rPr lang="fr-CH" baseline="0" dirty="0" smtClean="0"/>
                        <a:t> or </a:t>
                      </a:r>
                      <a:r>
                        <a:rPr lang="fr-CH" baseline="0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implements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RunnableFuture</a:t>
                      </a:r>
                      <a:r>
                        <a:rPr lang="fr-CH" dirty="0" smtClean="0"/>
                        <a:t>&lt;Type&gt;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methods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required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&lt;Type&gt; 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type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interface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class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 handling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Yes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06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4  Sources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1" y="2286001"/>
            <a:ext cx="10058401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Informations : </a:t>
            </a:r>
            <a:r>
              <a:rPr lang="fr-CH" dirty="0">
                <a:hlinkClick r:id="rId2"/>
              </a:rPr>
              <a:t>http://</a:t>
            </a:r>
            <a:r>
              <a:rPr lang="fr-CH" dirty="0" smtClean="0">
                <a:hlinkClick r:id="rId2"/>
              </a:rPr>
              <a:t>www.journaldev.com/1162/java-multi-threading-concurrency-interview-questions-with-answers#callable-future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Code </a:t>
            </a:r>
            <a:r>
              <a:rPr lang="fr-CH" dirty="0"/>
              <a:t>: </a:t>
            </a:r>
            <a:r>
              <a:rPr lang="fr-CH" dirty="0">
                <a:hlinkClick r:id="rId3"/>
              </a:rPr>
              <a:t>http://</a:t>
            </a:r>
            <a:r>
              <a:rPr lang="fr-CH" dirty="0" smtClean="0">
                <a:hlinkClick r:id="rId3"/>
              </a:rPr>
              <a:t>www.journaldev.com/1090/java-callable-future-example</a:t>
            </a:r>
            <a:endParaRPr lang="fr-CH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/>
              <a:t>API 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4"/>
              </a:rPr>
              <a:t>https://</a:t>
            </a:r>
            <a:r>
              <a:rPr lang="fr-CH" dirty="0" smtClean="0">
                <a:hlinkClick r:id="rId4"/>
              </a:rPr>
              <a:t>docs.oracle.com/javase/7/docs/api/java/util/concurrent/Callable.html</a:t>
            </a:r>
            <a:endParaRPr lang="fr-CH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H" dirty="0">
                <a:hlinkClick r:id="rId5"/>
              </a:rPr>
              <a:t>http://</a:t>
            </a:r>
            <a:r>
              <a:rPr lang="fr-CH" dirty="0" smtClean="0">
                <a:hlinkClick r:id="rId5"/>
              </a:rPr>
              <a:t>docs.oracle.com/javase/7/docs/api/java/util/concurrent/FutureTask.html</a:t>
            </a:r>
            <a:endParaRPr lang="fr-CH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13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42912"/>
            <a:ext cx="10058400" cy="2743200"/>
          </a:xfrm>
        </p:spPr>
        <p:txBody>
          <a:bodyPr/>
          <a:lstStyle/>
          <a:p>
            <a:r>
              <a:rPr lang="fr-CH" dirty="0" smtClean="0"/>
              <a:t>1.1	</a:t>
            </a:r>
            <a:r>
              <a:rPr lang="fr-CH" dirty="0" err="1" smtClean="0"/>
              <a:t>Callable</a:t>
            </a:r>
            <a:r>
              <a:rPr lang="fr-CH" dirty="0" smtClean="0"/>
              <a:t> -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Inteface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Since</a:t>
            </a:r>
            <a:r>
              <a:rPr lang="fr-CH" dirty="0">
                <a:solidFill>
                  <a:schemeClr val="tx1"/>
                </a:solidFill>
              </a:rPr>
              <a:t> Java 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java.util.concurrent</a:t>
            </a:r>
            <a:r>
              <a:rPr lang="fr-CH" dirty="0">
                <a:solidFill>
                  <a:schemeClr val="tx1"/>
                </a:solidFill>
              </a:rPr>
              <a:t> package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>
                <a:solidFill>
                  <a:schemeClr val="tx1"/>
                </a:solidFill>
              </a:rPr>
              <a:t>Similar</a:t>
            </a:r>
            <a:r>
              <a:rPr lang="fr-CH" dirty="0">
                <a:solidFill>
                  <a:schemeClr val="tx1"/>
                </a:solidFill>
              </a:rPr>
              <a:t> to </a:t>
            </a:r>
            <a:r>
              <a:rPr lang="fr-CH" dirty="0" err="1">
                <a:solidFill>
                  <a:schemeClr val="tx1"/>
                </a:solidFill>
              </a:rPr>
              <a:t>Runnable</a:t>
            </a:r>
            <a:endParaRPr lang="fr-CH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69894"/>
              </p:ext>
            </p:extLst>
          </p:nvPr>
        </p:nvGraphicFramePr>
        <p:xfrm>
          <a:off x="3377446" y="2636520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27978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Callable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Runnable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Requested</a:t>
                      </a:r>
                      <a:r>
                        <a:rPr lang="fr-CH" dirty="0" smtClean="0"/>
                        <a:t> </a:t>
                      </a:r>
                      <a:r>
                        <a:rPr lang="fr-CH" dirty="0" err="1" smtClean="0"/>
                        <a:t>method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call()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run</a:t>
                      </a:r>
                      <a:r>
                        <a:rPr lang="fr-CH" dirty="0" smtClean="0"/>
                        <a:t>()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return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«</a:t>
                      </a:r>
                      <a:r>
                        <a:rPr lang="fr-CH" dirty="0" err="1" smtClean="0"/>
                        <a:t>Any</a:t>
                      </a:r>
                      <a:r>
                        <a:rPr lang="fr-CH" dirty="0" smtClean="0"/>
                        <a:t> Object»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void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Exception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throw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14338"/>
            <a:ext cx="10058400" cy="2743200"/>
          </a:xfrm>
        </p:spPr>
        <p:txBody>
          <a:bodyPr/>
          <a:lstStyle/>
          <a:p>
            <a:r>
              <a:rPr lang="fr-CH" dirty="0" smtClean="0"/>
              <a:t>1.2	</a:t>
            </a:r>
            <a:r>
              <a:rPr lang="fr-CH" dirty="0" err="1" smtClean="0"/>
              <a:t>Callable</a:t>
            </a:r>
            <a:r>
              <a:rPr lang="fr-CH" dirty="0" smtClean="0"/>
              <a:t> -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570162"/>
            <a:ext cx="8535988" cy="30083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Generic </a:t>
            </a:r>
            <a:r>
              <a:rPr lang="en-US" dirty="0">
                <a:solidFill>
                  <a:schemeClr val="tx1"/>
                </a:solidFill>
              </a:rPr>
              <a:t>to define the </a:t>
            </a:r>
            <a:r>
              <a:rPr lang="en-US" dirty="0" smtClean="0">
                <a:solidFill>
                  <a:schemeClr val="tx1"/>
                </a:solidFill>
              </a:rPr>
              <a:t>return type ( &lt;Object&gt;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Executors </a:t>
            </a:r>
            <a:r>
              <a:rPr lang="en-US" dirty="0">
                <a:solidFill>
                  <a:schemeClr val="tx1"/>
                </a:solidFill>
              </a:rPr>
              <a:t>class provide useful methods to execute Callable in a thread pool.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Callable </a:t>
            </a:r>
            <a:r>
              <a:rPr lang="en-US" dirty="0">
                <a:solidFill>
                  <a:schemeClr val="tx1"/>
                </a:solidFill>
              </a:rPr>
              <a:t>tasks return </a:t>
            </a:r>
            <a:r>
              <a:rPr lang="en-US" dirty="0" err="1">
                <a:solidFill>
                  <a:schemeClr val="tx1"/>
                </a:solidFill>
              </a:rPr>
              <a:t>java.util.concurrent.Future</a:t>
            </a:r>
            <a:r>
              <a:rPr lang="en-US" dirty="0">
                <a:solidFill>
                  <a:schemeClr val="tx1"/>
                </a:solidFill>
              </a:rPr>
              <a:t> object. Using </a:t>
            </a:r>
            <a:r>
              <a:rPr lang="en-US" b="1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(or </a:t>
            </a:r>
            <a:r>
              <a:rPr lang="en-US" b="1" dirty="0" err="1" smtClean="0">
                <a:solidFill>
                  <a:schemeClr val="tx1"/>
                </a:solidFill>
              </a:rPr>
              <a:t>FutureTask</a:t>
            </a:r>
            <a:r>
              <a:rPr lang="en-US" dirty="0" smtClean="0">
                <a:solidFill>
                  <a:schemeClr val="tx1"/>
                </a:solidFill>
              </a:rPr>
              <a:t>) we </a:t>
            </a:r>
            <a:r>
              <a:rPr lang="en-US" dirty="0">
                <a:solidFill>
                  <a:schemeClr val="tx1"/>
                </a:solidFill>
              </a:rPr>
              <a:t>can find out the status of the Callable task and get the returned Object.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3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1.3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We want to compute an Integral in order to get Pi and we want to compute in parallel.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Instead of sequential programming, we split the computation in different Threads.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Each Thread is an instance of a class «</a:t>
            </a:r>
            <a:r>
              <a:rPr lang="en-US" dirty="0" err="1" smtClean="0">
                <a:solidFill>
                  <a:schemeClr val="tx1"/>
                </a:solidFill>
              </a:rPr>
              <a:t>SpecializedCallable</a:t>
            </a:r>
            <a:r>
              <a:rPr lang="en-US" dirty="0" smtClean="0">
                <a:solidFill>
                  <a:schemeClr val="tx1"/>
                </a:solidFill>
              </a:rPr>
              <a:t>», which implements Callable interface.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4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172977"/>
            <a:ext cx="10058400" cy="1485900"/>
          </a:xfrm>
        </p:spPr>
        <p:txBody>
          <a:bodyPr/>
          <a:lstStyle/>
          <a:p>
            <a:r>
              <a:rPr lang="fr-CH" dirty="0" smtClean="0"/>
              <a:t>1.3.1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(INTERFACE)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8535988" cy="375761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5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1901764"/>
            <a:ext cx="9859963" cy="46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8488"/>
            <a:ext cx="10058400" cy="1485900"/>
          </a:xfrm>
        </p:spPr>
        <p:txBody>
          <a:bodyPr/>
          <a:lstStyle/>
          <a:p>
            <a:r>
              <a:rPr lang="fr-CH" dirty="0" smtClean="0"/>
              <a:t>1.3.2  </a:t>
            </a:r>
            <a:r>
              <a:rPr lang="fr-CH" dirty="0" err="1" smtClean="0"/>
              <a:t>Callable</a:t>
            </a:r>
            <a:r>
              <a:rPr lang="fr-CH" dirty="0" smtClean="0"/>
              <a:t> – </a:t>
            </a:r>
            <a:r>
              <a:rPr lang="fr-CH" dirty="0" err="1" smtClean="0"/>
              <a:t>example</a:t>
            </a:r>
            <a:r>
              <a:rPr lang="fr-CH" dirty="0" smtClean="0"/>
              <a:t> / CODE (main)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endParaRPr lang="fr-CH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6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347239"/>
            <a:ext cx="9902826" cy="13917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63912"/>
            <a:ext cx="8535988" cy="36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2.1	</a:t>
            </a:r>
            <a:r>
              <a:rPr lang="fr-CH" dirty="0" err="1" smtClean="0"/>
              <a:t>Futuretask</a:t>
            </a:r>
            <a:r>
              <a:rPr lang="fr-CH" dirty="0" smtClean="0"/>
              <a:t> – Introduction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cancelable asynchronous computation.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Implementation of </a:t>
            </a:r>
            <a:r>
              <a:rPr lang="en-US" dirty="0" err="1" smtClean="0">
                <a:solidFill>
                  <a:schemeClr val="tx1"/>
                </a:solidFill>
              </a:rPr>
              <a:t>RunnableFuture</a:t>
            </a:r>
            <a:r>
              <a:rPr lang="en-US" dirty="0" smtClean="0">
                <a:solidFill>
                  <a:schemeClr val="tx1"/>
                </a:solidFill>
              </a:rPr>
              <a:t>&lt;V&gt;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7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2.2	</a:t>
            </a:r>
            <a:r>
              <a:rPr lang="fr-CH" dirty="0"/>
              <a:t> </a:t>
            </a:r>
            <a:r>
              <a:rPr lang="fr-CH" dirty="0" err="1"/>
              <a:t>Futuretask</a:t>
            </a:r>
            <a:r>
              <a:rPr lang="fr-CH" dirty="0"/>
              <a:t> </a:t>
            </a:r>
            <a:r>
              <a:rPr lang="fr-CH" dirty="0" smtClean="0"/>
              <a:t>– </a:t>
            </a:r>
            <a:r>
              <a:rPr lang="fr-CH" dirty="0" err="1" smtClean="0"/>
              <a:t>DETails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286001"/>
            <a:ext cx="8535988" cy="36433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be used to wrap a Callable or Runnable Object.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RunnableFuture</a:t>
            </a:r>
            <a:r>
              <a:rPr lang="fr-CH" dirty="0" smtClean="0">
                <a:solidFill>
                  <a:schemeClr val="tx1"/>
                </a:solidFill>
              </a:rPr>
              <a:t>&lt;V&gt; </a:t>
            </a:r>
            <a:r>
              <a:rPr lang="fr-CH" dirty="0" smtClean="0">
                <a:solidFill>
                  <a:schemeClr val="tx1"/>
                </a:solidFill>
              </a:rPr>
              <a:t>interface: an extension of </a:t>
            </a:r>
            <a:r>
              <a:rPr lang="fr-CH" dirty="0" err="1" smtClean="0">
                <a:solidFill>
                  <a:schemeClr val="tx1"/>
                </a:solidFill>
              </a:rPr>
              <a:t>Runnable</a:t>
            </a:r>
            <a:r>
              <a:rPr lang="fr-CH" dirty="0" smtClean="0">
                <a:solidFill>
                  <a:schemeClr val="tx1"/>
                </a:solidFill>
              </a:rPr>
              <a:t> and Future&lt;V&gt;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Provides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protected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methods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reimplemented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  <a:endParaRPr lang="fr-CH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smtClean="0">
                <a:solidFill>
                  <a:schemeClr val="tx1"/>
                </a:solidFill>
              </a:rPr>
              <a:t>Can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extended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  <a:endParaRPr lang="fr-CH" dirty="0" smtClean="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8</a:t>
            </a:fld>
            <a:endParaRPr lang="fr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7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485900"/>
          </a:xfrm>
        </p:spPr>
        <p:txBody>
          <a:bodyPr/>
          <a:lstStyle/>
          <a:p>
            <a:r>
              <a:rPr lang="fr-CH" dirty="0" smtClean="0"/>
              <a:t>2.3	</a:t>
            </a:r>
            <a:r>
              <a:rPr lang="fr-CH" dirty="0" err="1" smtClean="0"/>
              <a:t>Futuretask</a:t>
            </a:r>
            <a:r>
              <a:rPr lang="fr-CH" dirty="0" smtClean="0"/>
              <a:t> –</a:t>
            </a:r>
            <a:r>
              <a:rPr lang="fr-CH" dirty="0"/>
              <a:t> </a:t>
            </a:r>
            <a:r>
              <a:rPr lang="fr-CH" dirty="0" err="1" smtClean="0"/>
              <a:t>example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684212" y="2171700"/>
            <a:ext cx="5217055" cy="37576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want</a:t>
            </a:r>
            <a:r>
              <a:rPr lang="fr-CH" dirty="0" smtClean="0">
                <a:solidFill>
                  <a:schemeClr val="tx1"/>
                </a:solidFill>
              </a:rPr>
              <a:t> to </a:t>
            </a:r>
            <a:r>
              <a:rPr lang="fr-CH" dirty="0" err="1" smtClean="0">
                <a:solidFill>
                  <a:schemeClr val="tx1"/>
                </a:solidFill>
              </a:rPr>
              <a:t>be</a:t>
            </a:r>
            <a:r>
              <a:rPr lang="fr-CH" dirty="0" smtClean="0">
                <a:solidFill>
                  <a:schemeClr val="tx1"/>
                </a:solidFill>
              </a:rPr>
              <a:t> able to </a:t>
            </a:r>
            <a:r>
              <a:rPr lang="fr-CH" dirty="0" err="1" smtClean="0">
                <a:solidFill>
                  <a:schemeClr val="tx1"/>
                </a:solidFill>
              </a:rPr>
              <a:t>modify</a:t>
            </a:r>
            <a:r>
              <a:rPr lang="fr-CH" dirty="0" smtClean="0">
                <a:solidFill>
                  <a:schemeClr val="tx1"/>
                </a:solidFill>
              </a:rPr>
              <a:t> the </a:t>
            </a:r>
            <a:r>
              <a:rPr lang="fr-CH" dirty="0" err="1" smtClean="0">
                <a:solidFill>
                  <a:schemeClr val="tx1"/>
                </a:solidFill>
              </a:rPr>
              <a:t>task’s</a:t>
            </a:r>
            <a:r>
              <a:rPr lang="fr-CH" dirty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Callable</a:t>
            </a:r>
            <a:r>
              <a:rPr lang="fr-CH" dirty="0" smtClean="0">
                <a:solidFill>
                  <a:schemeClr val="tx1"/>
                </a:solidFill>
              </a:rPr>
              <a:t> to show the computations.</a:t>
            </a:r>
            <a:endParaRPr lang="fr-CH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CH" dirty="0" err="1" smtClean="0">
                <a:solidFill>
                  <a:schemeClr val="tx1"/>
                </a:solidFill>
              </a:rPr>
              <a:t>We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can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do </a:t>
            </a:r>
            <a:r>
              <a:rPr lang="fr-CH" dirty="0" err="1" smtClean="0">
                <a:solidFill>
                  <a:schemeClr val="tx1"/>
                </a:solidFill>
              </a:rPr>
              <a:t>that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smtClean="0">
                <a:solidFill>
                  <a:schemeClr val="tx1"/>
                </a:solidFill>
              </a:rPr>
              <a:t>by </a:t>
            </a:r>
            <a:r>
              <a:rPr lang="fr-CH" dirty="0" err="1" smtClean="0">
                <a:solidFill>
                  <a:schemeClr val="tx1"/>
                </a:solidFill>
              </a:rPr>
              <a:t>extending</a:t>
            </a:r>
            <a:r>
              <a:rPr lang="fr-CH" dirty="0" smtClean="0">
                <a:solidFill>
                  <a:schemeClr val="tx1"/>
                </a:solidFill>
              </a:rPr>
              <a:t> </a:t>
            </a:r>
            <a:r>
              <a:rPr lang="fr-CH" dirty="0" err="1" smtClean="0">
                <a:solidFill>
                  <a:schemeClr val="tx1"/>
                </a:solidFill>
              </a:rPr>
              <a:t>FutureTask</a:t>
            </a:r>
            <a:r>
              <a:rPr lang="fr-CH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Bandelier Matthieu, Mut Horia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EE26-ED9C-4A04-B78D-673AD8430FF9}" type="slidenum">
              <a:rPr lang="fr-CH" smtClean="0">
                <a:solidFill>
                  <a:schemeClr val="tx1"/>
                </a:solidFill>
              </a:rPr>
              <a:t>9</a:t>
            </a:fld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3" y="1683214"/>
            <a:ext cx="537285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</TotalTime>
  <Words>400</Words>
  <Application>Microsoft Office PowerPoint</Application>
  <PresentationFormat>Grand écran</PresentationFormat>
  <Paragraphs>99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Secteur</vt:lpstr>
      <vt:lpstr>Callable &amp; FutureTASk</vt:lpstr>
      <vt:lpstr>1.1 Callable - Introduction</vt:lpstr>
      <vt:lpstr>1.2 Callable - Details</vt:lpstr>
      <vt:lpstr>1.3  Callable – example</vt:lpstr>
      <vt:lpstr>1.3.1  Callable – example / Code (INTERFACE)</vt:lpstr>
      <vt:lpstr>1.3.2  Callable – example / CODE (main)</vt:lpstr>
      <vt:lpstr>2.1 Futuretask – Introduction</vt:lpstr>
      <vt:lpstr>2.2  Futuretask – DETails</vt:lpstr>
      <vt:lpstr>2.3 Futuretask – example</vt:lpstr>
      <vt:lpstr>2.3 Futuretask – example / COde</vt:lpstr>
      <vt:lpstr>2.3 Demo</vt:lpstr>
      <vt:lpstr>3.1  Conclusion</vt:lpstr>
      <vt:lpstr>4  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Callable &amp; FutureTASk</dc:title>
  <dc:creator>Mateli</dc:creator>
  <cp:lastModifiedBy>Mut Horia</cp:lastModifiedBy>
  <cp:revision>47</cp:revision>
  <dcterms:created xsi:type="dcterms:W3CDTF">2015-06-02T04:52:24Z</dcterms:created>
  <dcterms:modified xsi:type="dcterms:W3CDTF">2015-06-02T10:14:10Z</dcterms:modified>
</cp:coreProperties>
</file>