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9F6-FABE-4AA8-883C-C28EAE0B113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15B2-FE14-4E01-BAE4-8D844AFA9B1F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7684-FCBF-4488-87AF-53732EB08146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3BC3-E69D-4050-B7E5-72FFB3AF57A9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1ADE-C74B-4816-AD93-3CA226F94F8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AAD-20BB-40E9-90B7-E1623BA98809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D4F8-E73F-4930-A883-3D0F324F39B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E47-C42E-4561-A69E-3B69DC735C47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B99D-B57A-4359-9C29-146039C2FB6A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64D1-3171-4171-A829-451874BAC4C9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AC4C-0BDE-47D0-8AE7-A33F4E1893F8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E6B-E7EE-4240-98BB-E618ED060019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B721-B6AF-4998-9A08-6177083966C5}" type="datetime1">
              <a:rPr lang="fr-CH" smtClean="0"/>
              <a:t>02.06.2015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A195-2661-4BBA-B12A-131ED4EAD152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151B-2DBB-4620-B281-52B2821C80F0}" type="datetime1">
              <a:rPr lang="fr-CH" smtClean="0"/>
              <a:t>02.06.2015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68BE-BBEB-4555-B4A3-4FE86DC4C2A1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4183-B6F4-4CAC-AA3E-699AA6A5BA5E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04BB9F-3861-4472-B677-3B85C0777A34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090/java-callable-future-example" TargetMode="External"/><Relationship Id="rId2" Type="http://schemas.openxmlformats.org/officeDocument/2006/relationships/hyperlink" Target="http://www.journaldev.com/1162/java-multi-threading-concurrency-interview-questions-with-answers#callable-future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oracle.com/javase/7/docs/api/java/util/concurrent/FutureTask.html" TargetMode="External"/><Relationship Id="rId4" Type="http://schemas.openxmlformats.org/officeDocument/2006/relationships/hyperlink" Target="https://docs.oracle.com/javase/7/docs/api/java/util/concurrent/Call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Classes liées à la concurrence en Java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1744"/>
              </p:ext>
            </p:extLst>
          </p:nvPr>
        </p:nvGraphicFramePr>
        <p:xfrm>
          <a:off x="1092201" y="2691341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Informations : </a:t>
            </a:r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www.journaldev.com/1162/java-multi-threading-concurrency-interview-questions-with-answers#callable-future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Code </a:t>
            </a:r>
            <a:r>
              <a:rPr lang="fr-CH" dirty="0"/>
              <a:t>: </a:t>
            </a:r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www.journaldev.com/1090/java-callable-future-example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docs.oracle.com/javase/7/docs/api/java/util/concurrent/Callable.html</a:t>
            </a:r>
            <a:endParaRPr lang="fr-CH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5"/>
              </a:rPr>
              <a:t>http://</a:t>
            </a:r>
            <a:r>
              <a:rPr lang="fr-CH" dirty="0" smtClean="0">
                <a:hlinkClick r:id="rId5"/>
              </a:rPr>
              <a:t>docs.oracle.com/javase/7/docs/api/java/util/concurrent/FutureTask.html</a:t>
            </a:r>
            <a:endParaRPr lang="fr-CH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Inteface</a:t>
            </a:r>
            <a:endParaRPr lang="fr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Since</a:t>
            </a:r>
            <a:r>
              <a:rPr lang="fr-CH" dirty="0"/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java.util.concurrent</a:t>
            </a:r>
            <a:r>
              <a:rPr lang="fr-CH" dirty="0"/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Similar</a:t>
            </a:r>
            <a:r>
              <a:rPr lang="fr-CH" dirty="0"/>
              <a:t> to </a:t>
            </a:r>
            <a:r>
              <a:rPr lang="fr-CH" dirty="0" err="1"/>
              <a:t>Runnable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2</a:t>
            </a:fld>
            <a:endParaRPr lang="fr-CH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Generic to define the </a:t>
            </a:r>
            <a:r>
              <a:rPr lang="en-US" dirty="0" smtClean="0"/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Executors </a:t>
            </a:r>
            <a:r>
              <a:rPr lang="en-US" dirty="0"/>
              <a:t>class provide useful methods to execute Callable in a thread pool.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Callable </a:t>
            </a:r>
            <a:r>
              <a:rPr lang="en-US" dirty="0"/>
              <a:t>tasks return </a:t>
            </a:r>
            <a:r>
              <a:rPr lang="en-US" dirty="0" err="1"/>
              <a:t>java.util.concurrent.Future</a:t>
            </a:r>
            <a:r>
              <a:rPr lang="en-US" dirty="0"/>
              <a:t> object. Using </a:t>
            </a:r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b="1" dirty="0" err="1" smtClean="0"/>
              <a:t>FutureTask</a:t>
            </a:r>
            <a:r>
              <a:rPr lang="en-US" dirty="0" smtClean="0"/>
              <a:t>) we </a:t>
            </a:r>
            <a:r>
              <a:rPr lang="en-US" dirty="0"/>
              <a:t>can find out the status of the Callable task and get the returned Object.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an </a:t>
            </a:r>
            <a:r>
              <a:rPr lang="fr-CH" dirty="0" err="1" smtClean="0"/>
              <a:t>Integral</a:t>
            </a:r>
            <a:r>
              <a:rPr lang="fr-CH" dirty="0"/>
              <a:t> </a:t>
            </a:r>
            <a:r>
              <a:rPr lang="fr-CH" dirty="0" smtClean="0"/>
              <a:t>in </a:t>
            </a:r>
            <a:r>
              <a:rPr lang="fr-CH" dirty="0" err="1" smtClean="0"/>
              <a:t>order</a:t>
            </a:r>
            <a:r>
              <a:rPr lang="fr-CH" dirty="0" smtClean="0"/>
              <a:t> to </a:t>
            </a:r>
            <a:r>
              <a:rPr lang="fr-CH" dirty="0" err="1" smtClean="0"/>
              <a:t>get</a:t>
            </a:r>
            <a:r>
              <a:rPr lang="fr-CH" dirty="0" smtClean="0"/>
              <a:t> Pi and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as </a:t>
            </a:r>
            <a:r>
              <a:rPr lang="fr-CH" dirty="0" err="1" smtClean="0"/>
              <a:t>fast</a:t>
            </a:r>
            <a:r>
              <a:rPr lang="fr-CH" dirty="0" smtClean="0"/>
              <a:t>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Instead</a:t>
            </a:r>
            <a:r>
              <a:rPr lang="fr-CH" dirty="0" smtClean="0"/>
              <a:t> of </a:t>
            </a:r>
            <a:r>
              <a:rPr lang="fr-CH" dirty="0" err="1" smtClean="0"/>
              <a:t>sequential</a:t>
            </a:r>
            <a:r>
              <a:rPr lang="fr-CH" dirty="0" smtClean="0"/>
              <a:t> </a:t>
            </a:r>
            <a:r>
              <a:rPr lang="fr-CH" dirty="0" err="1" smtClean="0"/>
              <a:t>programming</a:t>
            </a:r>
            <a:r>
              <a:rPr lang="fr-CH" dirty="0" smtClean="0"/>
              <a:t>, </a:t>
            </a:r>
            <a:r>
              <a:rPr lang="fr-CH" dirty="0" err="1"/>
              <a:t>w</a:t>
            </a:r>
            <a:r>
              <a:rPr lang="fr-CH" dirty="0" err="1" smtClean="0"/>
              <a:t>e</a:t>
            </a:r>
            <a:r>
              <a:rPr lang="fr-CH" dirty="0" smtClean="0"/>
              <a:t> split the computation in </a:t>
            </a:r>
            <a:r>
              <a:rPr lang="fr-CH" dirty="0" err="1" smtClean="0"/>
              <a:t>differents</a:t>
            </a:r>
            <a:r>
              <a:rPr lang="fr-CH" dirty="0" smtClean="0"/>
              <a:t>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Each</a:t>
            </a:r>
            <a:r>
              <a:rPr lang="fr-CH" dirty="0" smtClean="0"/>
              <a:t> Thread </a:t>
            </a:r>
            <a:r>
              <a:rPr lang="fr-CH" dirty="0" err="1" smtClean="0"/>
              <a:t>is</a:t>
            </a:r>
            <a:r>
              <a:rPr lang="fr-CH" dirty="0" smtClean="0"/>
              <a:t> an instance of a class «</a:t>
            </a:r>
            <a:r>
              <a:rPr lang="fr-CH" dirty="0" err="1" smtClean="0"/>
              <a:t>CallableExemple</a:t>
            </a:r>
            <a:r>
              <a:rPr lang="fr-CH" dirty="0" smtClean="0"/>
              <a:t>»,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implements</a:t>
            </a:r>
            <a:r>
              <a:rPr lang="fr-CH" dirty="0" smtClean="0"/>
              <a:t> </a:t>
            </a:r>
            <a:r>
              <a:rPr lang="fr-CH" dirty="0" err="1" smtClean="0"/>
              <a:t>Callable</a:t>
            </a:r>
            <a:r>
              <a:rPr lang="fr-CH" dirty="0" smtClean="0"/>
              <a:t> interface.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5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901764"/>
            <a:ext cx="9859963" cy="46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6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47239"/>
            <a:ext cx="9902826" cy="13917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63912"/>
            <a:ext cx="8535988" cy="3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an </a:t>
            </a:r>
            <a:r>
              <a:rPr lang="fr-CH" dirty="0" err="1" smtClean="0"/>
              <a:t>Integral</a:t>
            </a:r>
            <a:r>
              <a:rPr lang="fr-CH" dirty="0"/>
              <a:t> </a:t>
            </a:r>
            <a:r>
              <a:rPr lang="fr-CH" dirty="0" smtClean="0"/>
              <a:t>in </a:t>
            </a:r>
            <a:r>
              <a:rPr lang="fr-CH" dirty="0" err="1" smtClean="0"/>
              <a:t>order</a:t>
            </a:r>
            <a:r>
              <a:rPr lang="fr-CH" dirty="0" smtClean="0"/>
              <a:t> to </a:t>
            </a:r>
            <a:r>
              <a:rPr lang="fr-CH" dirty="0" err="1" smtClean="0"/>
              <a:t>get</a:t>
            </a:r>
            <a:r>
              <a:rPr lang="fr-CH" dirty="0" smtClean="0"/>
              <a:t> Pi and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as </a:t>
            </a:r>
            <a:r>
              <a:rPr lang="fr-CH" dirty="0" err="1" smtClean="0"/>
              <a:t>fast</a:t>
            </a:r>
            <a:r>
              <a:rPr lang="fr-CH" dirty="0" smtClean="0"/>
              <a:t>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Instead</a:t>
            </a:r>
            <a:r>
              <a:rPr lang="fr-CH" dirty="0" smtClean="0"/>
              <a:t> of </a:t>
            </a:r>
            <a:r>
              <a:rPr lang="fr-CH" dirty="0" err="1" smtClean="0"/>
              <a:t>sequential</a:t>
            </a:r>
            <a:r>
              <a:rPr lang="fr-CH" dirty="0" smtClean="0"/>
              <a:t> </a:t>
            </a:r>
            <a:r>
              <a:rPr lang="fr-CH" dirty="0" err="1" smtClean="0"/>
              <a:t>programming</a:t>
            </a:r>
            <a:r>
              <a:rPr lang="fr-CH" dirty="0" smtClean="0"/>
              <a:t>, </a:t>
            </a:r>
            <a:r>
              <a:rPr lang="fr-CH" dirty="0" err="1"/>
              <a:t>w</a:t>
            </a:r>
            <a:r>
              <a:rPr lang="fr-CH" dirty="0" err="1" smtClean="0"/>
              <a:t>e</a:t>
            </a:r>
            <a:r>
              <a:rPr lang="fr-CH" dirty="0" smtClean="0"/>
              <a:t> split the computation in </a:t>
            </a:r>
            <a:r>
              <a:rPr lang="fr-CH" dirty="0" err="1" smtClean="0"/>
              <a:t>differents</a:t>
            </a:r>
            <a:r>
              <a:rPr lang="fr-CH" dirty="0" smtClean="0"/>
              <a:t>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Each</a:t>
            </a:r>
            <a:r>
              <a:rPr lang="fr-CH" dirty="0" smtClean="0"/>
              <a:t> Thread </a:t>
            </a:r>
            <a:r>
              <a:rPr lang="fr-CH" dirty="0" err="1" smtClean="0"/>
              <a:t>is</a:t>
            </a:r>
            <a:r>
              <a:rPr lang="fr-CH" dirty="0" smtClean="0"/>
              <a:t> an instance of a class «</a:t>
            </a:r>
            <a:r>
              <a:rPr lang="fr-CH" dirty="0" err="1" smtClean="0"/>
              <a:t>CallableExemple</a:t>
            </a:r>
            <a:r>
              <a:rPr lang="fr-CH" dirty="0" smtClean="0"/>
              <a:t>»,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implements</a:t>
            </a:r>
            <a:r>
              <a:rPr lang="fr-CH" dirty="0" smtClean="0"/>
              <a:t> </a:t>
            </a:r>
            <a:r>
              <a:rPr lang="fr-CH" dirty="0" err="1" smtClean="0"/>
              <a:t>Callable</a:t>
            </a:r>
            <a:r>
              <a:rPr lang="fr-CH" dirty="0" smtClean="0"/>
              <a:t> interface.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320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Futuretask – example / CODE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Mateli</cp:lastModifiedBy>
  <cp:revision>26</cp:revision>
  <dcterms:created xsi:type="dcterms:W3CDTF">2015-06-02T04:52:24Z</dcterms:created>
  <dcterms:modified xsi:type="dcterms:W3CDTF">2015-06-02T06:22:52Z</dcterms:modified>
</cp:coreProperties>
</file>