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5CC8070-56B3-46DB-9E80-F477FA287A43}">
          <p14:sldIdLst>
            <p14:sldId id="256"/>
            <p14:sldId id="259"/>
            <p14:sldId id="260"/>
            <p14:sldId id="262"/>
            <p14:sldId id="269"/>
            <p14:sldId id="270"/>
            <p14:sldId id="271"/>
            <p14:sldId id="272"/>
            <p14:sldId id="273"/>
            <p14:sldId id="276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8E0-D255-4C15-9D8F-0F99A0E85AE2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5653-B57E-4765-B5E4-50685F962C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1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5653-B57E-4765-B5E4-50685F962CA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597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42FB-FD47-492C-B532-84BA24AA1252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48F-9DEE-4FC7-BBDD-D5BF3BE6B4CA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5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FBC-760A-4745-92AD-2B38A5CBF2A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5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131-A290-4103-9DCA-383161D3080D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67C3-999E-4DF0-97B8-CAF451AED05F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BC18-6ADB-4E80-9399-72FFF09540EC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9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0C88-11C4-44C9-959E-9AAEE8669AD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FDAE-BCBD-4777-A806-33C5521F6E9C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68E5-A892-4819-A5FF-990739A5AA40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CD24-AF35-4B3E-B1D4-61BED39E4465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940A-A442-49CC-BB93-5C494FA62A5B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F64C-40A4-46BC-8688-EE47E4BCA59B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62F5-0C90-423C-A0E2-2E4919DDABB5}" type="datetime1">
              <a:rPr lang="fr-CH" smtClean="0"/>
              <a:t>02.06.2015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1B3-7B13-4CD8-849D-017016AA3761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9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0A9-41EF-4060-88A0-3010DB91E7D6}" type="datetime1">
              <a:rPr lang="fr-CH" smtClean="0"/>
              <a:t>02.06.2015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73F-02A6-4F7A-B131-BA962B89D4F6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78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B26-51C6-4CD5-82BC-990CCF39521F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4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13D6AE-CC7F-4675-A018-39E675468283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090/java-callable-future-example" TargetMode="External"/><Relationship Id="rId2" Type="http://schemas.openxmlformats.org/officeDocument/2006/relationships/hyperlink" Target="http://www.journaldev.com/1162/java-multi-threading-concurrency-interview-questions-with-answers#callable-future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ocs.oracle.com/javase/7/docs/api/java/util/concurrent/FutureTask.html" TargetMode="External"/><Relationship Id="rId4" Type="http://schemas.openxmlformats.org/officeDocument/2006/relationships/hyperlink" Target="https://docs.oracle.com/javase/7/docs/api/java/util/concurrent/Callab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Callable</a:t>
            </a:r>
            <a:r>
              <a:rPr lang="fr-CH" dirty="0" smtClean="0"/>
              <a:t> &amp; </a:t>
            </a:r>
            <a:r>
              <a:rPr lang="fr-CH" dirty="0" err="1" smtClean="0"/>
              <a:t>FutureTASk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concurrency tools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Matthieu Bandelier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</a:t>
            </a:r>
            <a:r>
              <a:rPr lang="en-US" dirty="0" smtClean="0">
                <a:solidFill>
                  <a:schemeClr val="tx1"/>
                </a:solidFill>
              </a:rPr>
              <a:t> Horia Mut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</a:t>
            </a:r>
            <a:r>
              <a:rPr lang="fr-CH" dirty="0" err="1" smtClean="0"/>
              <a:t>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6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3.1  Conclusion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1744"/>
              </p:ext>
            </p:extLst>
          </p:nvPr>
        </p:nvGraphicFramePr>
        <p:xfrm>
          <a:off x="1092201" y="2691341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FutureTask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4  Sources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1" y="2286001"/>
            <a:ext cx="10058401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Informations : </a:t>
            </a:r>
            <a:r>
              <a:rPr lang="fr-CH" dirty="0">
                <a:hlinkClick r:id="rId2"/>
              </a:rPr>
              <a:t>http://</a:t>
            </a:r>
            <a:r>
              <a:rPr lang="fr-CH" dirty="0" smtClean="0">
                <a:hlinkClick r:id="rId2"/>
              </a:rPr>
              <a:t>www.journaldev.com/1162/java-multi-threading-concurrency-interview-questions-with-answers#callable-future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Code </a:t>
            </a:r>
            <a:r>
              <a:rPr lang="fr-CH" dirty="0"/>
              <a:t>: </a:t>
            </a:r>
            <a:r>
              <a:rPr lang="fr-CH" dirty="0">
                <a:hlinkClick r:id="rId3"/>
              </a:rPr>
              <a:t>http://</a:t>
            </a:r>
            <a:r>
              <a:rPr lang="fr-CH" dirty="0" smtClean="0">
                <a:hlinkClick r:id="rId3"/>
              </a:rPr>
              <a:t>www.journaldev.com/1090/java-callable-future-example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API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4"/>
              </a:rPr>
              <a:t>https://</a:t>
            </a:r>
            <a:r>
              <a:rPr lang="fr-CH" dirty="0" smtClean="0">
                <a:hlinkClick r:id="rId4"/>
              </a:rPr>
              <a:t>docs.oracle.com/javase/7/docs/api/java/util/concurrent/Callable.html</a:t>
            </a:r>
            <a:endParaRPr lang="fr-CH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5"/>
              </a:rPr>
              <a:t>http://</a:t>
            </a:r>
            <a:r>
              <a:rPr lang="fr-CH" dirty="0" smtClean="0">
                <a:hlinkClick r:id="rId5"/>
              </a:rPr>
              <a:t>docs.oracle.com/javase/7/docs/api/java/util/concurrent/FutureTask.html</a:t>
            </a:r>
            <a:endParaRPr lang="fr-CH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79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2912"/>
            <a:ext cx="10058400" cy="2743200"/>
          </a:xfrm>
        </p:spPr>
        <p:txBody>
          <a:bodyPr/>
          <a:lstStyle/>
          <a:p>
            <a:r>
              <a:rPr lang="fr-CH" dirty="0" smtClean="0"/>
              <a:t>1.1	</a:t>
            </a:r>
            <a:r>
              <a:rPr lang="fr-CH" dirty="0" err="1" smtClean="0"/>
              <a:t>Callable</a:t>
            </a:r>
            <a:r>
              <a:rPr lang="fr-CH" dirty="0" smtClean="0"/>
              <a:t> -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Inteface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Since</a:t>
            </a:r>
            <a:r>
              <a:rPr lang="fr-CH" dirty="0">
                <a:solidFill>
                  <a:schemeClr val="tx1"/>
                </a:solidFill>
              </a:rPr>
              <a:t> Java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java.util.concurrent</a:t>
            </a:r>
            <a:r>
              <a:rPr lang="fr-CH" dirty="0">
                <a:solidFill>
                  <a:schemeClr val="tx1"/>
                </a:solidFill>
              </a:rPr>
              <a:t>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Similar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Runnable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9894"/>
              </p:ext>
            </p:extLst>
          </p:nvPr>
        </p:nvGraphicFramePr>
        <p:xfrm>
          <a:off x="3377446" y="26365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978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Requested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method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</a:t>
                      </a:r>
                      <a:r>
                        <a:rPr lang="fr-CH" dirty="0" smtClean="0"/>
                        <a:t>()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return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«</a:t>
                      </a:r>
                      <a:r>
                        <a:rPr lang="fr-CH" dirty="0" err="1" smtClean="0"/>
                        <a:t>Any</a:t>
                      </a:r>
                      <a:r>
                        <a:rPr lang="fr-CH" dirty="0" smtClean="0"/>
                        <a:t> Object»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void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throw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14338"/>
            <a:ext cx="10058400" cy="2743200"/>
          </a:xfrm>
        </p:spPr>
        <p:txBody>
          <a:bodyPr/>
          <a:lstStyle/>
          <a:p>
            <a:r>
              <a:rPr lang="fr-CH" dirty="0" smtClean="0"/>
              <a:t>1.2	</a:t>
            </a:r>
            <a:r>
              <a:rPr lang="fr-CH" dirty="0" err="1" smtClean="0"/>
              <a:t>Callable</a:t>
            </a:r>
            <a:r>
              <a:rPr lang="fr-CH" dirty="0" smtClean="0"/>
              <a:t> -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570162"/>
            <a:ext cx="8535988" cy="3008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</a:rPr>
              <a:t>Generic </a:t>
            </a:r>
            <a:r>
              <a:rPr lang="en-US" dirty="0">
                <a:solidFill>
                  <a:schemeClr val="tx1"/>
                </a:solidFill>
              </a:rPr>
              <a:t>to define the </a:t>
            </a:r>
            <a:r>
              <a:rPr lang="en-US" dirty="0" smtClean="0">
                <a:solidFill>
                  <a:schemeClr val="tx1"/>
                </a:solidFill>
              </a:rPr>
              <a:t>return type ( &lt;Object&gt;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Executors </a:t>
            </a:r>
            <a:r>
              <a:rPr lang="en-US" dirty="0">
                <a:solidFill>
                  <a:schemeClr val="tx1"/>
                </a:solidFill>
              </a:rPr>
              <a:t>class provide useful methods to execute Callable in a thread pool.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Callable </a:t>
            </a:r>
            <a:r>
              <a:rPr lang="en-US" dirty="0">
                <a:solidFill>
                  <a:schemeClr val="tx1"/>
                </a:solidFill>
              </a:rPr>
              <a:t>tasks return </a:t>
            </a:r>
            <a:r>
              <a:rPr lang="en-US" dirty="0" err="1">
                <a:solidFill>
                  <a:schemeClr val="tx1"/>
                </a:solidFill>
              </a:rPr>
              <a:t>java.util.concurrent.Future</a:t>
            </a:r>
            <a:r>
              <a:rPr lang="en-US" dirty="0">
                <a:solidFill>
                  <a:schemeClr val="tx1"/>
                </a:solidFill>
              </a:rPr>
              <a:t> object. Using </a:t>
            </a:r>
            <a:r>
              <a:rPr lang="en-US" b="1" dirty="0">
                <a:solidFill>
                  <a:schemeClr val="tx1"/>
                </a:solidFill>
              </a:rPr>
              <a:t>Future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(or </a:t>
            </a:r>
            <a:r>
              <a:rPr lang="en-US" b="1" dirty="0" err="1" smtClean="0">
                <a:solidFill>
                  <a:schemeClr val="tx1"/>
                </a:solidFill>
              </a:rPr>
              <a:t>FutureTask</a:t>
            </a:r>
            <a:r>
              <a:rPr lang="en-US" dirty="0" smtClean="0">
                <a:solidFill>
                  <a:schemeClr val="tx1"/>
                </a:solidFill>
              </a:rPr>
              <a:t>) we </a:t>
            </a:r>
            <a:r>
              <a:rPr lang="en-US" dirty="0">
                <a:solidFill>
                  <a:schemeClr val="tx1"/>
                </a:solidFill>
              </a:rPr>
              <a:t>can find out the status of the Callable task and get the returned Object.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1.3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want to compute an Integral in order to get Pi and we want to compute concurrently.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Instead of sequential programming, we split the computation in different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Thread is an instance of a class «</a:t>
            </a:r>
            <a:r>
              <a:rPr lang="en-US" dirty="0" err="1" smtClean="0">
                <a:solidFill>
                  <a:schemeClr val="tx1"/>
                </a:solidFill>
              </a:rPr>
              <a:t>CallableExemple</a:t>
            </a:r>
            <a:r>
              <a:rPr lang="en-US" dirty="0" smtClean="0">
                <a:solidFill>
                  <a:schemeClr val="tx1"/>
                </a:solidFill>
              </a:rPr>
              <a:t>», which implements Callable interface.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172977"/>
            <a:ext cx="10058400" cy="1485900"/>
          </a:xfrm>
        </p:spPr>
        <p:txBody>
          <a:bodyPr/>
          <a:lstStyle/>
          <a:p>
            <a:r>
              <a:rPr lang="fr-CH" dirty="0" smtClean="0"/>
              <a:t>1.3.1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(INTERFACE)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8535988" cy="37576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901764"/>
            <a:ext cx="9859963" cy="46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8488"/>
            <a:ext cx="10058400" cy="1485900"/>
          </a:xfrm>
        </p:spPr>
        <p:txBody>
          <a:bodyPr/>
          <a:lstStyle/>
          <a:p>
            <a:r>
              <a:rPr lang="fr-CH" dirty="0" smtClean="0"/>
              <a:t>1.3.2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(main)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6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47239"/>
            <a:ext cx="9902826" cy="13917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63912"/>
            <a:ext cx="8535988" cy="36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2.1	</a:t>
            </a:r>
            <a:r>
              <a:rPr lang="fr-CH" dirty="0" err="1" smtClean="0"/>
              <a:t>Futuretask</a:t>
            </a:r>
            <a:r>
              <a:rPr lang="fr-CH" dirty="0" smtClean="0"/>
              <a:t> –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cancelable asynchronous computation.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Implementation of </a:t>
            </a:r>
            <a:r>
              <a:rPr lang="en-US" dirty="0" err="1" smtClean="0">
                <a:solidFill>
                  <a:schemeClr val="tx1"/>
                </a:solidFill>
              </a:rPr>
              <a:t>RunnableFuture</a:t>
            </a:r>
            <a:r>
              <a:rPr lang="en-US" dirty="0" smtClean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7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2.2	</a:t>
            </a:r>
            <a:r>
              <a:rPr lang="fr-CH" dirty="0"/>
              <a:t> </a:t>
            </a:r>
            <a:r>
              <a:rPr lang="fr-CH" dirty="0" err="1"/>
              <a:t>Futuretask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be used to wrap a Callable or Runnable Object.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RunnableFuture</a:t>
            </a:r>
            <a:r>
              <a:rPr lang="fr-CH" dirty="0" smtClean="0">
                <a:solidFill>
                  <a:schemeClr val="tx1"/>
                </a:solidFill>
              </a:rPr>
              <a:t> interface: an extension of </a:t>
            </a:r>
            <a:r>
              <a:rPr lang="fr-CH" dirty="0" err="1" smtClean="0">
                <a:solidFill>
                  <a:schemeClr val="tx1"/>
                </a:solidFill>
              </a:rPr>
              <a:t>Runnable</a:t>
            </a:r>
            <a:r>
              <a:rPr lang="fr-CH" dirty="0" smtClean="0">
                <a:solidFill>
                  <a:schemeClr val="tx1"/>
                </a:solidFill>
              </a:rPr>
              <a:t> and Future&lt;V&gt;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want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get</a:t>
            </a:r>
            <a:r>
              <a:rPr lang="fr-CH" dirty="0" smtClean="0">
                <a:solidFill>
                  <a:schemeClr val="tx1"/>
                </a:solidFill>
              </a:rPr>
              <a:t> the </a:t>
            </a:r>
            <a:r>
              <a:rPr lang="fr-CH" dirty="0" err="1" smtClean="0">
                <a:solidFill>
                  <a:schemeClr val="tx1"/>
                </a:solidFill>
              </a:rPr>
              <a:t>compute</a:t>
            </a:r>
            <a:r>
              <a:rPr lang="fr-CH" dirty="0" smtClean="0">
                <a:solidFill>
                  <a:schemeClr val="tx1"/>
                </a:solidFill>
              </a:rPr>
              <a:t> an </a:t>
            </a:r>
            <a:r>
              <a:rPr lang="fr-CH" dirty="0" err="1" smtClean="0">
                <a:solidFill>
                  <a:schemeClr val="tx1"/>
                </a:solidFill>
              </a:rPr>
              <a:t>Integral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smtClean="0">
                <a:solidFill>
                  <a:schemeClr val="tx1"/>
                </a:solidFill>
              </a:rPr>
              <a:t>in </a:t>
            </a:r>
            <a:r>
              <a:rPr lang="fr-CH" dirty="0" err="1" smtClean="0">
                <a:solidFill>
                  <a:schemeClr val="tx1"/>
                </a:solidFill>
              </a:rPr>
              <a:t>order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get</a:t>
            </a:r>
            <a:r>
              <a:rPr lang="fr-CH" dirty="0" smtClean="0">
                <a:solidFill>
                  <a:schemeClr val="tx1"/>
                </a:solidFill>
              </a:rPr>
              <a:t> Pi and </a:t>
            </a: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want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compute</a:t>
            </a:r>
            <a:r>
              <a:rPr lang="fr-CH" dirty="0" smtClean="0">
                <a:solidFill>
                  <a:schemeClr val="tx1"/>
                </a:solidFill>
              </a:rPr>
              <a:t> as </a:t>
            </a:r>
            <a:r>
              <a:rPr lang="fr-CH" dirty="0" err="1" smtClean="0">
                <a:solidFill>
                  <a:schemeClr val="tx1"/>
                </a:solidFill>
              </a:rPr>
              <a:t>fast</a:t>
            </a:r>
            <a:r>
              <a:rPr lang="fr-CH" dirty="0" smtClean="0">
                <a:solidFill>
                  <a:schemeClr val="tx1"/>
                </a:solidFill>
              </a:rPr>
              <a:t>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Instead</a:t>
            </a:r>
            <a:r>
              <a:rPr lang="fr-CH" dirty="0" smtClean="0">
                <a:solidFill>
                  <a:schemeClr val="tx1"/>
                </a:solidFill>
              </a:rPr>
              <a:t> of </a:t>
            </a:r>
            <a:r>
              <a:rPr lang="fr-CH" dirty="0" err="1" smtClean="0">
                <a:solidFill>
                  <a:schemeClr val="tx1"/>
                </a:solidFill>
              </a:rPr>
              <a:t>sequential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programming</a:t>
            </a:r>
            <a:r>
              <a:rPr lang="fr-CH" dirty="0" smtClean="0">
                <a:solidFill>
                  <a:schemeClr val="tx1"/>
                </a:solidFill>
              </a:rPr>
              <a:t>, </a:t>
            </a:r>
            <a:r>
              <a:rPr lang="fr-CH" dirty="0" err="1">
                <a:solidFill>
                  <a:schemeClr val="tx1"/>
                </a:solidFill>
              </a:rPr>
              <a:t>w</a:t>
            </a:r>
            <a:r>
              <a:rPr lang="fr-CH" dirty="0" err="1" smtClean="0">
                <a:solidFill>
                  <a:schemeClr val="tx1"/>
                </a:solidFill>
              </a:rPr>
              <a:t>e</a:t>
            </a:r>
            <a:r>
              <a:rPr lang="fr-CH" dirty="0" smtClean="0">
                <a:solidFill>
                  <a:schemeClr val="tx1"/>
                </a:solidFill>
              </a:rPr>
              <a:t> split the computation in </a:t>
            </a:r>
            <a:r>
              <a:rPr lang="fr-CH" dirty="0" err="1" smtClean="0">
                <a:solidFill>
                  <a:schemeClr val="tx1"/>
                </a:solidFill>
              </a:rPr>
              <a:t>differents</a:t>
            </a:r>
            <a:r>
              <a:rPr lang="fr-CH" dirty="0" smtClean="0">
                <a:solidFill>
                  <a:schemeClr val="tx1"/>
                </a:solidFill>
              </a:rPr>
              <a:t>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Each</a:t>
            </a:r>
            <a:r>
              <a:rPr lang="fr-CH" dirty="0" smtClean="0">
                <a:solidFill>
                  <a:schemeClr val="tx1"/>
                </a:solidFill>
              </a:rPr>
              <a:t> Thread </a:t>
            </a:r>
            <a:r>
              <a:rPr lang="fr-CH" dirty="0" err="1" smtClean="0">
                <a:solidFill>
                  <a:schemeClr val="tx1"/>
                </a:solidFill>
              </a:rPr>
              <a:t>is</a:t>
            </a:r>
            <a:r>
              <a:rPr lang="fr-CH" dirty="0" smtClean="0">
                <a:solidFill>
                  <a:schemeClr val="tx1"/>
                </a:solidFill>
              </a:rPr>
              <a:t> an instance of a class «</a:t>
            </a:r>
            <a:r>
              <a:rPr lang="fr-CH" dirty="0" err="1" smtClean="0">
                <a:solidFill>
                  <a:schemeClr val="tx1"/>
                </a:solidFill>
              </a:rPr>
              <a:t>CallableExemple</a:t>
            </a:r>
            <a:r>
              <a:rPr lang="fr-CH" dirty="0" smtClean="0">
                <a:solidFill>
                  <a:schemeClr val="tx1"/>
                </a:solidFill>
              </a:rPr>
              <a:t>», </a:t>
            </a:r>
            <a:r>
              <a:rPr lang="fr-CH" dirty="0" err="1" smtClean="0">
                <a:solidFill>
                  <a:schemeClr val="tx1"/>
                </a:solidFill>
              </a:rPr>
              <a:t>which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implements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Callable</a:t>
            </a:r>
            <a:r>
              <a:rPr lang="fr-CH" dirty="0" smtClean="0">
                <a:solidFill>
                  <a:schemeClr val="tx1"/>
                </a:solidFill>
              </a:rPr>
              <a:t> interface.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8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</a:t>
            </a:r>
            <a:r>
              <a:rPr lang="fr-CH" dirty="0"/>
              <a:t> to </a:t>
            </a:r>
            <a:r>
              <a:rPr lang="fr-CH" dirty="0" err="1"/>
              <a:t>get</a:t>
            </a:r>
            <a:r>
              <a:rPr lang="fr-CH" dirty="0"/>
              <a:t> the </a:t>
            </a:r>
            <a:r>
              <a:rPr lang="fr-CH" dirty="0" err="1" smtClean="0"/>
              <a:t>computed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r>
              <a:rPr lang="fr-CH" dirty="0" smtClean="0"/>
              <a:t>, in </a:t>
            </a:r>
            <a:r>
              <a:rPr lang="fr-CH" dirty="0" err="1"/>
              <a:t>order</a:t>
            </a:r>
            <a:r>
              <a:rPr lang="fr-CH" dirty="0"/>
              <a:t> to </a:t>
            </a:r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smtClean="0"/>
              <a:t>Pi.</a:t>
            </a:r>
          </a:p>
          <a:p>
            <a:pPr marL="342900" indent="-342900">
              <a:buFontTx/>
              <a:buChar char="-"/>
            </a:pPr>
            <a:endParaRPr lang="fr-CH" dirty="0" smtClean="0"/>
          </a:p>
          <a:p>
            <a:pPr marL="342900" indent="-342900">
              <a:buFontTx/>
              <a:buChar char="-"/>
            </a:pP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could</a:t>
            </a:r>
            <a:r>
              <a:rPr lang="fr-CH" dirty="0" smtClean="0"/>
              <a:t> do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FutureTask</a:t>
            </a:r>
            <a:r>
              <a:rPr lang="fr-CH" dirty="0" smtClean="0"/>
              <a:t> </a:t>
            </a:r>
            <a:r>
              <a:rPr lang="fr-CH" dirty="0" smtClean="0"/>
              <a:t>class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4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367</Words>
  <Application>Microsoft Office PowerPoint</Application>
  <PresentationFormat>Grand écran</PresentationFormat>
  <Paragraphs>84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Secteur</vt:lpstr>
      <vt:lpstr>Callable &amp; FutureTASk</vt:lpstr>
      <vt:lpstr>1.1 Callable - Introduction</vt:lpstr>
      <vt:lpstr>1.2 Callable - Details</vt:lpstr>
      <vt:lpstr>1.3  Callable – example</vt:lpstr>
      <vt:lpstr>1.3.1  Callable – example / Code (INTERFACE)</vt:lpstr>
      <vt:lpstr>1.3.2  Callable – example / CODE (main)</vt:lpstr>
      <vt:lpstr>2.1 Futuretask – Introduction</vt:lpstr>
      <vt:lpstr>2.2  Futuretask – DETails</vt:lpstr>
      <vt:lpstr>2.3 Futuretask – example</vt:lpstr>
      <vt:lpstr>2.3 Futuretask – example / COde</vt:lpstr>
      <vt:lpstr>2.3 Futuretask – example / CODE</vt:lpstr>
      <vt:lpstr>3.1  Conclusion</vt:lpstr>
      <vt:lpstr>4 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Callable &amp; FutureTASk</dc:title>
  <dc:creator>Mateli</dc:creator>
  <cp:lastModifiedBy>Mut Horia</cp:lastModifiedBy>
  <cp:revision>35</cp:revision>
  <dcterms:created xsi:type="dcterms:W3CDTF">2015-06-02T04:52:24Z</dcterms:created>
  <dcterms:modified xsi:type="dcterms:W3CDTF">2015-06-02T09:10:40Z</dcterms:modified>
</cp:coreProperties>
</file>