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0" r:id="rId4"/>
    <p:sldId id="262" r:id="rId5"/>
    <p:sldId id="269" r:id="rId6"/>
    <p:sldId id="270" r:id="rId7"/>
    <p:sldId id="271" r:id="rId8"/>
    <p:sldId id="272" r:id="rId9"/>
    <p:sldId id="273" r:id="rId10"/>
    <p:sldId id="276" r:id="rId11"/>
    <p:sldId id="277" r:id="rId12"/>
    <p:sldId id="275" r:id="rId13"/>
    <p:sldId id="27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5CC8070-56B3-46DB-9E80-F477FA287A43}">
          <p14:sldIdLst>
            <p14:sldId id="256"/>
            <p14:sldId id="259"/>
            <p14:sldId id="260"/>
            <p14:sldId id="262"/>
            <p14:sldId id="269"/>
            <p14:sldId id="270"/>
            <p14:sldId id="271"/>
            <p14:sldId id="272"/>
            <p14:sldId id="273"/>
            <p14:sldId id="276"/>
            <p14:sldId id="277"/>
            <p14:sldId id="27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D78E0-D255-4C15-9D8F-0F99A0E85AE2}" type="datetimeFigureOut">
              <a:rPr lang="fr-CH" smtClean="0"/>
              <a:t>02.06.2015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05653-B57E-4765-B5E4-50685F962CA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418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29F6-FABE-4AA8-883C-C28EAE0B113F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93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15B2-FE14-4E01-BAE4-8D844AFA9B1F}" type="datetime1">
              <a:rPr lang="fr-CH" smtClean="0"/>
              <a:t>02.06.2015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152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7684-FCBF-4488-87AF-53732EB08146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3546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3BC3-E69D-4050-B7E5-72FFB3AF57A9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558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1ADE-C74B-4816-AD93-3CA226F94F8E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6795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2AAD-20BB-40E9-90B7-E1623BA98809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0993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D4F8-E73F-4930-A883-3D0F324F39BF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7738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AE47-C42E-4561-A69E-3B69DC735C47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0519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B99D-B57A-4359-9C29-146039C2FB6A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152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64D1-3171-4171-A829-451874BAC4C9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371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AC4C-0BDE-47D0-8AE7-A33F4E1893F8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16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9E6B-E7EE-4240-98BB-E618ED060019}" type="datetime1">
              <a:rPr lang="fr-CH" smtClean="0"/>
              <a:t>02.06.2015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668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B721-B6AF-4998-9A08-6177083966C5}" type="datetime1">
              <a:rPr lang="fr-CH" smtClean="0"/>
              <a:t>02.06.2015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408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A195-2661-4BBA-B12A-131ED4EAD152}" type="datetime1">
              <a:rPr lang="fr-CH" smtClean="0"/>
              <a:t>02.06.2015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892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151B-2DBB-4620-B281-52B2821C80F0}" type="datetime1">
              <a:rPr lang="fr-CH" smtClean="0"/>
              <a:t>02.06.2015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339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68BE-BBEB-4555-B4A3-4FE86DC4C2A1}" type="datetime1">
              <a:rPr lang="fr-CH" smtClean="0"/>
              <a:t>02.06.2015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782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4183-B6F4-4CAC-AA3E-699AA6A5BA5E}" type="datetime1">
              <a:rPr lang="fr-CH" smtClean="0"/>
              <a:t>02.06.2015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845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E04BB9F-3861-4472-B677-3B85C0777A34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97857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urnaldev.com/1090/java-callable-future-example" TargetMode="External"/><Relationship Id="rId2" Type="http://schemas.openxmlformats.org/officeDocument/2006/relationships/hyperlink" Target="http://www.journaldev.com/1162/java-multi-threading-concurrency-interview-questions-with-answers#callable-future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docs.oracle.com/javase/7/docs/api/java/util/concurrent/FutureTask.html" TargetMode="External"/><Relationship Id="rId4" Type="http://schemas.openxmlformats.org/officeDocument/2006/relationships/hyperlink" Target="https://docs.oracle.com/javase/7/docs/api/java/util/concurrent/Callabl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Callable</a:t>
            </a:r>
            <a:r>
              <a:rPr lang="fr-CH" dirty="0" smtClean="0"/>
              <a:t> &amp; </a:t>
            </a:r>
            <a:r>
              <a:rPr lang="fr-CH" dirty="0" err="1" smtClean="0"/>
              <a:t>FutureTASk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Classes liées à la concurrence en Java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571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2.3	</a:t>
            </a:r>
            <a:r>
              <a:rPr lang="fr-CH" dirty="0" err="1" smtClean="0"/>
              <a:t>Futuretask</a:t>
            </a:r>
            <a:r>
              <a:rPr lang="fr-CH" dirty="0" smtClean="0"/>
              <a:t> –</a:t>
            </a:r>
            <a:r>
              <a:rPr lang="fr-CH" dirty="0"/>
              <a:t> </a:t>
            </a:r>
            <a:r>
              <a:rPr lang="fr-CH" dirty="0" err="1" smtClean="0"/>
              <a:t>example</a:t>
            </a:r>
            <a:r>
              <a:rPr lang="fr-CH" dirty="0" smtClean="0"/>
              <a:t> / </a:t>
            </a:r>
            <a:r>
              <a:rPr lang="fr-CH" dirty="0" err="1" smtClean="0"/>
              <a:t>COde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7614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2.3	</a:t>
            </a:r>
            <a:r>
              <a:rPr lang="fr-CH" dirty="0" err="1" smtClean="0"/>
              <a:t>Futuretask</a:t>
            </a:r>
            <a:r>
              <a:rPr lang="fr-CH" dirty="0" smtClean="0"/>
              <a:t> –</a:t>
            </a:r>
            <a:r>
              <a:rPr lang="fr-CH" dirty="0"/>
              <a:t> </a:t>
            </a:r>
            <a:r>
              <a:rPr lang="fr-CH" dirty="0" err="1" smtClean="0"/>
              <a:t>example</a:t>
            </a:r>
            <a:r>
              <a:rPr lang="fr-CH" dirty="0" smtClean="0"/>
              <a:t> / CODE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448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3.1  Conclusion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12</a:t>
            </a:fld>
            <a:endParaRPr lang="fr-CH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1744"/>
              </p:ext>
            </p:extLst>
          </p:nvPr>
        </p:nvGraphicFramePr>
        <p:xfrm>
          <a:off x="1092201" y="2691341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Callable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FutureTask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06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4  Sources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1" y="2286001"/>
            <a:ext cx="10058401" cy="36433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smtClean="0"/>
              <a:t>Informations : </a:t>
            </a:r>
            <a:r>
              <a:rPr lang="fr-CH" dirty="0">
                <a:hlinkClick r:id="rId2"/>
              </a:rPr>
              <a:t>http://</a:t>
            </a:r>
            <a:r>
              <a:rPr lang="fr-CH" dirty="0" smtClean="0">
                <a:hlinkClick r:id="rId2"/>
              </a:rPr>
              <a:t>www.journaldev.com/1162/java-multi-threading-concurrency-interview-questions-with-answers#callable-future</a:t>
            </a:r>
            <a:endParaRPr lang="fr-CH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smtClean="0"/>
              <a:t>Code </a:t>
            </a:r>
            <a:r>
              <a:rPr lang="fr-CH" dirty="0"/>
              <a:t>: </a:t>
            </a:r>
            <a:r>
              <a:rPr lang="fr-CH" dirty="0">
                <a:hlinkClick r:id="rId3"/>
              </a:rPr>
              <a:t>http://</a:t>
            </a:r>
            <a:r>
              <a:rPr lang="fr-CH" dirty="0" smtClean="0">
                <a:hlinkClick r:id="rId3"/>
              </a:rPr>
              <a:t>www.journaldev.com/1090/java-callable-future-example</a:t>
            </a:r>
            <a:endParaRPr lang="fr-CH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smtClean="0"/>
              <a:t>API 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H" dirty="0">
                <a:hlinkClick r:id="rId4"/>
              </a:rPr>
              <a:t>https://</a:t>
            </a:r>
            <a:r>
              <a:rPr lang="fr-CH" dirty="0" smtClean="0">
                <a:hlinkClick r:id="rId4"/>
              </a:rPr>
              <a:t>docs.oracle.com/javase/7/docs/api/java/util/concurrent/Callable.html</a:t>
            </a:r>
            <a:endParaRPr lang="fr-CH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H" dirty="0">
                <a:hlinkClick r:id="rId5"/>
              </a:rPr>
              <a:t>http://</a:t>
            </a:r>
            <a:r>
              <a:rPr lang="fr-CH" dirty="0" smtClean="0">
                <a:hlinkClick r:id="rId5"/>
              </a:rPr>
              <a:t>docs.oracle.com/javase/7/docs/api/java/util/concurrent/FutureTask.html</a:t>
            </a:r>
            <a:endParaRPr lang="fr-CH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799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442912"/>
            <a:ext cx="10058400" cy="2743200"/>
          </a:xfrm>
        </p:spPr>
        <p:txBody>
          <a:bodyPr/>
          <a:lstStyle/>
          <a:p>
            <a:r>
              <a:rPr lang="fr-CH" dirty="0" smtClean="0"/>
              <a:t>1.1	</a:t>
            </a:r>
            <a:r>
              <a:rPr lang="fr-CH" dirty="0" err="1" smtClean="0"/>
              <a:t>Callable</a:t>
            </a:r>
            <a:r>
              <a:rPr lang="fr-CH" dirty="0" smtClean="0"/>
              <a:t> - Introduction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/>
              <a:t>Inteface</a:t>
            </a:r>
            <a:endParaRPr lang="fr-CH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/>
              <a:t>Since</a:t>
            </a:r>
            <a:r>
              <a:rPr lang="fr-CH" dirty="0"/>
              <a:t> Java 5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/>
              <a:t>java.util.concurrent</a:t>
            </a:r>
            <a:r>
              <a:rPr lang="fr-CH" dirty="0"/>
              <a:t> package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/>
              <a:t>Similar</a:t>
            </a:r>
            <a:r>
              <a:rPr lang="fr-CH" dirty="0"/>
              <a:t> to </a:t>
            </a:r>
            <a:r>
              <a:rPr lang="fr-CH" dirty="0" err="1"/>
              <a:t>Runnable</a:t>
            </a:r>
            <a:endParaRPr lang="fr-CH" dirty="0"/>
          </a:p>
          <a:p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2</a:t>
            </a:fld>
            <a:endParaRPr lang="fr-CH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169894"/>
              </p:ext>
            </p:extLst>
          </p:nvPr>
        </p:nvGraphicFramePr>
        <p:xfrm>
          <a:off x="3377446" y="2636520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27978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Callable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Runnable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Requested</a:t>
                      </a:r>
                      <a:r>
                        <a:rPr lang="fr-CH" dirty="0" smtClean="0"/>
                        <a:t> </a:t>
                      </a:r>
                      <a:r>
                        <a:rPr lang="fr-CH" dirty="0" err="1" smtClean="0"/>
                        <a:t>method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call()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run</a:t>
                      </a:r>
                      <a:r>
                        <a:rPr lang="fr-CH" dirty="0" smtClean="0"/>
                        <a:t>()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return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«</a:t>
                      </a:r>
                      <a:r>
                        <a:rPr lang="fr-CH" dirty="0" err="1" smtClean="0"/>
                        <a:t>Any</a:t>
                      </a:r>
                      <a:r>
                        <a:rPr lang="fr-CH" dirty="0" smtClean="0"/>
                        <a:t> Object»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void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Exception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throw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71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414338"/>
            <a:ext cx="10058400" cy="2743200"/>
          </a:xfrm>
        </p:spPr>
        <p:txBody>
          <a:bodyPr/>
          <a:lstStyle/>
          <a:p>
            <a:r>
              <a:rPr lang="fr-CH" dirty="0" smtClean="0"/>
              <a:t>1.2	</a:t>
            </a:r>
            <a:r>
              <a:rPr lang="fr-CH" dirty="0" err="1" smtClean="0"/>
              <a:t>Callable</a:t>
            </a:r>
            <a:r>
              <a:rPr lang="fr-CH" dirty="0" smtClean="0"/>
              <a:t> - </a:t>
            </a:r>
            <a:r>
              <a:rPr lang="fr-CH" dirty="0" err="1" smtClean="0"/>
              <a:t>Details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570162"/>
            <a:ext cx="8535988" cy="30083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Use </a:t>
            </a:r>
            <a:r>
              <a:rPr lang="en-US" dirty="0"/>
              <a:t>Generic to define the </a:t>
            </a:r>
            <a:r>
              <a:rPr lang="en-US" dirty="0" smtClean="0"/>
              <a:t>return type ( &lt;Object&gt; 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Executors </a:t>
            </a:r>
            <a:r>
              <a:rPr lang="en-US" dirty="0"/>
              <a:t>class provide useful methods to execute Callable in a thread pool. 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Callable </a:t>
            </a:r>
            <a:r>
              <a:rPr lang="en-US" dirty="0"/>
              <a:t>tasks return </a:t>
            </a:r>
            <a:r>
              <a:rPr lang="en-US" dirty="0" err="1"/>
              <a:t>java.util.concurrent.Future</a:t>
            </a:r>
            <a:r>
              <a:rPr lang="en-US" dirty="0"/>
              <a:t> object. Using </a:t>
            </a:r>
            <a:r>
              <a:rPr lang="en-US" b="1" dirty="0"/>
              <a:t>Future</a:t>
            </a:r>
            <a:r>
              <a:rPr lang="en-US" dirty="0"/>
              <a:t> </a:t>
            </a:r>
            <a:r>
              <a:rPr lang="en-US" dirty="0" smtClean="0"/>
              <a:t>(or </a:t>
            </a:r>
            <a:r>
              <a:rPr lang="en-US" b="1" dirty="0" err="1" smtClean="0"/>
              <a:t>FutureTask</a:t>
            </a:r>
            <a:r>
              <a:rPr lang="en-US" dirty="0" smtClean="0"/>
              <a:t>) we </a:t>
            </a:r>
            <a:r>
              <a:rPr lang="en-US" dirty="0"/>
              <a:t>can find out the status of the Callable task and get the returned Object.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85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1.3  </a:t>
            </a:r>
            <a:r>
              <a:rPr lang="fr-CH" dirty="0" err="1" smtClean="0"/>
              <a:t>Callable</a:t>
            </a:r>
            <a:r>
              <a:rPr lang="fr-CH" dirty="0" smtClean="0"/>
              <a:t> – </a:t>
            </a:r>
            <a:r>
              <a:rPr lang="fr-CH" dirty="0" err="1" smtClean="0"/>
              <a:t>example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want</a:t>
            </a:r>
            <a:r>
              <a:rPr lang="fr-CH" dirty="0" smtClean="0"/>
              <a:t> to </a:t>
            </a:r>
            <a:r>
              <a:rPr lang="fr-CH" dirty="0" err="1" smtClean="0"/>
              <a:t>compute</a:t>
            </a:r>
            <a:r>
              <a:rPr lang="fr-CH" dirty="0" smtClean="0"/>
              <a:t> an </a:t>
            </a:r>
            <a:r>
              <a:rPr lang="fr-CH" dirty="0" err="1" smtClean="0"/>
              <a:t>Integral</a:t>
            </a:r>
            <a:r>
              <a:rPr lang="fr-CH" dirty="0"/>
              <a:t> </a:t>
            </a:r>
            <a:r>
              <a:rPr lang="fr-CH" dirty="0" smtClean="0"/>
              <a:t>in </a:t>
            </a:r>
            <a:r>
              <a:rPr lang="fr-CH" dirty="0" err="1" smtClean="0"/>
              <a:t>order</a:t>
            </a:r>
            <a:r>
              <a:rPr lang="fr-CH" dirty="0" smtClean="0"/>
              <a:t> to </a:t>
            </a:r>
            <a:r>
              <a:rPr lang="fr-CH" dirty="0" err="1" smtClean="0"/>
              <a:t>get</a:t>
            </a:r>
            <a:r>
              <a:rPr lang="fr-CH" dirty="0" smtClean="0"/>
              <a:t> Pi and </a:t>
            </a:r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want</a:t>
            </a:r>
            <a:r>
              <a:rPr lang="fr-CH" dirty="0" smtClean="0"/>
              <a:t> to </a:t>
            </a:r>
            <a:r>
              <a:rPr lang="fr-CH" dirty="0" err="1" smtClean="0"/>
              <a:t>compute</a:t>
            </a:r>
            <a:r>
              <a:rPr lang="fr-CH" dirty="0" smtClean="0"/>
              <a:t> as </a:t>
            </a:r>
            <a:r>
              <a:rPr lang="fr-CH" dirty="0" err="1" smtClean="0"/>
              <a:t>fast</a:t>
            </a:r>
            <a:r>
              <a:rPr lang="fr-CH" dirty="0" smtClean="0"/>
              <a:t> as possible.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CH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CH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/>
              <a:t>Instead</a:t>
            </a:r>
            <a:r>
              <a:rPr lang="fr-CH" dirty="0" smtClean="0"/>
              <a:t> of </a:t>
            </a:r>
            <a:r>
              <a:rPr lang="fr-CH" dirty="0" err="1" smtClean="0"/>
              <a:t>sequential</a:t>
            </a:r>
            <a:r>
              <a:rPr lang="fr-CH" dirty="0" smtClean="0"/>
              <a:t> </a:t>
            </a:r>
            <a:r>
              <a:rPr lang="fr-CH" dirty="0" err="1" smtClean="0"/>
              <a:t>programming</a:t>
            </a:r>
            <a:r>
              <a:rPr lang="fr-CH" dirty="0" smtClean="0"/>
              <a:t>, </a:t>
            </a:r>
            <a:r>
              <a:rPr lang="fr-CH" dirty="0" err="1"/>
              <a:t>w</a:t>
            </a:r>
            <a:r>
              <a:rPr lang="fr-CH" dirty="0" err="1" smtClean="0"/>
              <a:t>e</a:t>
            </a:r>
            <a:r>
              <a:rPr lang="fr-CH" dirty="0" smtClean="0"/>
              <a:t> split the computation in </a:t>
            </a:r>
            <a:r>
              <a:rPr lang="fr-CH" dirty="0" err="1" smtClean="0"/>
              <a:t>differents</a:t>
            </a:r>
            <a:r>
              <a:rPr lang="fr-CH" dirty="0" smtClean="0"/>
              <a:t> Threads.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/>
              <a:t>Each</a:t>
            </a:r>
            <a:r>
              <a:rPr lang="fr-CH" dirty="0" smtClean="0"/>
              <a:t> Thread </a:t>
            </a:r>
            <a:r>
              <a:rPr lang="fr-CH" dirty="0" err="1" smtClean="0"/>
              <a:t>is</a:t>
            </a:r>
            <a:r>
              <a:rPr lang="fr-CH" dirty="0" smtClean="0"/>
              <a:t> an instance of a class «</a:t>
            </a:r>
            <a:r>
              <a:rPr lang="fr-CH" dirty="0" err="1" smtClean="0"/>
              <a:t>CallableExemple</a:t>
            </a:r>
            <a:r>
              <a:rPr lang="fr-CH" dirty="0" smtClean="0"/>
              <a:t>», </a:t>
            </a:r>
            <a:r>
              <a:rPr lang="fr-CH" dirty="0" err="1" smtClean="0"/>
              <a:t>which</a:t>
            </a:r>
            <a:r>
              <a:rPr lang="fr-CH" dirty="0" smtClean="0"/>
              <a:t> </a:t>
            </a:r>
            <a:r>
              <a:rPr lang="fr-CH" dirty="0" err="1" smtClean="0"/>
              <a:t>implements</a:t>
            </a:r>
            <a:r>
              <a:rPr lang="fr-CH" dirty="0" smtClean="0"/>
              <a:t> </a:t>
            </a:r>
            <a:r>
              <a:rPr lang="fr-CH" dirty="0" err="1" smtClean="0"/>
              <a:t>Callable</a:t>
            </a:r>
            <a:r>
              <a:rPr lang="fr-CH" dirty="0" smtClean="0"/>
              <a:t> interface.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8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172977"/>
            <a:ext cx="10058400" cy="1485900"/>
          </a:xfrm>
        </p:spPr>
        <p:txBody>
          <a:bodyPr/>
          <a:lstStyle/>
          <a:p>
            <a:r>
              <a:rPr lang="fr-CH" dirty="0" smtClean="0"/>
              <a:t>1.3.1  </a:t>
            </a:r>
            <a:r>
              <a:rPr lang="fr-CH" dirty="0" err="1" smtClean="0"/>
              <a:t>Callable</a:t>
            </a:r>
            <a:r>
              <a:rPr lang="fr-CH" dirty="0" smtClean="0"/>
              <a:t> – </a:t>
            </a:r>
            <a:r>
              <a:rPr lang="fr-CH" dirty="0" err="1" smtClean="0"/>
              <a:t>example</a:t>
            </a:r>
            <a:r>
              <a:rPr lang="fr-CH" dirty="0" smtClean="0"/>
              <a:t> / Code (INTERFACE)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171700"/>
            <a:ext cx="8535988" cy="375761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5</a:t>
            </a:fld>
            <a:endParaRPr lang="fr-CH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1901764"/>
            <a:ext cx="9859963" cy="463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6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138488"/>
            <a:ext cx="10058400" cy="1485900"/>
          </a:xfrm>
        </p:spPr>
        <p:txBody>
          <a:bodyPr/>
          <a:lstStyle/>
          <a:p>
            <a:r>
              <a:rPr lang="fr-CH" dirty="0" smtClean="0"/>
              <a:t>1.3.2  </a:t>
            </a:r>
            <a:r>
              <a:rPr lang="fr-CH" dirty="0" err="1" smtClean="0"/>
              <a:t>Callable</a:t>
            </a:r>
            <a:r>
              <a:rPr lang="fr-CH" dirty="0" smtClean="0"/>
              <a:t> – </a:t>
            </a:r>
            <a:r>
              <a:rPr lang="fr-CH" dirty="0" err="1" smtClean="0"/>
              <a:t>example</a:t>
            </a:r>
            <a:r>
              <a:rPr lang="fr-CH" dirty="0" smtClean="0"/>
              <a:t> / CODE (main)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6</a:t>
            </a:fld>
            <a:endParaRPr lang="fr-CH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347239"/>
            <a:ext cx="9902826" cy="13917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963912"/>
            <a:ext cx="8535988" cy="362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2.1	</a:t>
            </a:r>
            <a:r>
              <a:rPr lang="fr-CH" dirty="0" err="1" smtClean="0"/>
              <a:t>Futuretask</a:t>
            </a:r>
            <a:r>
              <a:rPr lang="fr-CH" dirty="0" smtClean="0"/>
              <a:t> – Introduction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475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2.2	</a:t>
            </a:r>
            <a:r>
              <a:rPr lang="fr-CH" dirty="0"/>
              <a:t> </a:t>
            </a:r>
            <a:r>
              <a:rPr lang="fr-CH" dirty="0" err="1"/>
              <a:t>Futuretask</a:t>
            </a:r>
            <a:r>
              <a:rPr lang="fr-CH" dirty="0"/>
              <a:t> </a:t>
            </a:r>
            <a:r>
              <a:rPr lang="fr-CH" dirty="0" smtClean="0"/>
              <a:t>– </a:t>
            </a:r>
            <a:r>
              <a:rPr lang="fr-CH" dirty="0" err="1" smtClean="0"/>
              <a:t>DETails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want</a:t>
            </a:r>
            <a:r>
              <a:rPr lang="fr-CH" dirty="0" smtClean="0"/>
              <a:t> to </a:t>
            </a:r>
            <a:r>
              <a:rPr lang="fr-CH" dirty="0" err="1" smtClean="0"/>
              <a:t>get</a:t>
            </a:r>
            <a:r>
              <a:rPr lang="fr-CH" dirty="0" smtClean="0"/>
              <a:t> the </a:t>
            </a:r>
            <a:r>
              <a:rPr lang="fr-CH" dirty="0" err="1" smtClean="0"/>
              <a:t>compute</a:t>
            </a:r>
            <a:r>
              <a:rPr lang="fr-CH" dirty="0" smtClean="0"/>
              <a:t> </a:t>
            </a:r>
            <a:r>
              <a:rPr lang="fr-CH" dirty="0" smtClean="0"/>
              <a:t>an </a:t>
            </a:r>
            <a:r>
              <a:rPr lang="fr-CH" dirty="0" err="1" smtClean="0"/>
              <a:t>Integral</a:t>
            </a:r>
            <a:r>
              <a:rPr lang="fr-CH" dirty="0"/>
              <a:t> </a:t>
            </a:r>
            <a:r>
              <a:rPr lang="fr-CH" dirty="0" smtClean="0"/>
              <a:t>in </a:t>
            </a:r>
            <a:r>
              <a:rPr lang="fr-CH" dirty="0" err="1" smtClean="0"/>
              <a:t>order</a:t>
            </a:r>
            <a:r>
              <a:rPr lang="fr-CH" dirty="0" smtClean="0"/>
              <a:t> to </a:t>
            </a:r>
            <a:r>
              <a:rPr lang="fr-CH" dirty="0" err="1" smtClean="0"/>
              <a:t>get</a:t>
            </a:r>
            <a:r>
              <a:rPr lang="fr-CH" dirty="0" smtClean="0"/>
              <a:t> Pi and </a:t>
            </a:r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want</a:t>
            </a:r>
            <a:r>
              <a:rPr lang="fr-CH" dirty="0" smtClean="0"/>
              <a:t> to </a:t>
            </a:r>
            <a:r>
              <a:rPr lang="fr-CH" dirty="0" err="1" smtClean="0"/>
              <a:t>compute</a:t>
            </a:r>
            <a:r>
              <a:rPr lang="fr-CH" dirty="0" smtClean="0"/>
              <a:t> as </a:t>
            </a:r>
            <a:r>
              <a:rPr lang="fr-CH" dirty="0" err="1" smtClean="0"/>
              <a:t>fast</a:t>
            </a:r>
            <a:r>
              <a:rPr lang="fr-CH" dirty="0" smtClean="0"/>
              <a:t> as possible.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CH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CH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/>
              <a:t>Instead</a:t>
            </a:r>
            <a:r>
              <a:rPr lang="fr-CH" dirty="0" smtClean="0"/>
              <a:t> of </a:t>
            </a:r>
            <a:r>
              <a:rPr lang="fr-CH" dirty="0" err="1" smtClean="0"/>
              <a:t>sequential</a:t>
            </a:r>
            <a:r>
              <a:rPr lang="fr-CH" dirty="0" smtClean="0"/>
              <a:t> </a:t>
            </a:r>
            <a:r>
              <a:rPr lang="fr-CH" dirty="0" err="1" smtClean="0"/>
              <a:t>programming</a:t>
            </a:r>
            <a:r>
              <a:rPr lang="fr-CH" dirty="0" smtClean="0"/>
              <a:t>, </a:t>
            </a:r>
            <a:r>
              <a:rPr lang="fr-CH" dirty="0" err="1"/>
              <a:t>w</a:t>
            </a:r>
            <a:r>
              <a:rPr lang="fr-CH" dirty="0" err="1" smtClean="0"/>
              <a:t>e</a:t>
            </a:r>
            <a:r>
              <a:rPr lang="fr-CH" dirty="0" smtClean="0"/>
              <a:t> split the computation in </a:t>
            </a:r>
            <a:r>
              <a:rPr lang="fr-CH" dirty="0" err="1" smtClean="0"/>
              <a:t>differents</a:t>
            </a:r>
            <a:r>
              <a:rPr lang="fr-CH" dirty="0" smtClean="0"/>
              <a:t> Threads.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/>
              <a:t>Each</a:t>
            </a:r>
            <a:r>
              <a:rPr lang="fr-CH" dirty="0" smtClean="0"/>
              <a:t> Thread </a:t>
            </a:r>
            <a:r>
              <a:rPr lang="fr-CH" dirty="0" err="1" smtClean="0"/>
              <a:t>is</a:t>
            </a:r>
            <a:r>
              <a:rPr lang="fr-CH" dirty="0" smtClean="0"/>
              <a:t> an instance of a class «</a:t>
            </a:r>
            <a:r>
              <a:rPr lang="fr-CH" dirty="0" err="1" smtClean="0"/>
              <a:t>CallableExemple</a:t>
            </a:r>
            <a:r>
              <a:rPr lang="fr-CH" dirty="0" smtClean="0"/>
              <a:t>», </a:t>
            </a:r>
            <a:r>
              <a:rPr lang="fr-CH" dirty="0" err="1" smtClean="0"/>
              <a:t>which</a:t>
            </a:r>
            <a:r>
              <a:rPr lang="fr-CH" dirty="0" smtClean="0"/>
              <a:t> </a:t>
            </a:r>
            <a:r>
              <a:rPr lang="fr-CH" dirty="0" err="1" smtClean="0"/>
              <a:t>implements</a:t>
            </a:r>
            <a:r>
              <a:rPr lang="fr-CH" dirty="0" smtClean="0"/>
              <a:t> </a:t>
            </a:r>
            <a:r>
              <a:rPr lang="fr-CH" dirty="0" err="1" smtClean="0"/>
              <a:t>Callable</a:t>
            </a:r>
            <a:r>
              <a:rPr lang="fr-CH" dirty="0" smtClean="0"/>
              <a:t> interface.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087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2.3	</a:t>
            </a:r>
            <a:r>
              <a:rPr lang="fr-CH" dirty="0" err="1" smtClean="0"/>
              <a:t>Futuretask</a:t>
            </a:r>
            <a:r>
              <a:rPr lang="fr-CH" dirty="0" smtClean="0"/>
              <a:t> –</a:t>
            </a:r>
            <a:r>
              <a:rPr lang="fr-CH" dirty="0"/>
              <a:t> </a:t>
            </a:r>
            <a:r>
              <a:rPr lang="fr-CH" dirty="0" err="1" smtClean="0"/>
              <a:t>example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want</a:t>
            </a:r>
            <a:r>
              <a:rPr lang="fr-CH" dirty="0"/>
              <a:t> to </a:t>
            </a:r>
            <a:r>
              <a:rPr lang="fr-CH" dirty="0" err="1"/>
              <a:t>get</a:t>
            </a:r>
            <a:r>
              <a:rPr lang="fr-CH" dirty="0"/>
              <a:t> the </a:t>
            </a:r>
            <a:r>
              <a:rPr lang="fr-CH" dirty="0" err="1" smtClean="0"/>
              <a:t>computed</a:t>
            </a:r>
            <a:r>
              <a:rPr lang="fr-CH" dirty="0" smtClean="0"/>
              <a:t> </a:t>
            </a:r>
            <a:r>
              <a:rPr lang="fr-CH" dirty="0" err="1" smtClean="0"/>
              <a:t>results</a:t>
            </a:r>
            <a:r>
              <a:rPr lang="fr-CH" dirty="0" smtClean="0"/>
              <a:t>, in </a:t>
            </a:r>
            <a:r>
              <a:rPr lang="fr-CH" dirty="0" err="1"/>
              <a:t>order</a:t>
            </a:r>
            <a:r>
              <a:rPr lang="fr-CH" dirty="0"/>
              <a:t> to </a:t>
            </a:r>
            <a:r>
              <a:rPr lang="fr-CH" dirty="0" err="1"/>
              <a:t>get</a:t>
            </a:r>
            <a:r>
              <a:rPr lang="fr-CH" dirty="0"/>
              <a:t> </a:t>
            </a:r>
            <a:r>
              <a:rPr lang="fr-CH" dirty="0" smtClean="0"/>
              <a:t>Pi.</a:t>
            </a:r>
          </a:p>
          <a:p>
            <a:pPr marL="342900" indent="-342900">
              <a:buFontTx/>
              <a:buChar char="-"/>
            </a:pPr>
            <a:endParaRPr lang="fr-CH" dirty="0" smtClean="0"/>
          </a:p>
          <a:p>
            <a:pPr marL="342900" indent="-342900">
              <a:buFontTx/>
              <a:buChar char="-"/>
            </a:pPr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could</a:t>
            </a:r>
            <a:r>
              <a:rPr lang="fr-CH" dirty="0" smtClean="0"/>
              <a:t> do </a:t>
            </a:r>
            <a:r>
              <a:rPr lang="fr-CH" dirty="0" err="1" smtClean="0"/>
              <a:t>that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smtClean="0"/>
              <a:t>Future class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2480354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200</TotalTime>
  <Words>343</Words>
  <Application>Microsoft Office PowerPoint</Application>
  <PresentationFormat>Grand écran</PresentationFormat>
  <Paragraphs>78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Wingdings</vt:lpstr>
      <vt:lpstr>Wingdings 3</vt:lpstr>
      <vt:lpstr>Secteur</vt:lpstr>
      <vt:lpstr>Callable &amp; FutureTASk</vt:lpstr>
      <vt:lpstr>1.1 Callable - Introduction</vt:lpstr>
      <vt:lpstr>1.2 Callable - Details</vt:lpstr>
      <vt:lpstr>1.3  Callable – example</vt:lpstr>
      <vt:lpstr>1.3.1  Callable – example / Code (INTERFACE)</vt:lpstr>
      <vt:lpstr>1.3.2  Callable – example / CODE (main)</vt:lpstr>
      <vt:lpstr>2.1 Futuretask – Introduction</vt:lpstr>
      <vt:lpstr>2.2  Futuretask – DETails</vt:lpstr>
      <vt:lpstr>2.3 Futuretask – example</vt:lpstr>
      <vt:lpstr>2.3 Futuretask – example / COde</vt:lpstr>
      <vt:lpstr>2.3 Futuretask – example / CODE</vt:lpstr>
      <vt:lpstr>3.1  Conclusion</vt:lpstr>
      <vt:lpstr>4  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Callable &amp; FutureTASk</dc:title>
  <dc:creator>Mateli</dc:creator>
  <cp:lastModifiedBy>Mateli</cp:lastModifiedBy>
  <cp:revision>27</cp:revision>
  <dcterms:created xsi:type="dcterms:W3CDTF">2015-06-02T04:52:24Z</dcterms:created>
  <dcterms:modified xsi:type="dcterms:W3CDTF">2015-06-02T08:36:33Z</dcterms:modified>
</cp:coreProperties>
</file>