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0" r:id="rId6"/>
    <p:sldId id="258" r:id="rId7"/>
    <p:sldId id="259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QThread</a:t>
            </a:r>
            <a:r>
              <a:rPr lang="fr-CH" dirty="0" smtClean="0"/>
              <a:t> &amp; </a:t>
            </a:r>
            <a:r>
              <a:rPr lang="fr-CH" dirty="0" err="1" smtClean="0"/>
              <a:t>QtConcurrent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par Fabio da Mota Marques, </a:t>
            </a:r>
            <a:r>
              <a:rPr lang="fr-CH" dirty="0" err="1" smtClean="0"/>
              <a:t>Horia</a:t>
            </a:r>
            <a:r>
              <a:rPr lang="fr-CH" dirty="0" smtClean="0"/>
              <a:t> Mut et Joël Rittiner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683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9159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startWorkInAThread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connect(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-&gt;start();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4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Fonctionne avec </a:t>
            </a:r>
            <a:r>
              <a:rPr lang="fr-CH" sz="2800" dirty="0" err="1" smtClean="0"/>
              <a:t>QSemaphore</a:t>
            </a:r>
            <a:r>
              <a:rPr lang="fr-CH" sz="2800" dirty="0" smtClean="0"/>
              <a:t> et </a:t>
            </a:r>
            <a:r>
              <a:rPr lang="fr-CH" sz="2800" dirty="0" err="1" smtClean="0"/>
              <a:t>QMutex</a:t>
            </a:r>
            <a:endParaRPr lang="fr-CH" sz="2800" dirty="0" smtClean="0"/>
          </a:p>
          <a:p>
            <a:r>
              <a:rPr lang="fr-CH" sz="2800" dirty="0" smtClean="0"/>
              <a:t>Emet un signal </a:t>
            </a:r>
            <a:r>
              <a:rPr lang="fr-CH" sz="2800" dirty="0" err="1" smtClean="0"/>
              <a:t>started</a:t>
            </a:r>
            <a:r>
              <a:rPr lang="fr-CH" sz="2800" dirty="0" smtClean="0"/>
              <a:t>() et un signal </a:t>
            </a:r>
            <a:r>
              <a:rPr lang="fr-CH" sz="2800" dirty="0" err="1" smtClean="0"/>
              <a:t>finished</a:t>
            </a:r>
            <a:r>
              <a:rPr lang="fr-CH" sz="2800" dirty="0" smtClean="0"/>
              <a:t>() pour indiquer le début et la fin</a:t>
            </a:r>
          </a:p>
          <a:p>
            <a:r>
              <a:rPr lang="fr-CH" sz="2800" dirty="0" smtClean="0"/>
              <a:t>Offre des méthode de thread management, comme </a:t>
            </a:r>
            <a:r>
              <a:rPr lang="fr-CH" sz="2800" dirty="0" err="1" smtClean="0"/>
              <a:t>isRunning</a:t>
            </a:r>
            <a:r>
              <a:rPr lang="fr-CH" sz="2800" dirty="0" smtClean="0"/>
              <a:t>(), </a:t>
            </a:r>
            <a:r>
              <a:rPr lang="fr-CH" sz="2800" dirty="0" err="1" smtClean="0"/>
              <a:t>wait</a:t>
            </a:r>
            <a:r>
              <a:rPr lang="fr-CH" sz="2800" dirty="0" smtClean="0"/>
              <a:t>(), exit()</a:t>
            </a:r>
          </a:p>
          <a:p>
            <a:r>
              <a:rPr lang="fr-CH" sz="2800" dirty="0" smtClean="0"/>
              <a:t>Offre la possibilité de gérer la priorité des thread créés</a:t>
            </a:r>
          </a:p>
        </p:txBody>
      </p:sp>
    </p:spTree>
    <p:extLst>
      <p:ext uri="{BB962C8B-B14F-4D97-AF65-F5344CB8AC3E}">
        <p14:creationId xmlns:p14="http://schemas.microsoft.com/office/powerpoint/2010/main" val="30337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4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QtConcurrent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Outils Usuels:</a:t>
            </a:r>
          </a:p>
          <a:p>
            <a:pPr lvl="1"/>
            <a:r>
              <a:rPr lang="fr-CH" sz="2800" dirty="0" err="1" smtClean="0"/>
              <a:t>Map</a:t>
            </a:r>
            <a:endParaRPr lang="fr-CH" sz="2800" dirty="0" smtClean="0"/>
          </a:p>
          <a:p>
            <a:pPr lvl="1"/>
            <a:r>
              <a:rPr lang="fr-CH" sz="2800" dirty="0" err="1" smtClean="0"/>
              <a:t>mappedReduce</a:t>
            </a:r>
            <a:endParaRPr lang="fr-CH" sz="2800" dirty="0" smtClean="0"/>
          </a:p>
          <a:p>
            <a:pPr lvl="1"/>
            <a:r>
              <a:rPr lang="fr-CH" sz="2800" dirty="0" err="1" smtClean="0"/>
              <a:t>QFuture</a:t>
            </a:r>
            <a:endParaRPr lang="fr-CH" sz="2800" dirty="0" smtClean="0"/>
          </a:p>
          <a:p>
            <a:pPr lvl="1"/>
            <a:r>
              <a:rPr lang="fr-CH" sz="2800" dirty="0" err="1" smtClean="0"/>
              <a:t>QFutureWatcher</a:t>
            </a:r>
            <a:endParaRPr lang="fr-CH" sz="2800" dirty="0" smtClean="0"/>
          </a:p>
          <a:p>
            <a:pPr lvl="1"/>
            <a:r>
              <a:rPr lang="fr-CH" sz="2800" dirty="0" err="1" smtClean="0"/>
              <a:t>QThread</a:t>
            </a:r>
            <a:endParaRPr lang="fr-CH" sz="2800" dirty="0" smtClean="0"/>
          </a:p>
          <a:p>
            <a:pPr lvl="1"/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31213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présentation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Indépendant de la plateforme</a:t>
            </a:r>
          </a:p>
          <a:p>
            <a:r>
              <a:rPr lang="fr-CH" sz="2800" dirty="0" smtClean="0"/>
              <a:t>Chaque objet </a:t>
            </a:r>
            <a:r>
              <a:rPr lang="fr-CH" sz="2800" dirty="0" err="1" smtClean="0"/>
              <a:t>QThread</a:t>
            </a:r>
            <a:r>
              <a:rPr lang="fr-CH" sz="2800" dirty="0" smtClean="0"/>
              <a:t> gère un unique thread</a:t>
            </a:r>
          </a:p>
          <a:p>
            <a:r>
              <a:rPr lang="fr-CH" sz="2800" dirty="0" smtClean="0"/>
              <a:t>Contient un </a:t>
            </a:r>
            <a:r>
              <a:rPr lang="fr-CH" sz="2800" dirty="0" err="1" smtClean="0"/>
              <a:t>Qt</a:t>
            </a:r>
            <a:r>
              <a:rPr lang="fr-CH" sz="2800" dirty="0" smtClean="0"/>
              <a:t> </a:t>
            </a:r>
            <a:r>
              <a:rPr lang="fr-CH" sz="2800" dirty="0" err="1" smtClean="0"/>
              <a:t>event</a:t>
            </a:r>
            <a:r>
              <a:rPr lang="fr-CH" sz="2800" dirty="0" smtClean="0"/>
              <a:t> </a:t>
            </a:r>
            <a:r>
              <a:rPr lang="fr-CH" sz="2800" dirty="0" err="1" smtClean="0"/>
              <a:t>loop</a:t>
            </a:r>
            <a:endParaRPr lang="fr-CH" sz="2800" dirty="0" smtClean="0"/>
          </a:p>
          <a:p>
            <a:r>
              <a:rPr lang="fr-CH" sz="2800" dirty="0" smtClean="0"/>
              <a:t>Lancé avec </a:t>
            </a:r>
            <a:r>
              <a:rPr lang="fr-CH" sz="2800" dirty="0" err="1" smtClean="0"/>
              <a:t>run</a:t>
            </a:r>
            <a:r>
              <a:rPr lang="fr-CH" sz="2800" dirty="0" smtClean="0"/>
              <a:t>()</a:t>
            </a:r>
          </a:p>
          <a:p>
            <a:r>
              <a:rPr lang="fr-CH" sz="2800" dirty="0" smtClean="0"/>
              <a:t>2 méthodes d’implémentation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2281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Un objet qui contient le code à effectuer dans un thread</a:t>
            </a:r>
          </a:p>
          <a:p>
            <a:r>
              <a:rPr lang="fr-CH" sz="2800" dirty="0" smtClean="0"/>
              <a:t>Cet objet est instancié puis déplacé dans un objet </a:t>
            </a:r>
            <a:r>
              <a:rPr lang="fr-CH" sz="2800" dirty="0" err="1" smtClean="0"/>
              <a:t>QThread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8331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8596668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slots: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 */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fr-CH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signals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CH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139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722039" cy="1320800"/>
          </a:xfrm>
        </p:spPr>
        <p:txBody>
          <a:bodyPr>
            <a:normAutofit/>
          </a:bodyPr>
          <a:lstStyle/>
          <a:p>
            <a:r>
              <a:rPr lang="fr-CH" sz="4000" dirty="0" err="1" smtClean="0"/>
              <a:t>QThread</a:t>
            </a:r>
            <a:r>
              <a:rPr lang="fr-CH" sz="4000" dirty="0" smtClean="0"/>
              <a:t>: Implémentation Méthode 1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5086"/>
            <a:ext cx="10031856" cy="5228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Controller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Controller()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 *worker = new Worker;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worker-&gt;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::finished,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deleteLater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connect(this, &amp;Controller::operate, 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connect(worker, &amp;Worker::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this, &amp;Controller::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handleResults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CH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Controller() {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workerThread.quit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CH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workerThread.wait</a:t>
            </a: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CH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8920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</a:t>
            </a:r>
            <a:r>
              <a:rPr lang="fr-CH" sz="4000" dirty="0" smtClean="0"/>
              <a:t>2</a:t>
            </a:r>
            <a:endParaRPr lang="fr-C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 smtClean="0"/>
              <a:t>Créer une classe héritant de </a:t>
            </a:r>
            <a:r>
              <a:rPr lang="fr-CH" sz="2800" dirty="0" err="1" smtClean="0"/>
              <a:t>Qthread</a:t>
            </a:r>
            <a:endParaRPr lang="fr-CH" sz="2800" dirty="0" smtClean="0"/>
          </a:p>
          <a:p>
            <a:r>
              <a:rPr lang="fr-CH" sz="2800" dirty="0" err="1" smtClean="0"/>
              <a:t>Réimplémenter</a:t>
            </a:r>
            <a:r>
              <a:rPr lang="fr-CH" sz="2800" dirty="0" smtClean="0"/>
              <a:t> la méthode </a:t>
            </a:r>
            <a:r>
              <a:rPr lang="fr-CH" sz="2800" dirty="0" err="1" smtClean="0"/>
              <a:t>run</a:t>
            </a:r>
            <a:r>
              <a:rPr lang="fr-CH" sz="2800" dirty="0" smtClean="0"/>
              <a:t>() dans cette classe</a:t>
            </a:r>
          </a:p>
          <a:p>
            <a:r>
              <a:rPr lang="fr-CH" sz="2800" dirty="0" smtClean="0"/>
              <a:t>Instancier un objet de cette classe et l’exécuter grâce à </a:t>
            </a:r>
            <a:r>
              <a:rPr lang="fr-CH" sz="2800" dirty="0" err="1" smtClean="0"/>
              <a:t>start</a:t>
            </a:r>
            <a:r>
              <a:rPr lang="fr-CH" sz="28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556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417" cy="1320800"/>
          </a:xfrm>
        </p:spPr>
        <p:txBody>
          <a:bodyPr>
            <a:normAutofit/>
          </a:bodyPr>
          <a:lstStyle/>
          <a:p>
            <a:r>
              <a:rPr lang="fr-CH" sz="4000" dirty="0" err="1"/>
              <a:t>QThread</a:t>
            </a:r>
            <a:r>
              <a:rPr lang="fr-CH" sz="4000" dirty="0"/>
              <a:t>: Implémentation Méthode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QThread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Q_OBJECT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run() Q_DECL_OVERRIDE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... here is the expensive or blocking operation ...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emit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06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406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Trebuchet MS</vt:lpstr>
      <vt:lpstr>Wingdings 3</vt:lpstr>
      <vt:lpstr>Facet</vt:lpstr>
      <vt:lpstr>QThread &amp; QtConcurrent</vt:lpstr>
      <vt:lpstr>Sommaire</vt:lpstr>
      <vt:lpstr>QtConcurrent</vt:lpstr>
      <vt:lpstr>QThread: présentation</vt:lpstr>
      <vt:lpstr>QThread: Implémentation Méthode 1</vt:lpstr>
      <vt:lpstr>QThread: Implémentation Méthode 1</vt:lpstr>
      <vt:lpstr>QThread: Implémentation Méthode 1</vt:lpstr>
      <vt:lpstr>QThread: Implémentation Méthode 2</vt:lpstr>
      <vt:lpstr>QThread: Implémentation Méthode 2</vt:lpstr>
      <vt:lpstr>QThread: Implémentation Méthode 2</vt:lpstr>
      <vt:lpstr>QThread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QThread &amp; QtConcurrent</dc:title>
  <dc:creator>Joël Rittiner</dc:creator>
  <cp:lastModifiedBy>Joël Rittiner</cp:lastModifiedBy>
  <cp:revision>8</cp:revision>
  <dcterms:created xsi:type="dcterms:W3CDTF">2015-06-11T16:19:24Z</dcterms:created>
  <dcterms:modified xsi:type="dcterms:W3CDTF">2015-06-11T20:15:16Z</dcterms:modified>
</cp:coreProperties>
</file>