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57" r:id="rId6"/>
    <p:sldId id="260" r:id="rId7"/>
    <p:sldId id="258" r:id="rId8"/>
    <p:sldId id="259" r:id="rId9"/>
    <p:sldId id="261" r:id="rId10"/>
    <p:sldId id="263" r:id="rId11"/>
    <p:sldId id="264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6841-8A48-4F6C-B249-1C7A26C8E63F}" type="datetimeFigureOut">
              <a:rPr lang="fr-CH" smtClean="0"/>
              <a:t>11.06.2015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5FB9-40CB-4D89-B295-5B654E274C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0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5FB9-40CB-4D89-B295-5B654E274CB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56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45D6-70F7-4C82-8E62-F81227E97D3E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8744-F6AE-4480-9FE0-627EF7B5A1C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F75-94FC-4E6B-B701-B9F79563CC50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0D4-60F4-43E8-9065-AFB3D8087428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855-E799-4BC6-BD98-5B27646037C0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27F-62D6-458E-B2D3-098F422CD80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294-C111-43F6-82A4-DB93FE236A7D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FAD3-D4C7-4A05-9728-BA4C041C7B47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057-6499-4106-81D4-30F31BC90B1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0A0-B5A6-489D-BCAB-5480EFA4323B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862-FA44-4489-8295-38A384D36AB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7F6D-0FA3-40DC-BA73-17F4389EB69D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AB99-2EA5-4579-B0B3-2157B855F1D4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82E3-FE9B-4C04-BA5E-F2A80BBF0E50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B04-B2DB-45EA-8A6A-C9F8E28E4D2A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C758-2F5E-45F6-9C21-3875B8CE3542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F2E-21B1-404C-8E48-18910C9B0F8E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Qt/Qt5_QThreads_QMutex.php" TargetMode="External"/><Relationship Id="rId2" Type="http://schemas.openxmlformats.org/officeDocument/2006/relationships/hyperlink" Target="http://www.bogotobogo.com/Qt/Qt5_QThreads_QSemaphore_Producer_Consumer_GuiThrea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.qt.io/qt-5/threads.html" TargetMode="External"/><Relationship Id="rId5" Type="http://schemas.openxmlformats.org/officeDocument/2006/relationships/hyperlink" Target="http://doc.qt.io/qt-5/qtconcurrent-index.html" TargetMode="External"/><Relationship Id="rId4" Type="http://schemas.openxmlformats.org/officeDocument/2006/relationships/hyperlink" Target="http://www.bogotobogo.com/Qt/Qt5_QtConcurrent_RunFunction_QThread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QThread</a:t>
            </a:r>
            <a:r>
              <a:rPr lang="fr-CH" dirty="0" smtClean="0"/>
              <a:t> &amp; </a:t>
            </a:r>
            <a:r>
              <a:rPr lang="fr-CH" dirty="0" err="1" smtClean="0"/>
              <a:t>QtConcurrent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par Fabio da Mota Marques, </a:t>
            </a:r>
            <a:r>
              <a:rPr lang="fr-CH" dirty="0" err="1" smtClean="0"/>
              <a:t>Horia</a:t>
            </a:r>
            <a:r>
              <a:rPr lang="fr-CH" dirty="0" smtClean="0"/>
              <a:t> Mut et Joël Rittiner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68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run() Q_DECL_OVERRIDE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here is the expensive or blocking operation ...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5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startWorkInAThread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-&gt;start();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Fonctionne avec </a:t>
            </a:r>
            <a:r>
              <a:rPr lang="fr-CH" sz="2800" dirty="0" err="1" smtClean="0"/>
              <a:t>QSemaphore</a:t>
            </a:r>
            <a:r>
              <a:rPr lang="fr-CH" sz="2800" dirty="0" smtClean="0"/>
              <a:t> et </a:t>
            </a:r>
            <a:r>
              <a:rPr lang="fr-CH" sz="2800" dirty="0" err="1" smtClean="0"/>
              <a:t>QMutex</a:t>
            </a:r>
            <a:endParaRPr lang="fr-CH" sz="2800" dirty="0" smtClean="0"/>
          </a:p>
          <a:p>
            <a:r>
              <a:rPr lang="fr-CH" sz="2800" dirty="0" smtClean="0"/>
              <a:t>Emet un signal </a:t>
            </a:r>
            <a:r>
              <a:rPr lang="fr-CH" sz="2800" dirty="0" err="1" smtClean="0"/>
              <a:t>started</a:t>
            </a:r>
            <a:r>
              <a:rPr lang="fr-CH" sz="2800" dirty="0" smtClean="0"/>
              <a:t>() et un signal </a:t>
            </a:r>
            <a:r>
              <a:rPr lang="fr-CH" sz="2800" dirty="0" err="1" smtClean="0"/>
              <a:t>finished</a:t>
            </a:r>
            <a:r>
              <a:rPr lang="fr-CH" sz="2800" dirty="0" smtClean="0"/>
              <a:t>() pour indiquer le début et la fin</a:t>
            </a:r>
          </a:p>
          <a:p>
            <a:r>
              <a:rPr lang="fr-CH" sz="2800" dirty="0" smtClean="0"/>
              <a:t>Offre des méthode de thread management, comme </a:t>
            </a:r>
            <a:r>
              <a:rPr lang="fr-CH" sz="2800" dirty="0" err="1" smtClean="0"/>
              <a:t>isRunning</a:t>
            </a:r>
            <a:r>
              <a:rPr lang="fr-CH" sz="2800" dirty="0" smtClean="0"/>
              <a:t>(), </a:t>
            </a:r>
            <a:r>
              <a:rPr lang="fr-CH" sz="2800" dirty="0" err="1" smtClean="0"/>
              <a:t>wait</a:t>
            </a:r>
            <a:r>
              <a:rPr lang="fr-CH" sz="2800" dirty="0" smtClean="0"/>
              <a:t>(), exit()</a:t>
            </a:r>
          </a:p>
          <a:p>
            <a:r>
              <a:rPr lang="fr-CH" sz="2800" dirty="0" smtClean="0"/>
              <a:t>Offre la possibilité de gérer la priorité des thread créés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“Mon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err="1" smtClean="0"/>
              <a:t>Mutex</a:t>
            </a:r>
            <a:r>
              <a:rPr lang="en-US" dirty="0" smtClean="0"/>
              <a:t> Family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6180666" cy="3880773"/>
          </a:xfrm>
        </p:spPr>
        <p:txBody>
          <a:bodyPr/>
          <a:lstStyle/>
          <a:p>
            <a:r>
              <a:rPr lang="en-US" dirty="0" err="1" smtClean="0"/>
              <a:t>QMutex</a:t>
            </a:r>
            <a:endParaRPr lang="en-US" dirty="0" smtClean="0"/>
          </a:p>
          <a:p>
            <a:pPr lvl="1"/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bloquer</a:t>
            </a:r>
            <a:r>
              <a:rPr lang="en-US" dirty="0" smtClean="0"/>
              <a:t> </a:t>
            </a:r>
            <a:r>
              <a:rPr lang="en-US" dirty="0" err="1" smtClean="0"/>
              <a:t>l’accés</a:t>
            </a:r>
            <a:r>
              <a:rPr lang="en-US" dirty="0" smtClean="0"/>
              <a:t> à des </a:t>
            </a:r>
            <a:r>
              <a:rPr lang="en-US" dirty="0" err="1" smtClean="0"/>
              <a:t>donnés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QSemaphore</a:t>
            </a:r>
            <a:endParaRPr lang="en-US" dirty="0" smtClean="0"/>
          </a:p>
          <a:p>
            <a:pPr lvl="1"/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http</a:t>
            </a:r>
            <a:r>
              <a:rPr lang="en-US" dirty="0"/>
              <a:t>://www.bogotobogo.com/Qt/Qt5_QThreads_QSemaphore_Producer_Consumer_GuiThread.php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52" y="541866"/>
            <a:ext cx="4057650" cy="5667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19" y="4620352"/>
            <a:ext cx="3352800" cy="15049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65297" y="425102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Instantiation </a:t>
            </a:r>
            <a:r>
              <a:rPr lang="en-US" dirty="0" err="1" smtClean="0"/>
              <a:t>Sempahores</a:t>
            </a:r>
            <a:endParaRPr lang="en-US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82" y="2389716"/>
            <a:ext cx="5972175" cy="38195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26712" y="2754351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Semaphores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Barbier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, </a:t>
            </a:r>
            <a:r>
              <a:rPr lang="en-US" dirty="0" err="1" smtClean="0"/>
              <a:t>parce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Threads POSIX….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preparer pour </a:t>
            </a:r>
            <a:r>
              <a:rPr lang="en-US" dirty="0" err="1" smtClean="0"/>
              <a:t>l’examen</a:t>
            </a:r>
            <a:r>
              <a:rPr lang="en-US" dirty="0" smtClean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Bibliographie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www.bogotobogo.com/Qt/Qt5_QThreads_QSemaphore_Producer_Consumer_GuiThread.php</a:t>
            </a:r>
            <a:endParaRPr lang="fr-CH" dirty="0" smtClean="0"/>
          </a:p>
          <a:p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www.bogotobogo.com/Qt/Qt5_QThreads_QMutex.php</a:t>
            </a:r>
            <a:endParaRPr lang="fr-CH" dirty="0" smtClean="0"/>
          </a:p>
          <a:p>
            <a:r>
              <a:rPr lang="fr-CH" dirty="0">
                <a:hlinkClick r:id="rId4"/>
              </a:rPr>
              <a:t>http://</a:t>
            </a:r>
            <a:r>
              <a:rPr lang="fr-CH" dirty="0" smtClean="0">
                <a:hlinkClick r:id="rId4"/>
              </a:rPr>
              <a:t>www.bogotobogo.com/Qt/Qt5_QtConcurrent_RunFunction_QThread.php</a:t>
            </a:r>
            <a:endParaRPr lang="fr-CH" dirty="0" smtClean="0"/>
          </a:p>
          <a:p>
            <a:r>
              <a:rPr lang="fr-CH" dirty="0">
                <a:hlinkClick r:id="rId5"/>
              </a:rPr>
              <a:t>http://</a:t>
            </a:r>
            <a:r>
              <a:rPr lang="fr-CH" dirty="0" smtClean="0">
                <a:hlinkClick r:id="rId5"/>
              </a:rPr>
              <a:t>doc.qt.io/qt-5/qtconcurrent-index.html</a:t>
            </a:r>
            <a:endParaRPr lang="fr-CH" dirty="0" smtClean="0"/>
          </a:p>
          <a:p>
            <a:r>
              <a:rPr lang="fr-CH">
                <a:hlinkClick r:id="rId6"/>
              </a:rPr>
              <a:t>http</a:t>
            </a:r>
            <a:r>
              <a:rPr lang="fr-CH">
                <a:hlinkClick r:id="rId6"/>
              </a:rPr>
              <a:t>://</a:t>
            </a:r>
            <a:r>
              <a:rPr lang="fr-CH" smtClean="0">
                <a:hlinkClick r:id="rId6"/>
              </a:rPr>
              <a:t>doc.qt.io/qt-5/threads.html</a:t>
            </a:r>
            <a:endParaRPr lang="fr-CH" smtClean="0"/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QtConcurrent</a:t>
            </a:r>
            <a:r>
              <a:rPr lang="en-US" dirty="0"/>
              <a:t> </a:t>
            </a:r>
            <a:r>
              <a:rPr lang="en-US" dirty="0" smtClean="0"/>
              <a:t>Namespace</a:t>
            </a:r>
          </a:p>
          <a:p>
            <a:r>
              <a:rPr lang="en-US" dirty="0" err="1"/>
              <a:t>QConcurrent</a:t>
            </a:r>
            <a:r>
              <a:rPr lang="en-US" dirty="0"/>
              <a:t>::run() &amp; Future&lt;T</a:t>
            </a:r>
            <a:r>
              <a:rPr lang="en-US" dirty="0" smtClean="0"/>
              <a:t>&gt; </a:t>
            </a:r>
            <a:r>
              <a:rPr lang="en-US" dirty="0" err="1" smtClean="0"/>
              <a:t>Exemple</a:t>
            </a:r>
            <a:endParaRPr lang="en-US" dirty="0" smtClean="0"/>
          </a:p>
          <a:p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“Mon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” - </a:t>
            </a:r>
            <a:r>
              <a:rPr lang="en-US" dirty="0" err="1" smtClean="0"/>
              <a:t>Mutex</a:t>
            </a:r>
            <a:r>
              <a:rPr lang="en-US" dirty="0" smtClean="0"/>
              <a:t> Family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Homework</a:t>
            </a:r>
          </a:p>
          <a:p>
            <a:r>
              <a:rPr lang="en-US" dirty="0" err="1" smtClean="0"/>
              <a:t>Bibliographie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QtConcurrent</a:t>
            </a:r>
            <a:r>
              <a:rPr lang="fr-CH" dirty="0" smtClean="0"/>
              <a:t> </a:t>
            </a:r>
            <a:r>
              <a:rPr lang="fr-CH" dirty="0" err="1" smtClean="0"/>
              <a:t>Namespace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57320" cy="3880773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Permet d’</a:t>
            </a:r>
            <a:r>
              <a:rPr lang="fr-CH" dirty="0" err="1" smtClean="0"/>
              <a:t>ecrire</a:t>
            </a:r>
            <a:r>
              <a:rPr lang="fr-CH" dirty="0" smtClean="0"/>
              <a:t> des programmes </a:t>
            </a:r>
            <a:r>
              <a:rPr lang="fr-CH" dirty="0" err="1" smtClean="0"/>
              <a:t>multi-thread</a:t>
            </a:r>
            <a:r>
              <a:rPr lang="fr-CH" dirty="0" smtClean="0"/>
              <a:t> sans utiliser les primitives bas-niveau.</a:t>
            </a:r>
          </a:p>
          <a:p>
            <a:r>
              <a:rPr lang="fr-CH" dirty="0" smtClean="0"/>
              <a:t>Fonctions utiles: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map</a:t>
            </a:r>
            <a:r>
              <a:rPr lang="fr-CH" dirty="0" smtClean="0"/>
              <a:t>()</a:t>
            </a:r>
          </a:p>
          <a:p>
            <a:pPr marL="457200" lvl="1" indent="0">
              <a:buNone/>
            </a:pPr>
            <a:r>
              <a:rPr lang="fr-CH" dirty="0" smtClean="0"/>
              <a:t>	applique une fonction à chaque objet dans un container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mapped</a:t>
            </a:r>
            <a:r>
              <a:rPr lang="fr-CH" dirty="0" smtClean="0"/>
              <a:t>() </a:t>
            </a:r>
          </a:p>
          <a:p>
            <a:pPr marL="457200" lvl="1" indent="0">
              <a:buNone/>
            </a:pPr>
            <a:r>
              <a:rPr lang="fr-CH" dirty="0" smtClean="0"/>
              <a:t>	pareil que </a:t>
            </a:r>
            <a:r>
              <a:rPr lang="fr-CH" dirty="0" err="1" smtClean="0"/>
              <a:t>map</a:t>
            </a:r>
            <a:r>
              <a:rPr lang="fr-CH" dirty="0" smtClean="0"/>
              <a:t>, mais retourne un nouvel container avec les objets modifiés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filter</a:t>
            </a:r>
            <a:r>
              <a:rPr lang="fr-CH" dirty="0" smtClean="0"/>
              <a:t>() </a:t>
            </a:r>
          </a:p>
          <a:p>
            <a:pPr marL="914400" lvl="2" indent="0">
              <a:buNone/>
            </a:pPr>
            <a:r>
              <a:rPr lang="fr-CH" dirty="0" smtClean="0"/>
              <a:t>retire tous les objets d’un container selon une fonction filtre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run</a:t>
            </a:r>
            <a:r>
              <a:rPr lang="fr-CH" dirty="0" smtClean="0"/>
              <a:t>() </a:t>
            </a:r>
          </a:p>
          <a:p>
            <a:pPr marL="914400" lvl="2" indent="0">
              <a:buNone/>
            </a:pPr>
            <a:r>
              <a:rPr lang="fr-CH" dirty="0" smtClean="0"/>
              <a:t>démarre une fonction dans un thread séparé</a:t>
            </a:r>
          </a:p>
          <a:p>
            <a:pPr lvl="1"/>
            <a:r>
              <a:rPr lang="fr-CH" dirty="0" err="1" smtClean="0"/>
              <a:t>QFuture</a:t>
            </a:r>
            <a:r>
              <a:rPr lang="fr-CH" dirty="0" smtClean="0"/>
              <a:t>&lt;T&gt; </a:t>
            </a:r>
          </a:p>
          <a:p>
            <a:pPr marL="914400" lvl="2" indent="0">
              <a:buNone/>
            </a:pPr>
            <a:r>
              <a:rPr lang="fr-CH" dirty="0" smtClean="0"/>
              <a:t>résultat d’un calcul asynchrone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QConcurrent</a:t>
            </a:r>
            <a:r>
              <a:rPr lang="en-US" dirty="0" smtClean="0"/>
              <a:t>::run() &amp; Future&lt;T&gt; </a:t>
            </a:r>
            <a:r>
              <a:rPr lang="en-US" dirty="0" err="1" smtClean="0"/>
              <a:t>Exemple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85" y="2160588"/>
            <a:ext cx="4213668" cy="388143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présentation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Indépendant de la plateforme</a:t>
            </a:r>
          </a:p>
          <a:p>
            <a:r>
              <a:rPr lang="fr-CH" sz="2800" dirty="0" smtClean="0"/>
              <a:t>Chaque objet </a:t>
            </a:r>
            <a:r>
              <a:rPr lang="fr-CH" sz="2800" dirty="0" err="1" smtClean="0"/>
              <a:t>QThread</a:t>
            </a:r>
            <a:r>
              <a:rPr lang="fr-CH" sz="2800" dirty="0" smtClean="0"/>
              <a:t> gère un unique thread</a:t>
            </a:r>
          </a:p>
          <a:p>
            <a:r>
              <a:rPr lang="fr-CH" sz="2800" dirty="0" smtClean="0"/>
              <a:t>Contient un </a:t>
            </a:r>
            <a:r>
              <a:rPr lang="fr-CH" sz="2800" dirty="0" err="1" smtClean="0"/>
              <a:t>Qt</a:t>
            </a:r>
            <a:r>
              <a:rPr lang="fr-CH" sz="2800" dirty="0" smtClean="0"/>
              <a:t> </a:t>
            </a:r>
            <a:r>
              <a:rPr lang="fr-CH" sz="2800" dirty="0" err="1" smtClean="0"/>
              <a:t>event</a:t>
            </a:r>
            <a:r>
              <a:rPr lang="fr-CH" sz="2800" dirty="0" smtClean="0"/>
              <a:t> </a:t>
            </a:r>
            <a:r>
              <a:rPr lang="fr-CH" sz="2800" dirty="0" err="1" smtClean="0"/>
              <a:t>loop</a:t>
            </a:r>
            <a:endParaRPr lang="fr-CH" sz="2800" dirty="0" smtClean="0"/>
          </a:p>
          <a:p>
            <a:r>
              <a:rPr lang="fr-CH" sz="2800" dirty="0" smtClean="0"/>
              <a:t>Lancé avec </a:t>
            </a:r>
            <a:r>
              <a:rPr lang="fr-CH" sz="2800" dirty="0" err="1" smtClean="0"/>
              <a:t>run</a:t>
            </a:r>
            <a:r>
              <a:rPr lang="fr-CH" sz="2800" dirty="0" smtClean="0"/>
              <a:t>()</a:t>
            </a:r>
          </a:p>
          <a:p>
            <a:r>
              <a:rPr lang="fr-CH" sz="2800" dirty="0" smtClean="0"/>
              <a:t>2 méthodes d’implémentation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Un objet qui contient le code à effectuer dans un thread</a:t>
            </a:r>
          </a:p>
          <a:p>
            <a:r>
              <a:rPr lang="fr-CH" sz="2800" dirty="0" smtClean="0"/>
              <a:t>Cet objet est instancié puis déplacé dans un objet </a:t>
            </a:r>
            <a:r>
              <a:rPr lang="fr-CH" sz="2800" dirty="0" err="1" smtClean="0"/>
              <a:t>QThread</a:t>
            </a:r>
            <a:endParaRPr lang="fr-CH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8596668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slots: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 */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10031856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Controller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 *worker = new Worker;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connect(this, &amp;Controller::operate, 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&amp;Controller::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CH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Controller() {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workerThread.quit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workerThread.wait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2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Créer une classe héritant de </a:t>
            </a:r>
            <a:r>
              <a:rPr lang="fr-CH" sz="2800" dirty="0" err="1" smtClean="0"/>
              <a:t>Qthread</a:t>
            </a:r>
            <a:endParaRPr lang="fr-CH" sz="2800" dirty="0" smtClean="0"/>
          </a:p>
          <a:p>
            <a:r>
              <a:rPr lang="fr-CH" sz="2800" dirty="0" err="1" smtClean="0"/>
              <a:t>Réimplémenter</a:t>
            </a:r>
            <a:r>
              <a:rPr lang="fr-CH" sz="2800" dirty="0" smtClean="0"/>
              <a:t> la méthode </a:t>
            </a:r>
            <a:r>
              <a:rPr lang="fr-CH" sz="2800" dirty="0" err="1" smtClean="0"/>
              <a:t>run</a:t>
            </a:r>
            <a:r>
              <a:rPr lang="fr-CH" sz="2800" dirty="0" smtClean="0"/>
              <a:t>() dans cette classe</a:t>
            </a:r>
          </a:p>
          <a:p>
            <a:r>
              <a:rPr lang="fr-CH" sz="2800" dirty="0" smtClean="0"/>
              <a:t>Instancier un objet de cette classe et l’exécuter grâce à </a:t>
            </a:r>
            <a:r>
              <a:rPr lang="fr-CH" sz="2800" dirty="0" err="1" smtClean="0"/>
              <a:t>start</a:t>
            </a:r>
            <a:r>
              <a:rPr lang="fr-CH" sz="2800" dirty="0" smtClean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524</Words>
  <Application>Microsoft Office PowerPoint</Application>
  <PresentationFormat>Grand écran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 3</vt:lpstr>
      <vt:lpstr>Facet</vt:lpstr>
      <vt:lpstr>QThread &amp; QtConcurrent</vt:lpstr>
      <vt:lpstr>Sommaire</vt:lpstr>
      <vt:lpstr>QtConcurrent Namespace</vt:lpstr>
      <vt:lpstr>QConcurrent::run() &amp; Future&lt;T&gt; Exemple</vt:lpstr>
      <vt:lpstr>QThread: présentation</vt:lpstr>
      <vt:lpstr>QThread: Implémentation Méthode 1</vt:lpstr>
      <vt:lpstr>QThread: Implémentation Méthode 1</vt:lpstr>
      <vt:lpstr>QThread: Implémentation Méthode 1</vt:lpstr>
      <vt:lpstr>QThread: Implémentation Méthode 2</vt:lpstr>
      <vt:lpstr>QThread: Implémentation Méthode 2</vt:lpstr>
      <vt:lpstr>QThread: Implémentation Méthode 2</vt:lpstr>
      <vt:lpstr>QThread</vt:lpstr>
      <vt:lpstr>“Mon Mutex d’abord” Mutex Family</vt:lpstr>
      <vt:lpstr>Demo</vt:lpstr>
      <vt:lpstr>Homework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QThread &amp; QtConcurrent</dc:title>
  <dc:creator>Joël Rittiner</dc:creator>
  <cp:lastModifiedBy>Mut Horia</cp:lastModifiedBy>
  <cp:revision>32</cp:revision>
  <dcterms:created xsi:type="dcterms:W3CDTF">2015-06-11T16:19:24Z</dcterms:created>
  <dcterms:modified xsi:type="dcterms:W3CDTF">2015-06-11T21:49:41Z</dcterms:modified>
</cp:coreProperties>
</file>