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67" r:id="rId4"/>
    <p:sldId id="268" r:id="rId5"/>
    <p:sldId id="257" r:id="rId6"/>
    <p:sldId id="260" r:id="rId7"/>
    <p:sldId id="258" r:id="rId8"/>
    <p:sldId id="259" r:id="rId9"/>
    <p:sldId id="261" r:id="rId10"/>
    <p:sldId id="263" r:id="rId11"/>
    <p:sldId id="264" r:id="rId12"/>
    <p:sldId id="265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B6841-8A48-4F6C-B249-1C7A26C8E63F}" type="datetimeFigureOut">
              <a:rPr lang="fr-CH" smtClean="0"/>
              <a:t>11.06.2015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75FB9-40CB-4D89-B295-5B654E274CB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77037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5FB9-40CB-4D89-B295-5B654E274CBF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38565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45D6-70F7-4C82-8E62-F81227E97D3E}" type="datetime1">
              <a:rPr lang="en-US" smtClean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8744-F6AE-4480-9FE0-627EF7B5A1C9}" type="datetime1">
              <a:rPr lang="en-US" smtClean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4F75-94FC-4E6B-B701-B9F79563CC50}" type="datetime1">
              <a:rPr lang="en-US" smtClean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40D4-60F4-43E8-9065-AFB3D8087428}" type="datetime1">
              <a:rPr lang="en-US" smtClean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2855-E799-4BC6-BD98-5B27646037C0}" type="datetime1">
              <a:rPr lang="en-US" smtClean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727F-62D6-458E-B2D3-098F422CD809}" type="datetime1">
              <a:rPr lang="en-US" smtClean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294-C111-43F6-82A4-DB93FE236A7D}" type="datetime1">
              <a:rPr lang="en-US" smtClean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FAD3-D4C7-4A05-9728-BA4C041C7B47}" type="datetime1">
              <a:rPr lang="en-US" smtClean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7057-6499-4106-81D4-30F31BC90B19}" type="datetime1">
              <a:rPr lang="en-US" smtClean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C0A0-B5A6-489D-BCAB-5480EFA4323B}" type="datetime1">
              <a:rPr lang="en-US" smtClean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A862-FA44-4489-8295-38A384D36AB9}" type="datetime1">
              <a:rPr lang="en-US" smtClean="0"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7F6D-0FA3-40DC-BA73-17F4389EB69D}" type="datetime1">
              <a:rPr lang="en-US" smtClean="0"/>
              <a:t>6/11/2015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AB99-2EA5-4579-B0B3-2157B855F1D4}" type="datetime1">
              <a:rPr lang="en-US" smtClean="0"/>
              <a:t>6/11/2015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82E3-FE9B-4C04-BA5E-F2A80BBF0E50}" type="datetime1">
              <a:rPr lang="en-US" smtClean="0"/>
              <a:t>6/11/2015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8B04-B2DB-45EA-8A6A-C9F8E28E4D2A}" type="datetime1">
              <a:rPr lang="en-US" smtClean="0"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C758-2F5E-45F6-9C21-3875B8CE3542}" type="datetime1">
              <a:rPr lang="en-US" smtClean="0"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78F2E-21B1-404C-8E48-18910C9B0F8E}" type="datetime1">
              <a:rPr lang="en-US" smtClean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QThread</a:t>
            </a:r>
            <a:r>
              <a:rPr lang="fr-CH" dirty="0" smtClean="0"/>
              <a:t> &amp; </a:t>
            </a:r>
            <a:r>
              <a:rPr lang="fr-CH" dirty="0" err="1" smtClean="0"/>
              <a:t>QtConcurrent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Présentation par Fabio da Mota Marques, </a:t>
            </a:r>
            <a:r>
              <a:rPr lang="fr-CH" dirty="0" err="1" smtClean="0"/>
              <a:t>Horia</a:t>
            </a:r>
            <a:r>
              <a:rPr lang="fr-CH" dirty="0" smtClean="0"/>
              <a:t> Mut et Joël Rittiner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6683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4417" cy="1320800"/>
          </a:xfrm>
        </p:spPr>
        <p:txBody>
          <a:bodyPr>
            <a:normAutofit/>
          </a:bodyPr>
          <a:lstStyle/>
          <a:p>
            <a:r>
              <a:rPr lang="fr-CH" sz="4000" dirty="0" err="1"/>
              <a:t>QThread</a:t>
            </a:r>
            <a:r>
              <a:rPr lang="fr-CH" sz="4000" dirty="0"/>
              <a:t>: Implémentation Méthode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QThread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Q_OBJECT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void run() Q_DECL_OVERRIDE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/* ... here is the expensive or blocking operation ... */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emit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resultReady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signals: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resultReady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&amp;s);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fr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20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4417" cy="1320800"/>
          </a:xfrm>
        </p:spPr>
        <p:txBody>
          <a:bodyPr>
            <a:normAutofit/>
          </a:bodyPr>
          <a:lstStyle/>
          <a:p>
            <a:r>
              <a:rPr lang="fr-CH" sz="4000" dirty="0" err="1"/>
              <a:t>QThread</a:t>
            </a:r>
            <a:r>
              <a:rPr lang="fr-CH" sz="4000" dirty="0"/>
              <a:t>: Implémentation Méthode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191596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startWorkInAThread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(this);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connect(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resultReady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this,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handleResults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connect(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::finished,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deleteLater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-&gt;start();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4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4000" dirty="0" err="1" smtClean="0"/>
              <a:t>QThread</a:t>
            </a:r>
            <a:endParaRPr lang="fr-C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800" dirty="0" smtClean="0"/>
              <a:t>Fonctionne avec </a:t>
            </a:r>
            <a:r>
              <a:rPr lang="fr-CH" sz="2800" dirty="0" err="1" smtClean="0"/>
              <a:t>QSemaphore</a:t>
            </a:r>
            <a:r>
              <a:rPr lang="fr-CH" sz="2800" dirty="0" smtClean="0"/>
              <a:t> et </a:t>
            </a:r>
            <a:r>
              <a:rPr lang="fr-CH" sz="2800" dirty="0" err="1" smtClean="0"/>
              <a:t>QMutex</a:t>
            </a:r>
            <a:endParaRPr lang="fr-CH" sz="2800" dirty="0" smtClean="0"/>
          </a:p>
          <a:p>
            <a:r>
              <a:rPr lang="fr-CH" sz="2800" dirty="0" smtClean="0"/>
              <a:t>Emet un signal </a:t>
            </a:r>
            <a:r>
              <a:rPr lang="fr-CH" sz="2800" dirty="0" err="1" smtClean="0"/>
              <a:t>started</a:t>
            </a:r>
            <a:r>
              <a:rPr lang="fr-CH" sz="2800" dirty="0" smtClean="0"/>
              <a:t>() et un signal </a:t>
            </a:r>
            <a:r>
              <a:rPr lang="fr-CH" sz="2800" dirty="0" err="1" smtClean="0"/>
              <a:t>finished</a:t>
            </a:r>
            <a:r>
              <a:rPr lang="fr-CH" sz="2800" dirty="0" smtClean="0"/>
              <a:t>() pour indiquer le début et la fin</a:t>
            </a:r>
          </a:p>
          <a:p>
            <a:r>
              <a:rPr lang="fr-CH" sz="2800" dirty="0" smtClean="0"/>
              <a:t>Offre des méthode de thread management, comme </a:t>
            </a:r>
            <a:r>
              <a:rPr lang="fr-CH" sz="2800" dirty="0" err="1" smtClean="0"/>
              <a:t>isRunning</a:t>
            </a:r>
            <a:r>
              <a:rPr lang="fr-CH" sz="2800" dirty="0" smtClean="0"/>
              <a:t>(), </a:t>
            </a:r>
            <a:r>
              <a:rPr lang="fr-CH" sz="2800" dirty="0" err="1" smtClean="0"/>
              <a:t>wait</a:t>
            </a:r>
            <a:r>
              <a:rPr lang="fr-CH" sz="2800" dirty="0" smtClean="0"/>
              <a:t>(), exit()</a:t>
            </a:r>
          </a:p>
          <a:p>
            <a:r>
              <a:rPr lang="fr-CH" sz="2800" dirty="0" smtClean="0"/>
              <a:t>Offre la possibilité de gérer la priorité des thread créés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7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“Mon </a:t>
            </a:r>
            <a:r>
              <a:rPr lang="en-US" dirty="0" err="1" smtClean="0"/>
              <a:t>Mutex</a:t>
            </a:r>
            <a:r>
              <a:rPr lang="en-US" dirty="0" smtClean="0"/>
              <a:t> </a:t>
            </a:r>
            <a:r>
              <a:rPr lang="en-US" dirty="0" err="1" smtClean="0"/>
              <a:t>d’abord</a:t>
            </a:r>
            <a:r>
              <a:rPr lang="en-US" dirty="0" smtClean="0"/>
              <a:t>”</a:t>
            </a:r>
            <a:br>
              <a:rPr lang="en-US" dirty="0" smtClean="0"/>
            </a:br>
            <a:r>
              <a:rPr lang="en-US" dirty="0" err="1" smtClean="0"/>
              <a:t>Mutex</a:t>
            </a:r>
            <a:r>
              <a:rPr lang="en-US" dirty="0" smtClean="0"/>
              <a:t> Family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6180666" cy="3880773"/>
          </a:xfrm>
        </p:spPr>
        <p:txBody>
          <a:bodyPr/>
          <a:lstStyle/>
          <a:p>
            <a:r>
              <a:rPr lang="en-US" dirty="0" err="1" smtClean="0"/>
              <a:t>QMutex</a:t>
            </a:r>
            <a:endParaRPr lang="en-US" dirty="0" smtClean="0"/>
          </a:p>
          <a:p>
            <a:pPr lvl="1"/>
            <a:r>
              <a:rPr lang="en-US" dirty="0" err="1" smtClean="0"/>
              <a:t>Utilisé</a:t>
            </a:r>
            <a:r>
              <a:rPr lang="en-US" dirty="0" smtClean="0"/>
              <a:t> pour </a:t>
            </a:r>
            <a:r>
              <a:rPr lang="en-US" dirty="0" err="1" smtClean="0"/>
              <a:t>bloquer</a:t>
            </a:r>
            <a:r>
              <a:rPr lang="en-US" dirty="0" smtClean="0"/>
              <a:t> </a:t>
            </a:r>
            <a:r>
              <a:rPr lang="en-US" dirty="0" err="1" smtClean="0"/>
              <a:t>l’accés</a:t>
            </a:r>
            <a:r>
              <a:rPr lang="en-US" dirty="0" smtClean="0"/>
              <a:t> à des </a:t>
            </a:r>
            <a:r>
              <a:rPr lang="en-US" dirty="0" err="1" smtClean="0"/>
              <a:t>donnés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QSemaphore</a:t>
            </a:r>
            <a:endParaRPr lang="en-US" dirty="0" smtClean="0"/>
          </a:p>
          <a:p>
            <a:pPr lvl="1"/>
            <a:r>
              <a:rPr lang="en-US" dirty="0" err="1" smtClean="0"/>
              <a:t>Exemple</a:t>
            </a:r>
            <a:r>
              <a:rPr lang="en-US" dirty="0" smtClean="0"/>
              <a:t> </a:t>
            </a:r>
            <a:r>
              <a:rPr lang="en-US" dirty="0" err="1" smtClean="0"/>
              <a:t>complet</a:t>
            </a:r>
            <a:r>
              <a:rPr lang="en-US" dirty="0" smtClean="0"/>
              <a:t>: http</a:t>
            </a:r>
            <a:r>
              <a:rPr lang="en-US" dirty="0"/>
              <a:t>://www.bogotobogo.com/Qt/Qt5_QThreads_QSemaphore_Producer_Consumer_GuiThread.php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352" y="541866"/>
            <a:ext cx="4057650" cy="56673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19" y="4620352"/>
            <a:ext cx="3352800" cy="150495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65297" y="4251020"/>
            <a:ext cx="280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Instantiation </a:t>
            </a:r>
            <a:r>
              <a:rPr lang="en-US" dirty="0" err="1" smtClean="0"/>
              <a:t>Sempahores</a:t>
            </a:r>
            <a:endParaRPr lang="en-US" dirty="0" smtClean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382" y="2389716"/>
            <a:ext cx="5972175" cy="381952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7426712" y="2754351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Utilisation</a:t>
            </a:r>
            <a:r>
              <a:rPr lang="en-US" dirty="0" smtClean="0"/>
              <a:t> Semaphores</a:t>
            </a:r>
            <a:endParaRPr lang="fr-CH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1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 </a:t>
            </a:r>
            <a:r>
              <a:rPr lang="en-US" dirty="0" err="1" smtClean="0"/>
              <a:t>Barbier</a:t>
            </a:r>
            <a:r>
              <a:rPr lang="en-US" dirty="0" smtClean="0"/>
              <a:t>,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Qt</a:t>
            </a:r>
            <a:r>
              <a:rPr lang="en-US" dirty="0" smtClean="0"/>
              <a:t> </a:t>
            </a:r>
            <a:r>
              <a:rPr lang="en-US" dirty="0" err="1" smtClean="0"/>
              <a:t>cette</a:t>
            </a:r>
            <a:r>
              <a:rPr lang="en-US" dirty="0" smtClean="0"/>
              <a:t> </a:t>
            </a:r>
            <a:r>
              <a:rPr lang="en-US" dirty="0" err="1" smtClean="0"/>
              <a:t>fois</a:t>
            </a:r>
            <a:r>
              <a:rPr lang="en-US" dirty="0" smtClean="0"/>
              <a:t>, </a:t>
            </a:r>
            <a:r>
              <a:rPr lang="en-US" dirty="0" err="1" smtClean="0"/>
              <a:t>parce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Threads POSIX….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9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preparer pour </a:t>
            </a:r>
            <a:r>
              <a:rPr lang="en-US" dirty="0" err="1" smtClean="0"/>
              <a:t>l’examen</a:t>
            </a:r>
            <a:r>
              <a:rPr lang="en-US" dirty="0" smtClean="0"/>
              <a:t>.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14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QtConcurrent</a:t>
            </a:r>
            <a:r>
              <a:rPr lang="en-US" dirty="0"/>
              <a:t> </a:t>
            </a:r>
            <a:r>
              <a:rPr lang="en-US" dirty="0" smtClean="0"/>
              <a:t>Namespace</a:t>
            </a:r>
          </a:p>
          <a:p>
            <a:r>
              <a:rPr lang="en-US" dirty="0" err="1"/>
              <a:t>QConcurrent</a:t>
            </a:r>
            <a:r>
              <a:rPr lang="en-US" dirty="0"/>
              <a:t>::run() &amp; Future&lt;T</a:t>
            </a:r>
            <a:r>
              <a:rPr lang="en-US" dirty="0" smtClean="0"/>
              <a:t>&gt; </a:t>
            </a:r>
            <a:r>
              <a:rPr lang="en-US" dirty="0" err="1" smtClean="0"/>
              <a:t>Exemple</a:t>
            </a:r>
            <a:endParaRPr lang="en-US" dirty="0" smtClean="0"/>
          </a:p>
          <a:p>
            <a:r>
              <a:rPr lang="en-US" dirty="0" err="1" smtClean="0"/>
              <a:t>QThread</a:t>
            </a:r>
            <a:endParaRPr lang="en-US" dirty="0" smtClean="0"/>
          </a:p>
          <a:p>
            <a:r>
              <a:rPr lang="en-US" dirty="0" smtClean="0"/>
              <a:t>“Mon </a:t>
            </a:r>
            <a:r>
              <a:rPr lang="en-US" dirty="0" err="1" smtClean="0"/>
              <a:t>Mutex</a:t>
            </a:r>
            <a:r>
              <a:rPr lang="en-US" dirty="0" smtClean="0"/>
              <a:t> </a:t>
            </a:r>
            <a:r>
              <a:rPr lang="en-US" dirty="0" err="1" smtClean="0"/>
              <a:t>d’abord</a:t>
            </a:r>
            <a:r>
              <a:rPr lang="en-US" dirty="0" smtClean="0"/>
              <a:t>” - </a:t>
            </a:r>
            <a:r>
              <a:rPr lang="en-US" dirty="0" err="1" smtClean="0"/>
              <a:t>Mutex</a:t>
            </a:r>
            <a:r>
              <a:rPr lang="en-US" dirty="0" smtClean="0"/>
              <a:t> Family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Homework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40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QtConcurrent</a:t>
            </a:r>
            <a:r>
              <a:rPr lang="fr-CH" dirty="0" smtClean="0"/>
              <a:t> </a:t>
            </a:r>
            <a:r>
              <a:rPr lang="fr-CH" dirty="0" err="1" smtClean="0"/>
              <a:t>Namespace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957320" cy="3880773"/>
          </a:xfrm>
        </p:spPr>
        <p:txBody>
          <a:bodyPr>
            <a:normAutofit fontScale="92500" lnSpcReduction="20000"/>
          </a:bodyPr>
          <a:lstStyle/>
          <a:p>
            <a:r>
              <a:rPr lang="fr-CH" dirty="0" smtClean="0"/>
              <a:t>Permet d’</a:t>
            </a:r>
            <a:r>
              <a:rPr lang="fr-CH" dirty="0" err="1" smtClean="0"/>
              <a:t>ecrire</a:t>
            </a:r>
            <a:r>
              <a:rPr lang="fr-CH" dirty="0" smtClean="0"/>
              <a:t> des programmes </a:t>
            </a:r>
            <a:r>
              <a:rPr lang="fr-CH" dirty="0" err="1" smtClean="0"/>
              <a:t>multi-thread</a:t>
            </a:r>
            <a:r>
              <a:rPr lang="fr-CH" dirty="0" smtClean="0"/>
              <a:t> sans utiliser les primitives bas-niveau.</a:t>
            </a:r>
          </a:p>
          <a:p>
            <a:r>
              <a:rPr lang="fr-CH" dirty="0" smtClean="0"/>
              <a:t>Fonctions utiles:</a:t>
            </a:r>
          </a:p>
          <a:p>
            <a:pPr lvl="1"/>
            <a:r>
              <a:rPr lang="fr-CH" dirty="0" err="1" smtClean="0"/>
              <a:t>QtConcurrent</a:t>
            </a:r>
            <a:r>
              <a:rPr lang="fr-CH" dirty="0" smtClean="0"/>
              <a:t>::</a:t>
            </a:r>
            <a:r>
              <a:rPr lang="fr-CH" dirty="0" err="1" smtClean="0"/>
              <a:t>map</a:t>
            </a:r>
            <a:r>
              <a:rPr lang="fr-CH" dirty="0" smtClean="0"/>
              <a:t>()</a:t>
            </a:r>
          </a:p>
          <a:p>
            <a:pPr marL="457200" lvl="1" indent="0">
              <a:buNone/>
            </a:pPr>
            <a:r>
              <a:rPr lang="fr-CH" dirty="0" smtClean="0"/>
              <a:t>	applique une fonction à chaque objet dans un container</a:t>
            </a:r>
          </a:p>
          <a:p>
            <a:pPr lvl="1"/>
            <a:r>
              <a:rPr lang="fr-CH" dirty="0" err="1" smtClean="0"/>
              <a:t>QtConcurrent</a:t>
            </a:r>
            <a:r>
              <a:rPr lang="fr-CH" dirty="0" smtClean="0"/>
              <a:t>::</a:t>
            </a:r>
            <a:r>
              <a:rPr lang="fr-CH" dirty="0" err="1" smtClean="0"/>
              <a:t>mapped</a:t>
            </a:r>
            <a:r>
              <a:rPr lang="fr-CH" dirty="0" smtClean="0"/>
              <a:t>() </a:t>
            </a:r>
          </a:p>
          <a:p>
            <a:pPr marL="457200" lvl="1" indent="0">
              <a:buNone/>
            </a:pPr>
            <a:r>
              <a:rPr lang="fr-CH" dirty="0" smtClean="0"/>
              <a:t>	pareil que </a:t>
            </a:r>
            <a:r>
              <a:rPr lang="fr-CH" dirty="0" err="1" smtClean="0"/>
              <a:t>map</a:t>
            </a:r>
            <a:r>
              <a:rPr lang="fr-CH" dirty="0" smtClean="0"/>
              <a:t>, mais retourne un nouvel container avec les objets modifiés</a:t>
            </a:r>
          </a:p>
          <a:p>
            <a:pPr lvl="1"/>
            <a:r>
              <a:rPr lang="fr-CH" dirty="0" err="1" smtClean="0"/>
              <a:t>QtConcurrent</a:t>
            </a:r>
            <a:r>
              <a:rPr lang="fr-CH" dirty="0" smtClean="0"/>
              <a:t>::</a:t>
            </a:r>
            <a:r>
              <a:rPr lang="fr-CH" dirty="0" err="1" smtClean="0"/>
              <a:t>filter</a:t>
            </a:r>
            <a:r>
              <a:rPr lang="fr-CH" dirty="0" smtClean="0"/>
              <a:t>() </a:t>
            </a:r>
          </a:p>
          <a:p>
            <a:pPr marL="914400" lvl="2" indent="0">
              <a:buNone/>
            </a:pPr>
            <a:r>
              <a:rPr lang="fr-CH" dirty="0" smtClean="0"/>
              <a:t>retire tous les objets d’un container selon une fonction filtre</a:t>
            </a:r>
          </a:p>
          <a:p>
            <a:pPr lvl="1"/>
            <a:r>
              <a:rPr lang="fr-CH" dirty="0" err="1" smtClean="0"/>
              <a:t>QtConcurrent</a:t>
            </a:r>
            <a:r>
              <a:rPr lang="fr-CH" dirty="0" smtClean="0"/>
              <a:t>::</a:t>
            </a:r>
            <a:r>
              <a:rPr lang="fr-CH" dirty="0" err="1" smtClean="0"/>
              <a:t>run</a:t>
            </a:r>
            <a:r>
              <a:rPr lang="fr-CH" dirty="0" smtClean="0"/>
              <a:t>() </a:t>
            </a:r>
          </a:p>
          <a:p>
            <a:pPr marL="914400" lvl="2" indent="0">
              <a:buNone/>
            </a:pPr>
            <a:r>
              <a:rPr lang="fr-CH" dirty="0" smtClean="0"/>
              <a:t>démarre une fonction dans un thread séparé</a:t>
            </a:r>
          </a:p>
          <a:p>
            <a:pPr lvl="1"/>
            <a:r>
              <a:rPr lang="fr-CH" dirty="0" err="1" smtClean="0"/>
              <a:t>QFuture</a:t>
            </a:r>
            <a:r>
              <a:rPr lang="fr-CH" dirty="0" smtClean="0"/>
              <a:t>&lt;T&gt; </a:t>
            </a:r>
          </a:p>
          <a:p>
            <a:pPr marL="914400" lvl="2" indent="0">
              <a:buNone/>
            </a:pPr>
            <a:r>
              <a:rPr lang="fr-CH" dirty="0" smtClean="0"/>
              <a:t>résultat d’un calcul asynchrone</a:t>
            </a:r>
          </a:p>
          <a:p>
            <a:endParaRPr lang="fr-CH" dirty="0" smtClean="0"/>
          </a:p>
          <a:p>
            <a:endParaRPr lang="fr-CH" dirty="0" smtClean="0"/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3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QConcurrent</a:t>
            </a:r>
            <a:r>
              <a:rPr lang="en-US" dirty="0" smtClean="0"/>
              <a:t>::run() &amp; Future&lt;T&gt; </a:t>
            </a:r>
            <a:r>
              <a:rPr lang="en-US" dirty="0" err="1" smtClean="0"/>
              <a:t>Exemple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9185" y="2160588"/>
            <a:ext cx="4213668" cy="3881437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24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4000" dirty="0" err="1" smtClean="0"/>
              <a:t>QThread</a:t>
            </a:r>
            <a:r>
              <a:rPr lang="fr-CH" sz="4000" dirty="0" smtClean="0"/>
              <a:t>: présentation</a:t>
            </a:r>
            <a:endParaRPr lang="fr-C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800" dirty="0" smtClean="0"/>
              <a:t>Indépendant de la plateforme</a:t>
            </a:r>
          </a:p>
          <a:p>
            <a:r>
              <a:rPr lang="fr-CH" sz="2800" dirty="0" smtClean="0"/>
              <a:t>Chaque objet </a:t>
            </a:r>
            <a:r>
              <a:rPr lang="fr-CH" sz="2800" dirty="0" err="1" smtClean="0"/>
              <a:t>QThread</a:t>
            </a:r>
            <a:r>
              <a:rPr lang="fr-CH" sz="2800" dirty="0" smtClean="0"/>
              <a:t> gère un unique thread</a:t>
            </a:r>
          </a:p>
          <a:p>
            <a:r>
              <a:rPr lang="fr-CH" sz="2800" dirty="0" smtClean="0"/>
              <a:t>Contient un </a:t>
            </a:r>
            <a:r>
              <a:rPr lang="fr-CH" sz="2800" dirty="0" err="1" smtClean="0"/>
              <a:t>Qt</a:t>
            </a:r>
            <a:r>
              <a:rPr lang="fr-CH" sz="2800" dirty="0" smtClean="0"/>
              <a:t> </a:t>
            </a:r>
            <a:r>
              <a:rPr lang="fr-CH" sz="2800" dirty="0" err="1" smtClean="0"/>
              <a:t>event</a:t>
            </a:r>
            <a:r>
              <a:rPr lang="fr-CH" sz="2800" dirty="0" smtClean="0"/>
              <a:t> </a:t>
            </a:r>
            <a:r>
              <a:rPr lang="fr-CH" sz="2800" dirty="0" err="1" smtClean="0"/>
              <a:t>loop</a:t>
            </a:r>
            <a:endParaRPr lang="fr-CH" sz="2800" dirty="0" smtClean="0"/>
          </a:p>
          <a:p>
            <a:r>
              <a:rPr lang="fr-CH" sz="2800" dirty="0" smtClean="0"/>
              <a:t>Lancé avec </a:t>
            </a:r>
            <a:r>
              <a:rPr lang="fr-CH" sz="2800" dirty="0" err="1" smtClean="0"/>
              <a:t>run</a:t>
            </a:r>
            <a:r>
              <a:rPr lang="fr-CH" sz="2800" dirty="0" smtClean="0"/>
              <a:t>()</a:t>
            </a:r>
          </a:p>
          <a:p>
            <a:r>
              <a:rPr lang="fr-CH" sz="2800" dirty="0" smtClean="0"/>
              <a:t>2 méthodes d’implémentation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9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1320800"/>
          </a:xfrm>
        </p:spPr>
        <p:txBody>
          <a:bodyPr>
            <a:normAutofit/>
          </a:bodyPr>
          <a:lstStyle/>
          <a:p>
            <a:r>
              <a:rPr lang="fr-CH" sz="4000" dirty="0" err="1"/>
              <a:t>QThread</a:t>
            </a:r>
            <a:r>
              <a:rPr lang="fr-CH" sz="4000" dirty="0"/>
              <a:t>: Implémentation Méthode </a:t>
            </a:r>
            <a:r>
              <a:rPr lang="fr-CH" sz="4000" dirty="0" smtClean="0"/>
              <a:t>1</a:t>
            </a:r>
            <a:endParaRPr lang="fr-C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800" dirty="0" smtClean="0"/>
              <a:t>Un objet qui contient le code à effectuer dans un thread</a:t>
            </a:r>
          </a:p>
          <a:p>
            <a:r>
              <a:rPr lang="fr-CH" sz="2800" dirty="0" smtClean="0"/>
              <a:t>Cet objet est instancié puis déplacé dans un objet </a:t>
            </a:r>
            <a:r>
              <a:rPr lang="fr-CH" sz="2800" dirty="0" err="1" smtClean="0"/>
              <a:t>QThread</a:t>
            </a:r>
            <a:endParaRPr lang="fr-CH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722039" cy="1320800"/>
          </a:xfrm>
        </p:spPr>
        <p:txBody>
          <a:bodyPr>
            <a:normAutofit/>
          </a:bodyPr>
          <a:lstStyle/>
          <a:p>
            <a:r>
              <a:rPr lang="fr-CH" sz="4000" dirty="0" err="1" smtClean="0"/>
              <a:t>QThread</a:t>
            </a:r>
            <a:r>
              <a:rPr lang="fr-CH" sz="4000" dirty="0" smtClean="0"/>
              <a:t>: Implémentation Méthode 1</a:t>
            </a:r>
            <a:endParaRPr lang="fr-C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85086"/>
            <a:ext cx="8596668" cy="5228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QObject</a:t>
            </a:r>
            <a:endParaRPr lang="fr-CH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Q_OBJECT</a:t>
            </a:r>
          </a:p>
          <a:p>
            <a:pPr marL="0" indent="0">
              <a:buNone/>
            </a:pPr>
            <a:endParaRPr lang="fr-CH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slots:</a:t>
            </a:r>
          </a:p>
          <a:p>
            <a:pPr marL="0" indent="0">
              <a:buNone/>
            </a:pP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doWork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/* ...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expensive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blocking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... */</a:t>
            </a:r>
          </a:p>
          <a:p>
            <a:pPr marL="0" indent="0">
              <a:buNone/>
            </a:pP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emit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resultReady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fr-CH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signals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resultReady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39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722039" cy="1320800"/>
          </a:xfrm>
        </p:spPr>
        <p:txBody>
          <a:bodyPr>
            <a:normAutofit/>
          </a:bodyPr>
          <a:lstStyle/>
          <a:p>
            <a:r>
              <a:rPr lang="fr-CH" sz="4000" dirty="0" err="1" smtClean="0"/>
              <a:t>QThread</a:t>
            </a:r>
            <a:r>
              <a:rPr lang="fr-CH" sz="4000" dirty="0" smtClean="0"/>
              <a:t>: Implémentation Méthode 1</a:t>
            </a:r>
            <a:endParaRPr lang="fr-C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85086"/>
            <a:ext cx="10031856" cy="5228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Controller : public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QObject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Q_OBJECT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QThread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Controller() 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Worker *worker = new Worker;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worker-&gt;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moveToThread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connect(&amp;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QThread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::finished,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worker,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QObject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deleteLater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connect(this, &amp;Controller::operate, worker, &amp;Worker::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doWork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connect(worker, &amp;Worker::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resultReady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this, &amp;Controller::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handleResults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workerThread.start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fr-CH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~</a:t>
            </a:r>
            <a:r>
              <a:rPr lang="fr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Controller() {</a:t>
            </a:r>
          </a:p>
          <a:p>
            <a:pPr marL="0" indent="0">
              <a:buNone/>
            </a:pPr>
            <a:r>
              <a:rPr lang="fr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workerThread.quit</a:t>
            </a:r>
            <a:r>
              <a:rPr lang="fr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fr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workerThread.wait</a:t>
            </a:r>
            <a:r>
              <a:rPr lang="fr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fr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0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1320800"/>
          </a:xfrm>
        </p:spPr>
        <p:txBody>
          <a:bodyPr>
            <a:normAutofit/>
          </a:bodyPr>
          <a:lstStyle/>
          <a:p>
            <a:r>
              <a:rPr lang="fr-CH" sz="4000" dirty="0" err="1"/>
              <a:t>QThread</a:t>
            </a:r>
            <a:r>
              <a:rPr lang="fr-CH" sz="4000" dirty="0"/>
              <a:t>: Implémentation Méthode </a:t>
            </a:r>
            <a:r>
              <a:rPr lang="fr-CH" sz="4000" dirty="0" smtClean="0"/>
              <a:t>2</a:t>
            </a:r>
            <a:endParaRPr lang="fr-C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800" dirty="0" smtClean="0"/>
              <a:t>Créer une classe héritant de </a:t>
            </a:r>
            <a:r>
              <a:rPr lang="fr-CH" sz="2800" dirty="0" err="1" smtClean="0"/>
              <a:t>Qthread</a:t>
            </a:r>
            <a:endParaRPr lang="fr-CH" sz="2800" dirty="0" smtClean="0"/>
          </a:p>
          <a:p>
            <a:r>
              <a:rPr lang="fr-CH" sz="2800" dirty="0" err="1" smtClean="0"/>
              <a:t>Réimplémenter</a:t>
            </a:r>
            <a:r>
              <a:rPr lang="fr-CH" sz="2800" dirty="0" smtClean="0"/>
              <a:t> la méthode </a:t>
            </a:r>
            <a:r>
              <a:rPr lang="fr-CH" sz="2800" dirty="0" err="1" smtClean="0"/>
              <a:t>run</a:t>
            </a:r>
            <a:r>
              <a:rPr lang="fr-CH" sz="2800" dirty="0" smtClean="0"/>
              <a:t>() dans cette classe</a:t>
            </a:r>
          </a:p>
          <a:p>
            <a:r>
              <a:rPr lang="fr-CH" sz="2800" dirty="0" smtClean="0"/>
              <a:t>Instancier un objet de cette classe et l’exécuter grâce à </a:t>
            </a:r>
            <a:r>
              <a:rPr lang="fr-CH" sz="2800" dirty="0" err="1" smtClean="0"/>
              <a:t>start</a:t>
            </a:r>
            <a:r>
              <a:rPr lang="fr-CH" sz="2800" dirty="0" smtClean="0"/>
              <a:t>()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56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185</TotalTime>
  <Words>506</Words>
  <Application>Microsoft Office PowerPoint</Application>
  <PresentationFormat>Grand écran</PresentationFormat>
  <Paragraphs>121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Trebuchet MS</vt:lpstr>
      <vt:lpstr>Wingdings 3</vt:lpstr>
      <vt:lpstr>Facet</vt:lpstr>
      <vt:lpstr>QThread &amp; QtConcurrent</vt:lpstr>
      <vt:lpstr>Sommaire</vt:lpstr>
      <vt:lpstr>QtConcurrent Namespace</vt:lpstr>
      <vt:lpstr>QConcurrent::run() &amp; Future&lt;T&gt; Exemple</vt:lpstr>
      <vt:lpstr>QThread: présentation</vt:lpstr>
      <vt:lpstr>QThread: Implémentation Méthode 1</vt:lpstr>
      <vt:lpstr>QThread: Implémentation Méthode 1</vt:lpstr>
      <vt:lpstr>QThread: Implémentation Méthode 1</vt:lpstr>
      <vt:lpstr>QThread: Implémentation Méthode 2</vt:lpstr>
      <vt:lpstr>QThread: Implémentation Méthode 2</vt:lpstr>
      <vt:lpstr>QThread: Implémentation Méthode 2</vt:lpstr>
      <vt:lpstr>QThread</vt:lpstr>
      <vt:lpstr>“Mon Mutex d’abord” Mutex Family</vt:lpstr>
      <vt:lpstr>Demo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QThread &amp; QtConcurrent</dc:title>
  <dc:creator>Joël Rittiner</dc:creator>
  <cp:lastModifiedBy>Mut Horia</cp:lastModifiedBy>
  <cp:revision>30</cp:revision>
  <dcterms:created xsi:type="dcterms:W3CDTF">2015-06-11T16:19:24Z</dcterms:created>
  <dcterms:modified xsi:type="dcterms:W3CDTF">2015-06-11T21:36:04Z</dcterms:modified>
</cp:coreProperties>
</file>