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7" r:id="rId5"/>
    <p:sldId id="260" r:id="rId6"/>
    <p:sldId id="261" r:id="rId7"/>
    <p:sldId id="271" r:id="rId8"/>
    <p:sldId id="265" r:id="rId9"/>
    <p:sldId id="264" r:id="rId10"/>
    <p:sldId id="262" r:id="rId11"/>
    <p:sldId id="272" r:id="rId12"/>
    <p:sldId id="268" r:id="rId13"/>
    <p:sldId id="269" r:id="rId14"/>
    <p:sldId id="270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868FE-3F77-422E-BDF3-D91DE61DD84A}" type="datetimeFigureOut">
              <a:rPr lang="fr-CH" smtClean="0"/>
              <a:t>29.04.2016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4ED1B-AA3D-4189-9592-41E0E00A336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1740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790E-275F-42F2-BCC6-FF805FF34F08}" type="datetime1">
              <a:rPr lang="fr-CH" smtClean="0"/>
              <a:t>29.04.2016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D3D7-581D-4F9C-AEEB-E6B656CA6117}" type="datetime1">
              <a:rPr lang="fr-CH" smtClean="0"/>
              <a:t>29.04.2016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17FD-03A4-4F1D-B5A0-2DD4B8F4B78B}" type="datetime1">
              <a:rPr lang="fr-CH" smtClean="0"/>
              <a:t>29.04.2016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61EC-5EB4-4AF4-863A-118A9CC27610}" type="datetime1">
              <a:rPr lang="fr-CH" smtClean="0"/>
              <a:t>29.04.2016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4E3E-3B85-4E31-BEA3-2297218515CD}" type="datetime1">
              <a:rPr lang="fr-CH" smtClean="0"/>
              <a:t>29.04.2016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75B3-7834-4268-85CC-E7743E383037}" type="datetime1">
              <a:rPr lang="fr-CH" smtClean="0"/>
              <a:t>29.04.2016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681B-B51D-4237-B332-FCF0C75B96FC}" type="datetime1">
              <a:rPr lang="fr-CH" smtClean="0"/>
              <a:t>29.04.2016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9CFE-B7BF-4E81-98B5-99A5CE40C10A}" type="datetime1">
              <a:rPr lang="fr-CH" smtClean="0"/>
              <a:t>29.04.2016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57FB-7322-49A7-BDA6-9569A4C6B7B3}" type="datetime1">
              <a:rPr lang="fr-CH" smtClean="0"/>
              <a:t>29.04.2016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43B2-DB96-424B-9EE2-A932DF274FDA}" type="datetime1">
              <a:rPr lang="fr-CH" smtClean="0"/>
              <a:t>29.04.2016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9559-CCAC-4583-88B3-5EBDE92D16C9}" type="datetime1">
              <a:rPr lang="fr-CH" smtClean="0"/>
              <a:t>29.04.2016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A1FA-B04D-4D7F-B8CB-6DE95D43D1D4}" type="datetime1">
              <a:rPr lang="fr-CH" smtClean="0"/>
              <a:t>29.04.2016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460D-CA29-4020-B1F9-D6BB43D42379}" type="datetime1">
              <a:rPr lang="fr-CH" smtClean="0"/>
              <a:t>29.04.2016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E10A166-7804-4C02-9A50-99FBA879A29C}" type="datetime1">
              <a:rPr lang="fr-CH" smtClean="0"/>
              <a:t>29.04.2016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812B9BA-BDB9-4C93-BA15-FFC2E63FDA65}" type="datetime1">
              <a:rPr lang="fr-CH" smtClean="0"/>
              <a:t>29.04.2016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6492320" cy="2971051"/>
          </a:xfrm>
        </p:spPr>
        <p:txBody>
          <a:bodyPr/>
          <a:lstStyle/>
          <a:p>
            <a:r>
              <a:rPr lang="fr-CH" dirty="0" smtClean="0"/>
              <a:t>Top Chef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La cuisine à porté de clic!</a:t>
            </a:r>
            <a:endParaRPr lang="fr-CH" dirty="0"/>
          </a:p>
        </p:txBody>
      </p:sp>
      <p:sp>
        <p:nvSpPr>
          <p:cNvPr id="4" name="ZoneTexte 3"/>
          <p:cNvSpPr txBox="1"/>
          <p:nvPr/>
        </p:nvSpPr>
        <p:spPr>
          <a:xfrm>
            <a:off x="7547019" y="1803047"/>
            <a:ext cx="45442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Wassim Ajjali</a:t>
            </a:r>
          </a:p>
          <a:p>
            <a:endParaRPr lang="fr-CH" dirty="0" smtClean="0"/>
          </a:p>
          <a:p>
            <a:endParaRPr lang="fr-CH" dirty="0" smtClean="0"/>
          </a:p>
          <a:p>
            <a:endParaRPr lang="fr-CH" dirty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r>
              <a:rPr lang="fr-CH" dirty="0" smtClean="0"/>
              <a:t>Mut </a:t>
            </a:r>
            <a:r>
              <a:rPr lang="fr-CH" dirty="0" err="1" smtClean="0"/>
              <a:t>Horia</a:t>
            </a:r>
            <a:r>
              <a:rPr lang="fr-CH" dirty="0" smtClean="0"/>
              <a:t>		    </a:t>
            </a:r>
            <a:r>
              <a:rPr lang="fr-CH" dirty="0" err="1" smtClean="0"/>
              <a:t>Bandelier</a:t>
            </a:r>
            <a:r>
              <a:rPr lang="fr-CH" dirty="0" smtClean="0"/>
              <a:t> Matthieu</a:t>
            </a:r>
            <a:endParaRPr lang="fr-CH" dirty="0" smtClean="0"/>
          </a:p>
          <a:p>
            <a:endParaRPr lang="fr-CH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D8E7-5471-450C-891C-86E238D394CE}" type="datetime1">
              <a:rPr lang="fr-CH" smtClean="0"/>
              <a:t>29.04.2016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050" y="832137"/>
            <a:ext cx="969317" cy="96931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050" y="2749549"/>
            <a:ext cx="969317" cy="96931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014" y="2749549"/>
            <a:ext cx="969317" cy="96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7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Démonstration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Le Main Dev. </a:t>
            </a:r>
            <a:r>
              <a:rPr lang="fr-CH" dirty="0" err="1" smtClean="0"/>
              <a:t>Wassim</a:t>
            </a:r>
            <a:r>
              <a:rPr lang="fr-CH" dirty="0" smtClean="0"/>
              <a:t> va vous montrer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AA97-370E-4716-9CB0-AD6B796E4E1D}" type="datetime1">
              <a:rPr lang="fr-CH" smtClean="0"/>
              <a:t>29.04.2016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25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Qualité du Logiciel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Test-Plan</a:t>
            </a:r>
          </a:p>
          <a:p>
            <a:r>
              <a:rPr lang="fr-CH" dirty="0" smtClean="0"/>
              <a:t>Tests</a:t>
            </a:r>
          </a:p>
          <a:p>
            <a:pPr lvl="1"/>
            <a:r>
              <a:rPr lang="fr-CH" dirty="0" err="1" smtClean="0"/>
              <a:t>Selenium</a:t>
            </a:r>
            <a:endParaRPr lang="fr-CH" dirty="0" smtClean="0"/>
          </a:p>
          <a:p>
            <a:pPr lvl="1"/>
            <a:r>
              <a:rPr lang="fr-CH" dirty="0" err="1" smtClean="0"/>
              <a:t>JMeter</a:t>
            </a:r>
            <a:endParaRPr lang="fr-CH" dirty="0" smtClean="0"/>
          </a:p>
          <a:p>
            <a:pPr lvl="1"/>
            <a:r>
              <a:rPr lang="fr-CH" dirty="0" smtClean="0"/>
              <a:t>Unitaires</a:t>
            </a:r>
          </a:p>
          <a:p>
            <a:pPr lvl="1"/>
            <a:r>
              <a:rPr lang="fr-CH" dirty="0" smtClean="0"/>
              <a:t>Utilisateur</a:t>
            </a:r>
            <a:endParaRPr lang="fr-CH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341-C71E-4EBE-AE53-120129451AE5}" type="datetime1">
              <a:rPr lang="fr-CH" smtClean="0"/>
              <a:t>29.04.2016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8971880" y="0"/>
            <a:ext cx="3412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>
                <a:ea typeface="Lato Thin" panose="020F0502020204030203" pitchFamily="34" charset="0"/>
                <a:cs typeface="Lato Thin" panose="020F0502020204030203" pitchFamily="34" charset="0"/>
              </a:rPr>
              <a:t>Schéma </a:t>
            </a:r>
            <a:r>
              <a:rPr lang="fr-CH" sz="1400" dirty="0">
                <a:ea typeface="Lato Thin" panose="020F0502020204030203" pitchFamily="34" charset="0"/>
                <a:cs typeface="Lato Thin" panose="020F0502020204030203" pitchFamily="34" charset="0"/>
              </a:rPr>
              <a:t>base de </a:t>
            </a:r>
            <a:r>
              <a:rPr lang="fr-CH" sz="1400" dirty="0" smtClean="0">
                <a:ea typeface="Lato Thin" panose="020F0502020204030203" pitchFamily="34" charset="0"/>
                <a:cs typeface="Lato Thin" panose="020F0502020204030203" pitchFamily="34" charset="0"/>
              </a:rPr>
              <a:t>données</a:t>
            </a:r>
            <a:endParaRPr lang="fr-CH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Fonctionnalités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b="1" dirty="0" smtClean="0">
                <a:solidFill>
                  <a:srgbClr val="FF0000"/>
                </a:solidFill>
              </a:rPr>
              <a:t>Librairies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Démo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Améliorations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Sources</a:t>
            </a:r>
          </a:p>
          <a:p>
            <a:endParaRPr lang="fr-CH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6831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Améliorations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681B-B51D-4237-B332-FCF0C75B96FC}" type="datetime1">
              <a:rPr lang="fr-CH" smtClean="0"/>
              <a:t>29.04.2016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endParaRPr lang="fr-CH" dirty="0" smtClean="0"/>
          </a:p>
          <a:p>
            <a:r>
              <a:rPr lang="fr-CH" dirty="0" smtClean="0"/>
              <a:t>Ajout de fonctionnalités</a:t>
            </a:r>
            <a:r>
              <a:rPr lang="fr-CH" dirty="0" smtClean="0"/>
              <a:t>	</a:t>
            </a:r>
          </a:p>
          <a:p>
            <a:r>
              <a:rPr lang="fr-CH" dirty="0" smtClean="0"/>
              <a:t>Ajout de critères </a:t>
            </a:r>
          </a:p>
          <a:p>
            <a:r>
              <a:rPr lang="fr-CH" dirty="0" smtClean="0"/>
              <a:t>Ajout de filtres</a:t>
            </a:r>
          </a:p>
          <a:p>
            <a:endParaRPr lang="fr-CH" b="1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8971880" y="50242"/>
            <a:ext cx="3412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>
                <a:ea typeface="Lato Thin" panose="020F0502020204030203" pitchFamily="34" charset="0"/>
                <a:cs typeface="Lato Thin" panose="020F0502020204030203" pitchFamily="34" charset="0"/>
              </a:rPr>
              <a:t>Schéma </a:t>
            </a:r>
            <a:r>
              <a:rPr lang="fr-CH" sz="1400" dirty="0">
                <a:ea typeface="Lato Thin" panose="020F0502020204030203" pitchFamily="34" charset="0"/>
                <a:cs typeface="Lato Thin" panose="020F0502020204030203" pitchFamily="34" charset="0"/>
              </a:rPr>
              <a:t>base de </a:t>
            </a:r>
            <a:r>
              <a:rPr lang="fr-CH" sz="1400" dirty="0" smtClean="0">
                <a:ea typeface="Lato Thin" panose="020F0502020204030203" pitchFamily="34" charset="0"/>
                <a:cs typeface="Lato Thin" panose="020F0502020204030203" pitchFamily="34" charset="0"/>
              </a:rPr>
              <a:t>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Fonctionnalités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Librairies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Démo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b="1" dirty="0">
                <a:solidFill>
                  <a:srgbClr val="FF0000"/>
                </a:solidFill>
              </a:rPr>
              <a:t>Améliorations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Sources</a:t>
            </a:r>
          </a:p>
          <a:p>
            <a:endParaRPr lang="fr-CH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3356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681B-B51D-4237-B332-FCF0C75B96FC}" type="datetime1">
              <a:rPr lang="fr-CH" smtClean="0"/>
              <a:t>29.04.2016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r>
              <a:rPr lang="fr-CH" dirty="0" smtClean="0"/>
              <a:t>Prise en main difficile</a:t>
            </a:r>
          </a:p>
          <a:p>
            <a:r>
              <a:rPr lang="fr-CH" dirty="0" smtClean="0"/>
              <a:t>Site fonctionnel</a:t>
            </a:r>
          </a:p>
          <a:p>
            <a:r>
              <a:rPr lang="fr-CH" dirty="0" err="1" smtClean="0"/>
              <a:t>Jave</a:t>
            </a:r>
            <a:r>
              <a:rPr lang="fr-CH" dirty="0" smtClean="0"/>
              <a:t> Enterprise Edition fait griller les </a:t>
            </a:r>
            <a:r>
              <a:rPr lang="fr-CH" dirty="0" err="1" smtClean="0"/>
              <a:t>motherboard</a:t>
            </a:r>
            <a:r>
              <a:rPr lang="fr-CH" dirty="0" smtClean="0"/>
              <a:t> Apple</a:t>
            </a:r>
            <a:endParaRPr lang="fr-CH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8971880" y="30145"/>
            <a:ext cx="3412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>
                <a:ea typeface="Lato Thin" panose="020F0502020204030203" pitchFamily="34" charset="0"/>
                <a:cs typeface="Lato Thin" panose="020F0502020204030203" pitchFamily="34" charset="0"/>
              </a:rPr>
              <a:t>Schéma </a:t>
            </a:r>
            <a:r>
              <a:rPr lang="fr-CH" sz="1400" dirty="0">
                <a:ea typeface="Lato Thin" panose="020F0502020204030203" pitchFamily="34" charset="0"/>
                <a:cs typeface="Lato Thin" panose="020F0502020204030203" pitchFamily="34" charset="0"/>
              </a:rPr>
              <a:t>base de </a:t>
            </a:r>
            <a:r>
              <a:rPr lang="fr-CH" sz="1400" dirty="0" smtClean="0">
                <a:ea typeface="Lato Thin" panose="020F0502020204030203" pitchFamily="34" charset="0"/>
                <a:cs typeface="Lato Thin" panose="020F0502020204030203" pitchFamily="34" charset="0"/>
              </a:rPr>
              <a:t>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Fonctionnalités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Librairies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Démo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Améliorations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b="1" dirty="0">
                <a:solidFill>
                  <a:srgbClr val="FF0000"/>
                </a:solidFill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Sources</a:t>
            </a:r>
          </a:p>
          <a:p>
            <a:endParaRPr lang="fr-CH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26389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https</a:t>
            </a:r>
            <a:r>
              <a:rPr lang="fr-FR" dirty="0"/>
              <a:t>://www.codeschool.com</a:t>
            </a:r>
            <a:r>
              <a:rPr lang="fr-FR" dirty="0" smtClean="0"/>
              <a:t>/</a:t>
            </a:r>
          </a:p>
          <a:p>
            <a:r>
              <a:rPr lang="fr-FR" dirty="0"/>
              <a:t>http://materializecss.com</a:t>
            </a:r>
            <a:r>
              <a:rPr lang="fr-FR" dirty="0" smtClean="0"/>
              <a:t>/</a:t>
            </a:r>
          </a:p>
          <a:p>
            <a:r>
              <a:rPr lang="fr-FR" dirty="0"/>
              <a:t>https://openclassrooms.com</a:t>
            </a:r>
            <a:r>
              <a:rPr lang="fr-FR" dirty="0" smtClean="0"/>
              <a:t>/ </a:t>
            </a:r>
            <a:endParaRPr lang="fr-FR" dirty="0" smtClean="0"/>
          </a:p>
          <a:p>
            <a:r>
              <a:rPr lang="fr-FR" dirty="0"/>
              <a:t>https://netbeans.org/kb/docs/javaee/ecommerce/security.html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681B-B51D-4237-B332-FCF0C75B96FC}" type="datetime1">
              <a:rPr lang="fr-CH" smtClean="0"/>
              <a:t>29.04.2016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8971880" y="0"/>
            <a:ext cx="3412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>
                <a:ea typeface="Lato Thin" panose="020F0502020204030203" pitchFamily="34" charset="0"/>
                <a:cs typeface="Lato Thin" panose="020F0502020204030203" pitchFamily="34" charset="0"/>
              </a:rPr>
              <a:t>Schéma </a:t>
            </a:r>
            <a:r>
              <a:rPr lang="fr-CH" sz="1400" dirty="0">
                <a:ea typeface="Lato Thin" panose="020F0502020204030203" pitchFamily="34" charset="0"/>
                <a:cs typeface="Lato Thin" panose="020F0502020204030203" pitchFamily="34" charset="0"/>
              </a:rPr>
              <a:t>base de </a:t>
            </a:r>
            <a:r>
              <a:rPr lang="fr-CH" sz="1400" dirty="0" smtClean="0">
                <a:ea typeface="Lato Thin" panose="020F0502020204030203" pitchFamily="34" charset="0"/>
                <a:cs typeface="Lato Thin" panose="020F0502020204030203" pitchFamily="34" charset="0"/>
              </a:rPr>
              <a:t>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Fonctionnalités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Librairies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Démo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Améliorations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b="1" dirty="0">
                <a:solidFill>
                  <a:srgbClr val="FF0000"/>
                </a:solidFill>
              </a:rPr>
              <a:t>Sources</a:t>
            </a:r>
          </a:p>
          <a:p>
            <a:endParaRPr lang="fr-CH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95025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Question(s) ?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51E5-50AC-48B7-BA12-E65971CB18CA}" type="datetime1">
              <a:rPr lang="fr-CH" smtClean="0"/>
              <a:t>29.04.2016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81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</a:p>
          <a:p>
            <a:r>
              <a:rPr lang="fr-CH" dirty="0" smtClean="0">
                <a:latin typeface="+mj-lt"/>
                <a:ea typeface="Lato Thin" panose="020F0502020204030203" pitchFamily="34" charset="0"/>
                <a:cs typeface="Lato Thin" panose="020F0502020204030203" pitchFamily="34" charset="0"/>
              </a:rPr>
              <a:t>Schéma </a:t>
            </a:r>
            <a:r>
              <a:rPr lang="fr-CH" dirty="0">
                <a:latin typeface="+mj-lt"/>
                <a:ea typeface="Lato Thin" panose="020F0502020204030203" pitchFamily="34" charset="0"/>
                <a:cs typeface="Lato Thin" panose="020F0502020204030203" pitchFamily="34" charset="0"/>
              </a:rPr>
              <a:t>base de données</a:t>
            </a:r>
            <a:endParaRPr lang="fr-CH" dirty="0" smtClean="0">
              <a:latin typeface="+mj-lt"/>
            </a:endParaRPr>
          </a:p>
          <a:p>
            <a:r>
              <a:rPr lang="fr-CH" dirty="0" smtClean="0"/>
              <a:t>Fonctionnalités </a:t>
            </a:r>
          </a:p>
          <a:p>
            <a:r>
              <a:rPr lang="fr-CH" dirty="0" smtClean="0"/>
              <a:t>Librairies</a:t>
            </a:r>
          </a:p>
          <a:p>
            <a:r>
              <a:rPr lang="fr-CH" dirty="0" smtClean="0"/>
              <a:t>Démo</a:t>
            </a:r>
          </a:p>
          <a:p>
            <a:r>
              <a:rPr lang="fr-CH" dirty="0" smtClean="0"/>
              <a:t>Améliorations</a:t>
            </a:r>
          </a:p>
          <a:p>
            <a:r>
              <a:rPr lang="fr-CH" dirty="0" smtClean="0"/>
              <a:t>Conclusion</a:t>
            </a:r>
          </a:p>
          <a:p>
            <a:r>
              <a:rPr lang="fr-CH" dirty="0" smtClean="0"/>
              <a:t>Sources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84FF-D679-4CBA-AA3E-12EE606CFC87}" type="datetime1">
              <a:rPr lang="fr-CH" smtClean="0"/>
              <a:t>29.04.2016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65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Interface web</a:t>
            </a:r>
          </a:p>
          <a:p>
            <a:r>
              <a:rPr lang="fr-CH" dirty="0"/>
              <a:t>A quoi </a:t>
            </a:r>
            <a:r>
              <a:rPr lang="fr-CH" dirty="0" smtClean="0"/>
              <a:t>ça sert </a:t>
            </a:r>
            <a:r>
              <a:rPr lang="fr-CH" dirty="0"/>
              <a:t>?</a:t>
            </a:r>
          </a:p>
          <a:p>
            <a:r>
              <a:rPr lang="fr-CH" dirty="0" smtClean="0"/>
              <a:t>Principe</a:t>
            </a:r>
            <a:endParaRPr lang="fr-CH" dirty="0"/>
          </a:p>
        </p:txBody>
      </p:sp>
      <p:sp>
        <p:nvSpPr>
          <p:cNvPr id="4" name="ZoneTexte 3"/>
          <p:cNvSpPr txBox="1"/>
          <p:nvPr/>
        </p:nvSpPr>
        <p:spPr>
          <a:xfrm>
            <a:off x="8754714" y="23144"/>
            <a:ext cx="330317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b="1" dirty="0" smtClean="0">
                <a:solidFill>
                  <a:srgbClr val="FF0000"/>
                </a:solidFill>
              </a:rPr>
              <a:t>Introduction</a:t>
            </a:r>
            <a:endParaRPr lang="fr-CH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>
                <a:ea typeface="Lato Thin" panose="020F0502020204030203" pitchFamily="34" charset="0"/>
                <a:cs typeface="Lato Thin" panose="020F0502020204030203" pitchFamily="34" charset="0"/>
              </a:rPr>
              <a:t>Schéma base de </a:t>
            </a:r>
            <a:r>
              <a:rPr lang="fr-CH" sz="1400" dirty="0" smtClean="0">
                <a:ea typeface="Lato Thin" panose="020F0502020204030203" pitchFamily="34" charset="0"/>
                <a:cs typeface="Lato Thin" panose="020F0502020204030203" pitchFamily="34" charset="0"/>
              </a:rPr>
              <a:t>données</a:t>
            </a:r>
            <a:endParaRPr lang="fr-CH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Fonctionnalités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Librairies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Démo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Améliorations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585F-CEC0-4677-BCB4-FA5D534FF1C0}" type="datetime1">
              <a:rPr lang="fr-CH" smtClean="0"/>
              <a:t>29.04.2016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866" y="2291569"/>
            <a:ext cx="7061994" cy="341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43B2-DB96-424B-9EE2-A932DF274FDA}" type="datetime1">
              <a:rPr lang="fr-CH" smtClean="0"/>
              <a:t>29.04.2016</a:t>
            </a:fld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6" name="Groupe 25"/>
          <p:cNvGrpSpPr/>
          <p:nvPr/>
        </p:nvGrpSpPr>
        <p:grpSpPr>
          <a:xfrm>
            <a:off x="4041357" y="2101161"/>
            <a:ext cx="3025552" cy="3299767"/>
            <a:chOff x="614082" y="1784414"/>
            <a:chExt cx="2296975" cy="7058616"/>
          </a:xfrm>
        </p:grpSpPr>
        <p:sp>
          <p:nvSpPr>
            <p:cNvPr id="27" name="Rectangle 26"/>
            <p:cNvSpPr/>
            <p:nvPr/>
          </p:nvSpPr>
          <p:spPr>
            <a:xfrm>
              <a:off x="614082" y="3149627"/>
              <a:ext cx="2296973" cy="56934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CH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id : </a:t>
              </a:r>
              <a:r>
                <a:rPr lang="fr-CH" dirty="0" err="1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int</a:t>
              </a:r>
              <a:r>
                <a:rPr lang="fr-CH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(6</a:t>
              </a:r>
              <a:r>
                <a:rPr lang="fr-CH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)</a:t>
              </a:r>
              <a:endParaRPr lang="fr-CH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fr-CH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nom : </a:t>
              </a:r>
              <a:r>
                <a:rPr lang="fr-CH" dirty="0" err="1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varchar</a:t>
              </a:r>
              <a:r>
                <a:rPr lang="fr-CH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(60</a:t>
              </a:r>
              <a:r>
                <a:rPr lang="fr-CH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)</a:t>
              </a:r>
              <a:endParaRPr lang="fr-CH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fr-CH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</a:t>
              </a:r>
              <a:r>
                <a:rPr lang="fr-CH" dirty="0" err="1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temps_preparation</a:t>
              </a:r>
              <a:r>
                <a:rPr lang="fr-CH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: </a:t>
              </a:r>
              <a:r>
                <a:rPr lang="fr-CH" dirty="0" err="1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smallint</a:t>
              </a:r>
              <a:r>
                <a:rPr lang="fr-CH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(3</a:t>
              </a:r>
              <a:r>
                <a:rPr lang="fr-CH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)</a:t>
              </a:r>
              <a:endParaRPr lang="fr-CH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fr-CH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</a:t>
              </a:r>
              <a:r>
                <a:rPr lang="fr-CH" dirty="0" err="1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temps_cuisson</a:t>
              </a:r>
              <a:r>
                <a:rPr lang="fr-CH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: </a:t>
              </a:r>
              <a:r>
                <a:rPr lang="fr-CH" dirty="0" err="1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smallint</a:t>
              </a:r>
              <a:r>
                <a:rPr lang="fr-CH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(3</a:t>
              </a:r>
              <a:r>
                <a:rPr lang="fr-CH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)</a:t>
              </a:r>
              <a:endParaRPr lang="fr-CH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fr-CH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</a:t>
              </a:r>
              <a:r>
                <a:rPr lang="fr-CH" dirty="0" err="1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</a:t>
              </a:r>
              <a:r>
                <a:rPr lang="fr-CH" dirty="0" err="1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reparation</a:t>
              </a:r>
              <a:r>
                <a:rPr lang="fr-CH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: </a:t>
              </a:r>
              <a:r>
                <a:rPr lang="fr-CH" dirty="0" err="1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text</a:t>
              </a:r>
              <a:endParaRPr lang="fr-CH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fr-CH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remarque : </a:t>
              </a:r>
              <a:r>
                <a:rPr lang="fr-CH" dirty="0" err="1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text</a:t>
              </a:r>
              <a:endParaRPr lang="fr-CH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fr-CH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</a:t>
              </a:r>
              <a:r>
                <a:rPr lang="fr-CH" dirty="0" err="1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</a:t>
              </a:r>
              <a:r>
                <a:rPr lang="fr-CH" dirty="0" err="1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ifficulte</a:t>
              </a:r>
              <a:r>
                <a:rPr lang="fr-CH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: </a:t>
              </a:r>
              <a:r>
                <a:rPr lang="fr-CH" dirty="0" err="1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tinyint</a:t>
              </a:r>
              <a:r>
                <a:rPr lang="fr-CH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(1)</a:t>
              </a:r>
              <a:endParaRPr lang="fr-CH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fr-CH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</a:t>
              </a:r>
              <a:r>
                <a:rPr lang="fr-CH" dirty="0" err="1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mots_cles</a:t>
              </a:r>
              <a:r>
                <a:rPr lang="fr-CH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: </a:t>
              </a:r>
              <a:r>
                <a:rPr lang="fr-CH" dirty="0" err="1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varchar</a:t>
              </a:r>
              <a:r>
                <a:rPr lang="fr-CH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(200</a:t>
              </a:r>
              <a:r>
                <a:rPr lang="fr-CH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)</a:t>
              </a:r>
              <a:endParaRPr lang="fr-CH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fr-CH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auteur : </a:t>
              </a:r>
              <a:r>
                <a:rPr lang="fr-CH" dirty="0" err="1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varchar</a:t>
              </a:r>
              <a:r>
                <a:rPr lang="fr-CH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(20</a:t>
              </a:r>
              <a:r>
                <a:rPr lang="fr-CH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) </a:t>
              </a:r>
              <a:endParaRPr lang="fr-CH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14082" y="1784414"/>
              <a:ext cx="2296975" cy="13652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Recette</a:t>
              </a:r>
              <a:endParaRPr lang="fr-CH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8027614" y="2111067"/>
            <a:ext cx="3181950" cy="2591561"/>
            <a:chOff x="614079" y="1634920"/>
            <a:chExt cx="2296977" cy="1613037"/>
          </a:xfrm>
        </p:grpSpPr>
        <p:sp>
          <p:nvSpPr>
            <p:cNvPr id="33" name="Rectangle 32"/>
            <p:cNvSpPr/>
            <p:nvPr/>
          </p:nvSpPr>
          <p:spPr>
            <a:xfrm>
              <a:off x="614079" y="2002964"/>
              <a:ext cx="2296977" cy="12449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CH" sz="2000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</a:t>
              </a:r>
              <a:r>
                <a:rPr lang="fr-CH" sz="2000" dirty="0" err="1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id_ingredient</a:t>
              </a:r>
              <a:r>
                <a:rPr lang="fr-CH" sz="2000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: </a:t>
              </a:r>
              <a:r>
                <a:rPr lang="fr-CH" sz="2000" dirty="0" err="1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int</a:t>
              </a:r>
              <a:r>
                <a:rPr lang="fr-CH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(6</a:t>
              </a:r>
              <a:r>
                <a:rPr lang="fr-CH" sz="2000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)</a:t>
              </a:r>
              <a:endParaRPr lang="fr-CH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fr-CH" sz="2000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nom : </a:t>
              </a:r>
              <a:r>
                <a:rPr lang="fr-CH" sz="2000" dirty="0" err="1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varchar</a:t>
              </a:r>
              <a:r>
                <a:rPr lang="fr-CH" sz="2000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(30)</a:t>
              </a:r>
              <a:endParaRPr lang="fr-CH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fr-CH" sz="2000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</a:t>
              </a:r>
              <a:r>
                <a:rPr lang="fr-CH" sz="2000" dirty="0" err="1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quantite</a:t>
              </a:r>
              <a:r>
                <a:rPr lang="fr-CH" sz="2000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: </a:t>
              </a:r>
              <a:r>
                <a:rPr lang="fr-CH" sz="2000" dirty="0" err="1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int</a:t>
              </a:r>
              <a:r>
                <a:rPr lang="fr-CH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(6</a:t>
              </a:r>
              <a:r>
                <a:rPr lang="fr-CH" sz="2000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)</a:t>
              </a:r>
              <a:endParaRPr lang="fr-CH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fr-CH" sz="2000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</a:t>
              </a:r>
              <a:r>
                <a:rPr lang="fr-CH" sz="2000" dirty="0" err="1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unite</a:t>
              </a:r>
              <a:r>
                <a:rPr lang="fr-CH" sz="2000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: </a:t>
              </a:r>
              <a:r>
                <a:rPr lang="fr-CH" sz="2000" dirty="0" err="1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enum</a:t>
              </a:r>
              <a:r>
                <a:rPr lang="fr-CH" sz="2000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 'kg', 'g', 'L', 'cl', 'cuillère </a:t>
              </a:r>
              <a:r>
                <a:rPr lang="fr-CH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à soupe</a:t>
              </a:r>
              <a:r>
                <a:rPr lang="fr-CH" sz="2000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')</a:t>
              </a:r>
              <a:endParaRPr lang="fr-CH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fr-CH" sz="2000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</a:t>
              </a:r>
              <a:r>
                <a:rPr lang="fr-CH" sz="2000" dirty="0" err="1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id_recette</a:t>
              </a:r>
              <a:r>
                <a:rPr lang="fr-CH" sz="2000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: </a:t>
              </a:r>
              <a:r>
                <a:rPr lang="fr-CH" sz="2000" dirty="0" err="1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int</a:t>
              </a:r>
              <a:r>
                <a:rPr lang="fr-CH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(6</a:t>
              </a:r>
              <a:r>
                <a:rPr lang="fr-CH" sz="2000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)</a:t>
              </a:r>
              <a:endParaRPr lang="fr-CH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14081" y="1634920"/>
              <a:ext cx="2296975" cy="3680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 err="1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Ingredient</a:t>
              </a:r>
              <a:endParaRPr lang="fr-CH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257042" y="2334285"/>
            <a:ext cx="2845387" cy="1986506"/>
            <a:chOff x="614082" y="1784414"/>
            <a:chExt cx="2845387" cy="1893080"/>
          </a:xfrm>
        </p:grpSpPr>
        <p:sp>
          <p:nvSpPr>
            <p:cNvPr id="36" name="Rectangle 35"/>
            <p:cNvSpPr/>
            <p:nvPr/>
          </p:nvSpPr>
          <p:spPr>
            <a:xfrm>
              <a:off x="614082" y="2413521"/>
              <a:ext cx="2845387" cy="1263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CH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pseudo : </a:t>
              </a:r>
              <a:r>
                <a:rPr lang="fr-CH" dirty="0" err="1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varchar</a:t>
              </a:r>
              <a:r>
                <a:rPr lang="fr-CH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(20</a:t>
              </a:r>
              <a:r>
                <a:rPr lang="fr-CH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)</a:t>
              </a:r>
            </a:p>
            <a:p>
              <a:r>
                <a:rPr lang="fr-CH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mail : </a:t>
              </a:r>
              <a:r>
                <a:rPr lang="fr-CH" dirty="0" err="1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varchar</a:t>
              </a:r>
              <a:r>
                <a:rPr lang="fr-CH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(50) </a:t>
              </a:r>
            </a:p>
            <a:p>
              <a:r>
                <a:rPr lang="fr-CH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nom : </a:t>
              </a:r>
              <a:r>
                <a:rPr lang="fr-CH" dirty="0" err="1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varchar</a:t>
              </a:r>
              <a:r>
                <a:rPr lang="fr-CH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(20</a:t>
              </a:r>
              <a:r>
                <a:rPr lang="fr-CH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)</a:t>
              </a:r>
              <a:endParaRPr lang="fr-CH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fr-CH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</a:t>
              </a:r>
              <a:r>
                <a:rPr lang="fr-CH" dirty="0" err="1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</a:t>
              </a:r>
              <a:r>
                <a:rPr lang="fr-CH" dirty="0" err="1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renom</a:t>
              </a:r>
              <a:r>
                <a:rPr lang="fr-CH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: </a:t>
              </a:r>
              <a:r>
                <a:rPr lang="fr-CH" dirty="0" err="1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varchar</a:t>
              </a:r>
              <a:r>
                <a:rPr lang="fr-CH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(20</a:t>
              </a:r>
              <a:r>
                <a:rPr lang="fr-CH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)</a:t>
              </a:r>
            </a:p>
            <a:p>
              <a:r>
                <a:rPr lang="fr-CH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endParaRPr lang="fr-CH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14082" y="1784414"/>
              <a:ext cx="2845387" cy="6291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chef</a:t>
              </a:r>
              <a:endParaRPr lang="fr-CH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38" name="Connecteur en angle 37"/>
          <p:cNvCxnSpPr/>
          <p:nvPr/>
        </p:nvCxnSpPr>
        <p:spPr>
          <a:xfrm>
            <a:off x="3102429" y="3079618"/>
            <a:ext cx="938925" cy="62288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en angle 39"/>
          <p:cNvCxnSpPr>
            <a:stCxn id="27" idx="3"/>
            <a:endCxn id="33" idx="1"/>
          </p:cNvCxnSpPr>
          <p:nvPr/>
        </p:nvCxnSpPr>
        <p:spPr>
          <a:xfrm flipV="1">
            <a:off x="7066906" y="3702504"/>
            <a:ext cx="960708" cy="3676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itr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CH" dirty="0">
                <a:ea typeface="Lato Thin" panose="020F0502020204030203" pitchFamily="34" charset="0"/>
                <a:cs typeface="Lato Thin" panose="020F0502020204030203" pitchFamily="34" charset="0"/>
              </a:rPr>
              <a:t>Schéma base de données</a:t>
            </a:r>
            <a:endParaRPr lang="fr-CH" dirty="0"/>
          </a:p>
        </p:txBody>
      </p:sp>
      <p:sp>
        <p:nvSpPr>
          <p:cNvPr id="74" name="ZoneTexte 73"/>
          <p:cNvSpPr txBox="1"/>
          <p:nvPr/>
        </p:nvSpPr>
        <p:spPr>
          <a:xfrm>
            <a:off x="8971880" y="24472"/>
            <a:ext cx="34129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b="1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Lato Thin" panose="020F0502020204030203" pitchFamily="34" charset="0"/>
                <a:cs typeface="Lato Thin" panose="020F0502020204030203" pitchFamily="34" charset="0"/>
              </a:rPr>
              <a:t>Schéma </a:t>
            </a:r>
            <a:r>
              <a:rPr lang="fr-CH" sz="14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Lato Thin" panose="020F0502020204030203" pitchFamily="34" charset="0"/>
                <a:cs typeface="Lato Thin" panose="020F0502020204030203" pitchFamily="34" charset="0"/>
              </a:rPr>
              <a:t>base de données</a:t>
            </a:r>
            <a:endParaRPr lang="fr-CH" sz="1400" b="1" dirty="0" smtClean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Fonctionnalités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Librairies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Démo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Améliorations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Sources</a:t>
            </a:r>
            <a:endParaRPr lang="fr-CH" sz="1400" dirty="0"/>
          </a:p>
        </p:txBody>
      </p:sp>
    </p:spTree>
    <p:extLst>
      <p:ext uri="{BB962C8B-B14F-4D97-AF65-F5344CB8AC3E}">
        <p14:creationId xmlns:p14="http://schemas.microsoft.com/office/powerpoint/2010/main" val="80906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Fonctionnalités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Qu’est-ce qu’il est possible de faire ?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37A3-FA22-47D6-9007-F206E7B3C871}" type="datetime1">
              <a:rPr lang="fr-CH" smtClean="0"/>
              <a:t>29.04.2016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29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Authentification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Authentification : accès à la base de données</a:t>
            </a:r>
          </a:p>
          <a:p>
            <a:pPr lvl="1"/>
            <a:r>
              <a:rPr lang="fr-CH" dirty="0" smtClean="0"/>
              <a:t>Configuration Admin </a:t>
            </a:r>
            <a:r>
              <a:rPr lang="fr-CH" dirty="0" err="1" smtClean="0"/>
              <a:t>GlassFish</a:t>
            </a:r>
            <a:endParaRPr lang="fr-CH" dirty="0" smtClean="0"/>
          </a:p>
          <a:p>
            <a:pPr lvl="1"/>
            <a:r>
              <a:rPr lang="fr-CH" dirty="0" smtClean="0"/>
              <a:t>Session</a:t>
            </a:r>
          </a:p>
          <a:p>
            <a:pPr lvl="2"/>
            <a:r>
              <a:rPr lang="fr-CH" dirty="0" smtClean="0"/>
              <a:t>Login</a:t>
            </a:r>
          </a:p>
          <a:p>
            <a:pPr lvl="2"/>
            <a:r>
              <a:rPr lang="fr-CH" dirty="0" err="1" smtClean="0"/>
              <a:t>LoginError</a:t>
            </a:r>
            <a:endParaRPr lang="fr-CH" dirty="0" smtClean="0"/>
          </a:p>
          <a:p>
            <a:pPr lvl="2"/>
            <a:r>
              <a:rPr lang="fr-CH" dirty="0" err="1" smtClean="0"/>
              <a:t>L</a:t>
            </a:r>
            <a:r>
              <a:rPr lang="fr-CH" dirty="0" err="1" smtClean="0"/>
              <a:t>ogout</a:t>
            </a:r>
            <a:endParaRPr lang="fr-CH" dirty="0" smtClean="0"/>
          </a:p>
          <a:p>
            <a:endParaRPr lang="fr-CH" dirty="0"/>
          </a:p>
        </p:txBody>
      </p:sp>
      <p:sp>
        <p:nvSpPr>
          <p:cNvPr id="4" name="ZoneTexte 3"/>
          <p:cNvSpPr txBox="1"/>
          <p:nvPr/>
        </p:nvSpPr>
        <p:spPr>
          <a:xfrm>
            <a:off x="8779098" y="0"/>
            <a:ext cx="3412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Introduction</a:t>
            </a:r>
            <a:endParaRPr lang="fr-CH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>
                <a:ea typeface="Lato Thin" panose="020F0502020204030203" pitchFamily="34" charset="0"/>
                <a:cs typeface="Lato Thin" panose="020F0502020204030203" pitchFamily="34" charset="0"/>
              </a:rPr>
              <a:t>Schéma base de </a:t>
            </a:r>
            <a:r>
              <a:rPr lang="fr-CH" sz="1400" dirty="0" smtClean="0">
                <a:ea typeface="Lato Thin" panose="020F0502020204030203" pitchFamily="34" charset="0"/>
                <a:cs typeface="Lato Thin" panose="020F0502020204030203" pitchFamily="34" charset="0"/>
              </a:rPr>
              <a:t>données</a:t>
            </a:r>
            <a:endParaRPr lang="fr-CH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b="1" dirty="0" smtClean="0">
                <a:solidFill>
                  <a:srgbClr val="FF0000"/>
                </a:solidFill>
              </a:rPr>
              <a:t>Fonctionnalités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Librairies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Démo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Améliorations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Sources</a:t>
            </a:r>
          </a:p>
          <a:p>
            <a:endParaRPr lang="fr-CH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BA8C-F1D6-4EAD-9E3D-90FADFEFC2EF}" type="datetime1">
              <a:rPr lang="fr-CH" smtClean="0"/>
              <a:t>29.04.2016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1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Dashboard</a:t>
            </a:r>
            <a:endParaRPr lang="fr-CH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317875"/>
            <a:ext cx="1695450" cy="1695450"/>
          </a:xfrm>
        </p:spPr>
      </p:pic>
      <p:sp>
        <p:nvSpPr>
          <p:cNvPr id="4" name="ZoneTexte 3"/>
          <p:cNvSpPr txBox="1"/>
          <p:nvPr/>
        </p:nvSpPr>
        <p:spPr>
          <a:xfrm>
            <a:off x="8790099" y="0"/>
            <a:ext cx="3412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>
                <a:ea typeface="Lato Thin" panose="020F0502020204030203" pitchFamily="34" charset="0"/>
                <a:cs typeface="Lato Thin" panose="020F0502020204030203" pitchFamily="34" charset="0"/>
              </a:rPr>
              <a:t>Schéma </a:t>
            </a:r>
            <a:r>
              <a:rPr lang="fr-CH" sz="1400" dirty="0">
                <a:ea typeface="Lato Thin" panose="020F0502020204030203" pitchFamily="34" charset="0"/>
                <a:cs typeface="Lato Thin" panose="020F0502020204030203" pitchFamily="34" charset="0"/>
              </a:rPr>
              <a:t>base de </a:t>
            </a:r>
            <a:r>
              <a:rPr lang="fr-CH" sz="1400" dirty="0" smtClean="0">
                <a:ea typeface="Lato Thin" panose="020F0502020204030203" pitchFamily="34" charset="0"/>
                <a:cs typeface="Lato Thin" panose="020F0502020204030203" pitchFamily="34" charset="0"/>
              </a:rPr>
              <a:t>données</a:t>
            </a:r>
            <a:endParaRPr lang="fr-CH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b="1" dirty="0" smtClean="0">
                <a:solidFill>
                  <a:srgbClr val="FF0000"/>
                </a:solidFill>
              </a:rPr>
              <a:t>Fonctionnalités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Librairies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Démo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Améliorations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Sources</a:t>
            </a:r>
          </a:p>
          <a:p>
            <a:endParaRPr lang="fr-CH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BA8C-F1D6-4EAD-9E3D-90FADFEFC2EF}" type="datetime1">
              <a:rPr lang="fr-CH" smtClean="0"/>
              <a:t>29.04.2016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2069961" y="529548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Gérer chef</a:t>
            </a:r>
            <a:endParaRPr lang="fr-CH" dirty="0"/>
          </a:p>
        </p:txBody>
      </p:sp>
      <p:pic>
        <p:nvPicPr>
          <p:cNvPr id="12" name="Espace réservé du contenu 8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274" y="3293312"/>
            <a:ext cx="1695450" cy="1695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13" name="Espace réservé du contenu 8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099" y="3292466"/>
            <a:ext cx="1695450" cy="1695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15" name="ZoneTexte 14"/>
          <p:cNvSpPr txBox="1"/>
          <p:nvPr/>
        </p:nvSpPr>
        <p:spPr>
          <a:xfrm>
            <a:off x="5248274" y="5303072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Gérer recettes</a:t>
            </a:r>
            <a:endParaRPr lang="fr-CH" dirty="0"/>
          </a:p>
        </p:txBody>
      </p:sp>
      <p:sp>
        <p:nvSpPr>
          <p:cNvPr id="16" name="ZoneTexte 15"/>
          <p:cNvSpPr txBox="1"/>
          <p:nvPr/>
        </p:nvSpPr>
        <p:spPr>
          <a:xfrm>
            <a:off x="8690118" y="5310663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Gérer ingrédients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5970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3900" dirty="0" smtClean="0"/>
              <a:t>Gestion des recettes/ingrédients</a:t>
            </a:r>
            <a:endParaRPr lang="fr-CH" sz="39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222287"/>
            <a:ext cx="4863631" cy="3636511"/>
          </a:xfrm>
        </p:spPr>
        <p:txBody>
          <a:bodyPr/>
          <a:lstStyle/>
          <a:p>
            <a:r>
              <a:rPr lang="fr-CH" dirty="0" smtClean="0"/>
              <a:t>Recettes</a:t>
            </a:r>
          </a:p>
          <a:p>
            <a:pPr lvl="1"/>
            <a:r>
              <a:rPr lang="fr-CH" dirty="0" smtClean="0"/>
              <a:t>Ajouter</a:t>
            </a:r>
          </a:p>
          <a:p>
            <a:pPr lvl="1"/>
            <a:r>
              <a:rPr lang="fr-CH" dirty="0" smtClean="0"/>
              <a:t>Modifier</a:t>
            </a:r>
          </a:p>
          <a:p>
            <a:pPr lvl="1"/>
            <a:r>
              <a:rPr lang="fr-CH" dirty="0" smtClean="0"/>
              <a:t>Supprimer</a:t>
            </a:r>
          </a:p>
          <a:p>
            <a:pPr lvl="1"/>
            <a:r>
              <a:rPr lang="fr-CH" dirty="0" smtClean="0"/>
              <a:t>Assigner recette à un chef</a:t>
            </a:r>
            <a:endParaRPr lang="fr-CH" dirty="0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8249-8C15-4548-ADB0-F5E44E0D9723}" type="datetime1">
              <a:rPr lang="fr-CH" smtClean="0"/>
              <a:t>29.04.2016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9211177" y="0"/>
            <a:ext cx="3412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>
                <a:ea typeface="Lato Thin" panose="020F0502020204030203" pitchFamily="34" charset="0"/>
                <a:cs typeface="Lato Thin" panose="020F0502020204030203" pitchFamily="34" charset="0"/>
              </a:rPr>
              <a:t>Schéma </a:t>
            </a:r>
            <a:r>
              <a:rPr lang="fr-CH" sz="1400" dirty="0">
                <a:ea typeface="Lato Thin" panose="020F0502020204030203" pitchFamily="34" charset="0"/>
                <a:cs typeface="Lato Thin" panose="020F0502020204030203" pitchFamily="34" charset="0"/>
              </a:rPr>
              <a:t>base de </a:t>
            </a:r>
            <a:r>
              <a:rPr lang="fr-CH" sz="1400" dirty="0" smtClean="0">
                <a:ea typeface="Lato Thin" panose="020F0502020204030203" pitchFamily="34" charset="0"/>
                <a:cs typeface="Lato Thin" panose="020F0502020204030203" pitchFamily="34" charset="0"/>
              </a:rPr>
              <a:t>données</a:t>
            </a:r>
            <a:endParaRPr lang="fr-CH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b="1" dirty="0" smtClean="0">
                <a:solidFill>
                  <a:srgbClr val="FF0000"/>
                </a:solidFill>
              </a:rPr>
              <a:t>Fonctionnalités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Librairies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Démo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Améliorations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Sources</a:t>
            </a:r>
          </a:p>
          <a:p>
            <a:endParaRPr lang="fr-CH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5428812" y="2222286"/>
            <a:ext cx="4863631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/>
              <a:t>Ingrédients</a:t>
            </a:r>
          </a:p>
          <a:p>
            <a:pPr lvl="1"/>
            <a:r>
              <a:rPr lang="fr-CH" dirty="0" smtClean="0"/>
              <a:t>Ajouter</a:t>
            </a:r>
          </a:p>
          <a:p>
            <a:pPr lvl="1"/>
            <a:r>
              <a:rPr lang="fr-CH" dirty="0" smtClean="0"/>
              <a:t>Modifier</a:t>
            </a:r>
          </a:p>
          <a:p>
            <a:pPr lvl="1"/>
            <a:r>
              <a:rPr lang="fr-CH" dirty="0" smtClean="0"/>
              <a:t>Supprimer</a:t>
            </a:r>
          </a:p>
          <a:p>
            <a:pPr lvl="1"/>
            <a:r>
              <a:rPr lang="fr-CH" dirty="0" smtClean="0"/>
              <a:t>Assigner un ingrédient à une recette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74408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Librairies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Materialize</a:t>
            </a:r>
            <a:r>
              <a:rPr lang="fr-CH" dirty="0" smtClean="0"/>
              <a:t> </a:t>
            </a:r>
            <a:r>
              <a:rPr lang="fr-CH" dirty="0" smtClean="0"/>
              <a:t>		: 	</a:t>
            </a:r>
            <a:r>
              <a:rPr lang="fr-CH" b="1" dirty="0" err="1" smtClean="0"/>
              <a:t>materialize-sass</a:t>
            </a:r>
            <a:r>
              <a:rPr lang="fr-CH" b="1" dirty="0" smtClean="0"/>
              <a:t>	</a:t>
            </a:r>
            <a:r>
              <a:rPr lang="fr-CH" dirty="0" smtClean="0"/>
              <a:t>	</a:t>
            </a:r>
          </a:p>
          <a:p>
            <a:r>
              <a:rPr lang="fr-CH" dirty="0" err="1" smtClean="0"/>
              <a:t>GlassFish</a:t>
            </a:r>
            <a:r>
              <a:rPr lang="fr-CH" dirty="0" smtClean="0"/>
              <a:t>		 </a:t>
            </a:r>
            <a:r>
              <a:rPr lang="fr-CH" dirty="0" smtClean="0"/>
              <a:t>	: 	</a:t>
            </a:r>
            <a:r>
              <a:rPr lang="fr-CH" b="1" dirty="0"/>
              <a:t>jars </a:t>
            </a:r>
            <a:r>
              <a:rPr lang="fr-CH" b="1" dirty="0" err="1" smtClean="0"/>
              <a:t>glassfish</a:t>
            </a:r>
            <a:endParaRPr lang="fr-CH" b="1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341-C71E-4EBE-AE53-120129451AE5}" type="datetime1">
              <a:rPr lang="fr-CH" smtClean="0"/>
              <a:t>29.04.2016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9066602" y="0"/>
            <a:ext cx="3412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>
                <a:ea typeface="Lato Thin" panose="020F0502020204030203" pitchFamily="34" charset="0"/>
                <a:cs typeface="Lato Thin" panose="020F0502020204030203" pitchFamily="34" charset="0"/>
              </a:rPr>
              <a:t>Schéma </a:t>
            </a:r>
            <a:r>
              <a:rPr lang="fr-CH" sz="1400" dirty="0">
                <a:ea typeface="Lato Thin" panose="020F0502020204030203" pitchFamily="34" charset="0"/>
                <a:cs typeface="Lato Thin" panose="020F0502020204030203" pitchFamily="34" charset="0"/>
              </a:rPr>
              <a:t>base de </a:t>
            </a:r>
            <a:r>
              <a:rPr lang="fr-CH" sz="1400" dirty="0" smtClean="0">
                <a:ea typeface="Lato Thin" panose="020F0502020204030203" pitchFamily="34" charset="0"/>
                <a:cs typeface="Lato Thin" panose="020F0502020204030203" pitchFamily="34" charset="0"/>
              </a:rPr>
              <a:t>données</a:t>
            </a:r>
            <a:endParaRPr lang="fr-CH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Fonctionnalités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b="1" dirty="0" smtClean="0">
                <a:solidFill>
                  <a:srgbClr val="FF0000"/>
                </a:solidFill>
              </a:rPr>
              <a:t>Librairies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Démo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Améliorations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Sources</a:t>
            </a:r>
          </a:p>
          <a:p>
            <a:endParaRPr lang="fr-CH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9808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572</TotalTime>
  <Words>393</Words>
  <Application>Microsoft Office PowerPoint</Application>
  <PresentationFormat>Grand écran</PresentationFormat>
  <Paragraphs>207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Lato Thin</vt:lpstr>
      <vt:lpstr>Open Sans</vt:lpstr>
      <vt:lpstr>Wingdings 2</vt:lpstr>
      <vt:lpstr>Concis</vt:lpstr>
      <vt:lpstr>Top Chef</vt:lpstr>
      <vt:lpstr>Sommaire</vt:lpstr>
      <vt:lpstr>Introduction</vt:lpstr>
      <vt:lpstr>Schéma base de données</vt:lpstr>
      <vt:lpstr>Fonctionnalités</vt:lpstr>
      <vt:lpstr>Authentification</vt:lpstr>
      <vt:lpstr>Dashboard</vt:lpstr>
      <vt:lpstr>Gestion des recettes/ingrédients</vt:lpstr>
      <vt:lpstr>Librairies</vt:lpstr>
      <vt:lpstr>Démonstration</vt:lpstr>
      <vt:lpstr>Qualité du Logiciel</vt:lpstr>
      <vt:lpstr>Améliorations</vt:lpstr>
      <vt:lpstr>Conclusion</vt:lpstr>
      <vt:lpstr>Sources</vt:lpstr>
      <vt:lpstr>Question(s)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RentArt</dc:title>
  <dc:creator>Mateli;Horia;Wassim</dc:creator>
  <cp:lastModifiedBy>Mateli</cp:lastModifiedBy>
  <cp:revision>62</cp:revision>
  <dcterms:created xsi:type="dcterms:W3CDTF">2016-04-13T10:00:40Z</dcterms:created>
  <dcterms:modified xsi:type="dcterms:W3CDTF">2016-04-29T13:47:12Z</dcterms:modified>
</cp:coreProperties>
</file>