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"/>
  </p:notesMasterIdLst>
  <p:sldIdLst>
    <p:sldId id="256" r:id="rId2"/>
    <p:sldId id="258" r:id="rId3"/>
    <p:sldId id="257" r:id="rId4"/>
    <p:sldId id="259" r:id="rId5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132" dt="2023-05-01T21:11:12.6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327" autoAdjust="0"/>
  </p:normalViewPr>
  <p:slideViewPr>
    <p:cSldViewPr snapToGrid="0">
      <p:cViewPr>
        <p:scale>
          <a:sx n="354" d="100"/>
          <a:sy n="354" d="100"/>
        </p:scale>
        <p:origin x="-48" y="-18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">
      <pc:chgData name="Rikard Larsson" userId="7f66aacf32806e64" providerId="LiveId" clId="{E0778A1E-D827-4224-A60C-32F3514D9223}" dt="2023-05-11T22:10:32.702" v="4097" actId="20577"/>
      <pc:docMkLst>
        <pc:docMk/>
      </pc:docMkLst>
      <pc:sldChg chg="addSp delSp modSp mod">
        <pc:chgData name="Rikard Larsson" userId="7f66aacf32806e64" providerId="LiveId" clId="{E0778A1E-D827-4224-A60C-32F3514D9223}" dt="2023-05-11T22:10:32.702" v="4097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3-29T17:49:22.219" v="1713" actId="6549"/>
          <ac:spMkLst>
            <pc:docMk/>
            <pc:sldMk cId="1748760876" sldId="256"/>
            <ac:spMk id="2" creationId="{187C1FD2-0BC6-BFD7-44C9-D9120DE45483}"/>
          </ac:spMkLst>
        </pc:spChg>
        <pc:spChg chg="mod">
          <ac:chgData name="Rikard Larsson" userId="7f66aacf32806e64" providerId="LiveId" clId="{E0778A1E-D827-4224-A60C-32F3514D9223}" dt="2023-03-25T21:09:48.533" v="1350" actId="1036"/>
          <ac:spMkLst>
            <pc:docMk/>
            <pc:sldMk cId="1748760876" sldId="256"/>
            <ac:spMk id="3" creationId="{943F993F-47D9-482F-3597-31A2A3BE47F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3-30T19:13:53.911" v="331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3-30T19:14:13.673" v="3323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3-30T19:05:58.996" v="3162" actId="14100"/>
          <ac:spMkLst>
            <pc:docMk/>
            <pc:sldMk cId="1748760876" sldId="256"/>
            <ac:spMk id="7" creationId="{CE88FBF6-E631-6DAE-FF70-3612762D23E2}"/>
          </ac:spMkLst>
        </pc:spChg>
        <pc:spChg chg="mod">
          <ac:chgData name="Rikard Larsson" userId="7f66aacf32806e64" providerId="LiveId" clId="{E0778A1E-D827-4224-A60C-32F3514D9223}" dt="2023-03-30T19:05:50.126" v="3161" actId="1076"/>
          <ac:spMkLst>
            <pc:docMk/>
            <pc:sldMk cId="1748760876" sldId="256"/>
            <ac:spMk id="9" creationId="{67082353-103B-3D1E-3235-622DAD1B9CA1}"/>
          </ac:spMkLst>
        </pc:spChg>
        <pc:spChg chg="mod">
          <ac:chgData name="Rikard Larsson" userId="7f66aacf32806e64" providerId="LiveId" clId="{E0778A1E-D827-4224-A60C-32F3514D9223}" dt="2023-03-30T19:05:50.126" v="3161" actId="1076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add mod ord">
          <ac:chgData name="Rikard Larsson" userId="7f66aacf32806e64" providerId="LiveId" clId="{E0778A1E-D827-4224-A60C-32F3514D9223}" dt="2023-03-30T19:04:55.600" v="3145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add del mod">
          <ac:chgData name="Rikard Larsson" userId="7f66aacf32806e64" providerId="LiveId" clId="{E0778A1E-D827-4224-A60C-32F3514D9223}" dt="2023-05-01T20:39:33.592" v="3857" actId="478"/>
          <ac:spMkLst>
            <pc:docMk/>
            <pc:sldMk cId="1748760876" sldId="256"/>
            <ac:spMk id="25" creationId="{39557675-6EAD-46FE-B5FC-6FDCE445A82B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mod or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26" creationId="{DF8A0483-F9B6-2A9C-0ABA-57901AC033AC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5-01T20:40:56.504" v="3868" actId="478"/>
          <ac:spMkLst>
            <pc:docMk/>
            <pc:sldMk cId="1748760876" sldId="256"/>
            <ac:spMk id="27" creationId="{BF09CAFF-F011-5772-9864-9D3253025B3A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5-01T20:40:57.474" v="3869" actId="478"/>
          <ac:spMkLst>
            <pc:docMk/>
            <pc:sldMk cId="1748760876" sldId="256"/>
            <ac:spMk id="28" creationId="{62E37216-A0DA-B7C3-4EE3-2E59756B800A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29" creationId="{CAA5564A-1279-41E0-E046-54D4124835A6}"/>
          </ac:spMkLst>
        </pc:spChg>
        <pc:spChg chg="add mod">
          <ac:chgData name="Rikard Larsson" userId="7f66aacf32806e64" providerId="LiveId" clId="{E0778A1E-D827-4224-A60C-32F3514D9223}" dt="2023-05-01T21:00:18.891" v="3988" actId="20577"/>
          <ac:spMkLst>
            <pc:docMk/>
            <pc:sldMk cId="1748760876" sldId="256"/>
            <ac:spMk id="30" creationId="{63210488-2A99-9043-FED5-DDD3943FE542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32" creationId="{6A0EA4D5-BE2F-BA61-1EA3-BBA49AFDDD76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mod">
          <ac:chgData name="Rikard Larsson" userId="7f66aacf32806e64" providerId="LiveId" clId="{E0778A1E-D827-4224-A60C-32F3514D9223}" dt="2023-05-01T21:00:22.018" v="3994" actId="20577"/>
          <ac:spMkLst>
            <pc:docMk/>
            <pc:sldMk cId="1748760876" sldId="256"/>
            <ac:spMk id="33" creationId="{00C23091-1B33-86CA-9CD4-064DF8D9F332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34" creationId="{A5E0E5CB-3CFF-9AB8-CDC6-8066926E82D4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5" creationId="{BE5C4524-F456-B60B-C469-8FE6BBDEDF87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6" creationId="{D9DD68EA-E951-2109-0C57-142A936D52E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7" creationId="{2D34D050-9DDD-A437-821F-2A9E982D0130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8" creationId="{646328AA-9FF6-09F2-E80D-B561FA32330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9" creationId="{507A8A7A-5C94-5F0D-00AC-49E0798CDD4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40" creationId="{7160B60D-2564-F98A-BBD3-EB9D39E1FA3C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1" creationId="{EB218DE5-E447-3497-8326-57D1DBA6B2B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2" creationId="{45F25C04-5022-140F-9B8D-1E1827E533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3" creationId="{D82DDDBB-67A9-DB67-5ED7-51D38DB6174E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4" creationId="{A1A0F758-0A7A-921B-232B-A04A7B2691D2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5" creationId="{A132FC04-2B92-642B-FBF1-0462EABDEED3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6" creationId="{C482D7B5-307E-76C5-5945-ED8FB9D4990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47" creationId="{48A68383-C50A-9B1F-EB7C-B02DDA1FF786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">
          <ac:chgData name="Rikard Larsson" userId="7f66aacf32806e64" providerId="LiveId" clId="{E0778A1E-D827-4224-A60C-32F3514D9223}" dt="2023-05-01T21:00:15.412" v="3983" actId="20577"/>
          <ac:spMkLst>
            <pc:docMk/>
            <pc:sldMk cId="1748760876" sldId="256"/>
            <ac:spMk id="48" creationId="{DD4B325F-D923-07D2-3BA8-F74F9DA25960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5-01T21:06:35.885" v="4021" actId="478"/>
          <ac:spMkLst>
            <pc:docMk/>
            <pc:sldMk cId="1748760876" sldId="256"/>
            <ac:spMk id="49" creationId="{EEBB3457-E05C-FC12-F386-84112C1A0B9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0" creationId="{F9836BCB-E1B3-CC1A-323C-9B5D78F1D4F4}"/>
          </ac:spMkLst>
        </pc:spChg>
        <pc:spChg chg="add mod">
          <ac:chgData name="Rikard Larsson" userId="7f66aacf32806e64" providerId="LiveId" clId="{E0778A1E-D827-4224-A60C-32F3514D9223}" dt="2023-05-01T21:00:12.402" v="3982" actId="20577"/>
          <ac:spMkLst>
            <pc:docMk/>
            <pc:sldMk cId="1748760876" sldId="256"/>
            <ac:spMk id="51" creationId="{13601369-ABF9-D1CB-B71F-B52B74A6EB4D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2" creationId="{92375A69-7B75-F05B-6863-331A41E1995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53" creationId="{FD2E58FF-7818-6846-B631-CC3DB13E7861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mod ord">
          <ac:chgData name="Rikard Larsson" userId="7f66aacf32806e64" providerId="LiveId" clId="{E0778A1E-D827-4224-A60C-32F3514D9223}" dt="2023-05-01T21:00:41.701" v="4012" actId="20577"/>
          <ac:spMkLst>
            <pc:docMk/>
            <pc:sldMk cId="1748760876" sldId="256"/>
            <ac:spMk id="54" creationId="{EDD006C4-8E04-4769-F04F-AA1C4C11CC46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55" creationId="{A2F6C310-967A-846B-322F-BCD4E3CBD636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56" creationId="{4380519C-98B8-8C50-51D3-704706959650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mod ord">
          <ac:chgData name="Rikard Larsson" userId="7f66aacf32806e64" providerId="LiveId" clId="{E0778A1E-D827-4224-A60C-32F3514D9223}" dt="2023-05-01T21:00:45.396" v="4019" actId="20577"/>
          <ac:spMkLst>
            <pc:docMk/>
            <pc:sldMk cId="1748760876" sldId="256"/>
            <ac:spMk id="57" creationId="{544F175B-16F9-9BA2-8D77-5C62F32D0B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58" creationId="{CC9D918D-5BA3-98AA-119A-E63932E2DA79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59" creationId="{FDE27432-9A5C-3619-957E-93D9BA7FAFE0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 ord">
          <ac:chgData name="Rikard Larsson" userId="7f66aacf32806e64" providerId="LiveId" clId="{E0778A1E-D827-4224-A60C-32F3514D9223}" dt="2023-05-01T21:00:27.540" v="3995" actId="6549"/>
          <ac:spMkLst>
            <pc:docMk/>
            <pc:sldMk cId="1748760876" sldId="256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 ord">
          <ac:chgData name="Rikard Larsson" userId="7f66aacf32806e64" providerId="LiveId" clId="{E0778A1E-D827-4224-A60C-32F3514D9223}" dt="2023-05-01T21:06:30.205" v="4020" actId="478"/>
          <ac:spMkLst>
            <pc:docMk/>
            <pc:sldMk cId="1748760876" sldId="256"/>
            <ac:spMk id="61" creationId="{48BD679F-8E93-822B-5C41-83BE7C355653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62" creationId="{DA1B6507-101C-97DB-1AE7-DB05C899458A}"/>
          </ac:spMkLst>
        </pc:spChg>
        <pc:spChg chg="add mod ord">
          <ac:chgData name="Rikard Larsson" userId="7f66aacf32806e64" providerId="LiveId" clId="{E0778A1E-D827-4224-A60C-32F3514D9223}" dt="2023-05-01T21:00:34.658" v="4007" actId="20577"/>
          <ac:spMkLst>
            <pc:docMk/>
            <pc:sldMk cId="1748760876" sldId="256"/>
            <ac:spMk id="63" creationId="{A7C82994-0715-5A0D-F42E-4EBED3F15BBE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5" creationId="{020E5040-5F32-D89E-686E-49AA2EA6B87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6" creationId="{04B86F3C-62F4-3034-B8DB-372FBF76004B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8" creationId="{8870925F-B97D-2487-19D1-0C761AFE66B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9" creationId="{8D4BDE52-6630-E655-0625-636202F4298D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0" creationId="{56017F89-40F4-B6BA-9630-3A2BBEDBDBC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1" creationId="{0E649D8A-551E-D5F6-E639-5B7B0F4828E6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2" creationId="{68DBAEA8-D915-11EE-1FE0-981DEDBDC73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3" creationId="{C6AFF8C6-AF5F-335D-DD09-E9BDB392A59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4" creationId="{CAC225E6-8A60-6E56-4197-697396418D2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5" creationId="{95F00F08-2573-CCD2-B58F-4CFABDDA684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6" creationId="{7C6E65B1-1A71-AA67-D587-F661FE53BD5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7" creationId="{E694DCB0-93A2-337B-701B-6D35D2F62B81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8" creationId="{CFD18352-9066-63CD-2948-9AC2888A86B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4-26T20:59:54.130" v="3732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3-30T19:05:27.729" v="3158" actId="1035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5-01T20:50:18.729" v="3963" actId="1037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4-24T17:23:00.172" v="3620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4-26T20:27:36.177" v="3721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4-26T20:59:58.970" v="3744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3-29T22:06:54.662" v="269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3-29T22:07:01.086" v="2706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4-30T20:39:41.135" v="3782" actId="2057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4-30T20:39:51.260" v="3792" actId="2057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5-01T21:13:13.691" v="4077" actId="2057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5-11T22:10:32.702" v="4097" actId="2057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mod ord">
          <ac:chgData name="Rikard Larsson" userId="7f66aacf32806e64" providerId="LiveId" clId="{E0778A1E-D827-4224-A60C-32F3514D9223}" dt="2023-05-01T20:52:58.682" v="3975" actId="1076"/>
          <ac:spMkLst>
            <pc:docMk/>
            <pc:sldMk cId="1748760876" sldId="256"/>
            <ac:spMk id="492" creationId="{90DF3FDB-61BC-2176-947A-092E336E1AF7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6" creationId="{F9E87B53-FE68-6C45-C380-F6D43CD5E9DD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8" creationId="{9E1BA45F-D6FC-B219-3487-0C3C887C959C}"/>
          </ac:spMkLst>
        </pc:spChg>
        <pc:spChg chg="add mod topLvl">
          <ac:chgData name="Rikard Larsson" userId="7f66aacf32806e64" providerId="LiveId" clId="{E0778A1E-D827-4224-A60C-32F3514D9223}" dt="2023-03-30T19:24:31.739" v="3401" actId="14100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3-30T19:21:18.794" v="3339" actId="164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502" creationId="{B129FEB1-9CA0-048B-81F5-158E87260EEE}"/>
          </ac:spMkLst>
        </pc:spChg>
        <pc:spChg chg="del mod">
          <ac:chgData name="Rikard Larsson" userId="7f66aacf32806e64" providerId="LiveId" clId="{E0778A1E-D827-4224-A60C-32F3514D9223}" dt="2023-05-01T20:49:41.514" v="3958" actId="478"/>
          <ac:spMkLst>
            <pc:docMk/>
            <pc:sldMk cId="1748760876" sldId="256"/>
            <ac:spMk id="505" creationId="{EE6AE0D7-88F8-68C4-1050-B303318D553C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6" creationId="{740156E4-D1C0-AB3F-6943-8622ED350A65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8" creationId="{AC85D91B-FC20-6FE0-E6B5-8E892F07BDCF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9" creationId="{BCCA1EA2-578F-73D8-7B68-45917857562A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1" creationId="{EF16AC78-ECE1-57DB-C0FA-FA8AD0F3EEF2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2" creationId="{E7F21822-05BB-4FAB-334A-B7FBD7583624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4" creationId="{39C8AA3A-67FE-BD6D-767F-BFCC346D5AA6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5-01T20:49:53.460" v="3961" actId="167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del mod">
          <ac:chgData name="Rikard Larsson" userId="7f66aacf32806e64" providerId="LiveId" clId="{E0778A1E-D827-4224-A60C-32F3514D9223}" dt="2023-05-01T21:11:25.200" v="4030" actId="47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5-01T21:11:20.822" v="4029" actId="20577"/>
          <ac:spMkLst>
            <pc:docMk/>
            <pc:sldMk cId="1748760876" sldId="256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3-05-01T21:11:35.969" v="4035" actId="478"/>
          <ac:spMkLst>
            <pc:docMk/>
            <pc:sldMk cId="1748760876" sldId="256"/>
            <ac:spMk id="592" creationId="{09D92176-2F0A-12D1-A5A9-30FBE49D433B}"/>
          </ac:spMkLst>
        </pc:spChg>
        <pc:spChg chg="del mod">
          <ac:chgData name="Rikard Larsson" userId="7f66aacf32806e64" providerId="LiveId" clId="{E0778A1E-D827-4224-A60C-32F3514D9223}" dt="2023-05-01T21:11:33.950" v="4034" actId="478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del mod">
          <ac:chgData name="Rikard Larsson" userId="7f66aacf32806e64" providerId="LiveId" clId="{E0778A1E-D827-4224-A60C-32F3514D9223}" dt="2023-05-01T21:11:27.432" v="4031" actId="47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del mod topLvl">
          <ac:chgData name="Rikard Larsson" userId="7f66aacf32806e64" providerId="LiveId" clId="{E0778A1E-D827-4224-A60C-32F3514D9223}" dt="2023-05-01T21:11:31.551" v="4033" actId="478"/>
          <ac:spMkLst>
            <pc:docMk/>
            <pc:sldMk cId="1748760876" sldId="256"/>
            <ac:spMk id="607" creationId="{35076C39-173A-5ED7-367A-481433BCBAAF}"/>
          </ac:spMkLst>
        </pc:spChg>
        <pc:spChg chg="add del mod">
          <ac:chgData name="Rikard Larsson" userId="7f66aacf32806e64" providerId="LiveId" clId="{E0778A1E-D827-4224-A60C-32F3514D9223}" dt="2023-05-01T21:11:29.551" v="4032" actId="478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del mod">
          <ac:chgData name="Rikard Larsson" userId="7f66aacf32806e64" providerId="LiveId" clId="{E0778A1E-D827-4224-A60C-32F3514D9223}" dt="2023-05-01T20:39:25.203" v="3853" actId="478"/>
          <ac:spMkLst>
            <pc:docMk/>
            <pc:sldMk cId="1748760876" sldId="256"/>
            <ac:spMk id="646" creationId="{589879CD-08B3-C7C8-90E4-A4E5B082949D}"/>
          </ac:spMkLst>
        </pc:spChg>
        <pc:spChg chg="del mod">
          <ac:chgData name="Rikard Larsson" userId="7f66aacf32806e64" providerId="LiveId" clId="{E0778A1E-D827-4224-A60C-32F3514D9223}" dt="2023-05-01T20:39:22.564" v="3852" actId="478"/>
          <ac:spMkLst>
            <pc:docMk/>
            <pc:sldMk cId="1748760876" sldId="256"/>
            <ac:spMk id="647" creationId="{5AD44A5F-69BE-A2AA-E20D-AB6ACF2E2825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8" creationId="{F8787525-65A2-B8E9-53B7-093FBBD411B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9" creationId="{2C7C92FB-50C0-178B-C41A-BBF9B427F48B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0" creationId="{22203A9D-FD53-3BFF-DAC2-E62ED9ADA96A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1" creationId="{1C2D2AC5-34F4-9AF6-04DE-0A37592AC5C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2" creationId="{1E60E1DC-6A35-7C40-10A0-DDA361D7BEE2}"/>
          </ac:spMkLst>
        </pc:spChg>
        <pc:spChg chg="del mod">
          <ac:chgData name="Rikard Larsson" userId="7f66aacf32806e64" providerId="LiveId" clId="{E0778A1E-D827-4224-A60C-32F3514D9223}" dt="2023-05-01T20:40:43.330" v="3864" actId="478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4" creationId="{79975A17-9101-DEF6-DDFA-4EADD84CE68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7" creationId="{7BF71CD5-BC57-FA62-ECA6-09E25A1B6735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4" creationId="{E46150B7-153D-9CA2-11F7-E537ACDB86F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7" creationId="{8592D9C4-2210-318C-EE48-EE758766D1F2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9" creationId="{286C2E12-0CB6-453D-E3CA-12065B02DD89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503" creationId="{D125E8E4-92DC-6C7F-599F-15A56DA84998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del mod topLvl">
          <ac:chgData name="Rikard Larsson" userId="7f66aacf32806e64" providerId="LiveId" clId="{E0778A1E-D827-4224-A60C-32F3514D9223}" dt="2023-05-01T20:49:41.514" v="3958" actId="478"/>
          <ac:grpSpMkLst>
            <pc:docMk/>
            <pc:sldMk cId="1748760876" sldId="256"/>
            <ac:grpSpMk id="504" creationId="{4679C13C-1CEC-517F-72FA-A9220C734C37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07" creationId="{7F13865B-E594-BAD5-AA0C-47E851A93751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0" creationId="{FE25C593-C25F-5705-9229-20FC33928AC8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del mod">
          <ac:chgData name="Rikard Larsson" userId="7f66aacf32806e64" providerId="LiveId" clId="{E0778A1E-D827-4224-A60C-32F3514D9223}" dt="2023-05-01T21:11:25.200" v="4030" actId="478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mod topLvl">
          <ac:chgData name="Rikard Larsson" userId="7f66aacf32806e64" providerId="LiveId" clId="{E0778A1E-D827-4224-A60C-32F3514D9223}" dt="2023-05-01T21:11:49.698" v="4036" actId="1076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del mod">
          <ac:chgData name="Rikard Larsson" userId="7f66aacf32806e64" providerId="LiveId" clId="{E0778A1E-D827-4224-A60C-32F3514D9223}" dt="2023-05-01T21:11:27.432" v="4031" actId="478"/>
          <ac:grpSpMkLst>
            <pc:docMk/>
            <pc:sldMk cId="1748760876" sldId="256"/>
            <ac:grpSpMk id="590" creationId="{019A5BD0-B329-AED2-F3AA-6D61CBF582BD}"/>
          </ac:grpSpMkLst>
        </pc:grpChg>
        <pc:grpChg chg="del mod">
          <ac:chgData name="Rikard Larsson" userId="7f66aacf32806e64" providerId="LiveId" clId="{E0778A1E-D827-4224-A60C-32F3514D9223}" dt="2023-05-01T21:11:35.969" v="4035" actId="478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del mod">
          <ac:chgData name="Rikard Larsson" userId="7f66aacf32806e64" providerId="LiveId" clId="{E0778A1E-D827-4224-A60C-32F3514D9223}" dt="2023-05-01T21:11:31.551" v="4033" actId="478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del mod">
          <ac:chgData name="Rikard Larsson" userId="7f66aacf32806e64" providerId="LiveId" clId="{E0778A1E-D827-4224-A60C-32F3514D9223}" dt="2023-05-01T20:40:45.765" v="3866" actId="478"/>
          <ac:grpSpMkLst>
            <pc:docMk/>
            <pc:sldMk cId="1748760876" sldId="256"/>
            <ac:grpSpMk id="639" creationId="{8AB97C65-7761-467D-2711-A6E9FDE01B4C}"/>
          </ac:grpSpMkLst>
        </pc:grpChg>
        <pc:grpChg chg="del mod">
          <ac:chgData name="Rikard Larsson" userId="7f66aacf32806e64" providerId="LiveId" clId="{E0778A1E-D827-4224-A60C-32F3514D9223}" dt="2023-05-01T20:40:43.330" v="3864" actId="478"/>
          <ac:grpSpMkLst>
            <pc:docMk/>
            <pc:sldMk cId="1748760876" sldId="256"/>
            <ac:grpSpMk id="642" creationId="{E7DEDA99-BD60-7F83-1632-39B0C85B423F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3" creationId="{50EC6EC6-E2DA-B13B-EBD1-5E23F12183E3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4" creationId="{FF6BA8F7-0964-45D5-4C6B-FB065E93EFC5}"/>
          </ac:grpSpMkLst>
        </pc:grpChg>
        <pc:grpChg chg="del mod">
          <ac:chgData name="Rikard Larsson" userId="7f66aacf32806e64" providerId="LiveId" clId="{E0778A1E-D827-4224-A60C-32F3514D9223}" dt="2023-05-01T20:39:22.564" v="3852" actId="478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delSp modSp mod">
        <pc:chgData name="Rikard Larsson" userId="7f66aacf32806e64" providerId="LiveId" clId="{E0778A1E-D827-4224-A60C-32F3514D9223}" dt="2023-03-26T11:30:47.913" v="1507" actId="20577"/>
        <pc:sldMkLst>
          <pc:docMk/>
          <pc:sldMk cId="4169214694" sldId="257"/>
        </pc:sldMkLst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mod">
          <ac:chgData name="Rikard Larsson" userId="7f66aacf32806e64" providerId="LiveId" clId="{E0778A1E-D827-4224-A60C-32F3514D9223}" dt="2023-03-26T11:29:57.001" v="1473" actId="6549"/>
          <ac:spMkLst>
            <pc:docMk/>
            <pc:sldMk cId="4169214694" sldId="257"/>
            <ac:spMk id="7" creationId="{F9505E97-3E8E-EA1A-BB8C-0D8E3177109B}"/>
          </ac:spMkLst>
        </pc:spChg>
        <pc:spChg chg="mod">
          <ac:chgData name="Rikard Larsson" userId="7f66aacf32806e64" providerId="LiveId" clId="{E0778A1E-D827-4224-A60C-32F3514D9223}" dt="2023-03-26T11:30:20.638" v="1486" actId="20577"/>
          <ac:spMkLst>
            <pc:docMk/>
            <pc:sldMk cId="4169214694" sldId="257"/>
            <ac:spMk id="9" creationId="{862CEA62-17A3-993F-4224-DAF8A7133533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3-26T11:30:47.913" v="1507" actId="20577"/>
          <ac:spMkLst>
            <pc:docMk/>
            <pc:sldMk cId="4169214694" sldId="257"/>
            <ac:spMk id="15" creationId="{E8B2DA6E-00ED-4301-8461-5C6B4B5AF67F}"/>
          </ac:spMkLst>
        </pc:sp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2023-04-24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3" name="Åttahörning 52">
            <a:extLst>
              <a:ext uri="{FF2B5EF4-FFF2-40B4-BE49-F238E27FC236}">
                <a16:creationId xmlns:a16="http://schemas.microsoft.com/office/drawing/2014/main" id="{FD2E58FF-7818-6846-B631-CC3DB13E7861}"/>
              </a:ext>
            </a:extLst>
          </p:cNvPr>
          <p:cNvSpPr/>
          <p:nvPr/>
        </p:nvSpPr>
        <p:spPr>
          <a:xfrm>
            <a:off x="5001540" y="240019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EDD006C4-8E04-4769-F04F-AA1C4C11CC46}"/>
              </a:ext>
            </a:extLst>
          </p:cNvPr>
          <p:cNvSpPr txBox="1"/>
          <p:nvPr/>
        </p:nvSpPr>
        <p:spPr>
          <a:xfrm>
            <a:off x="5009467" y="239634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Sight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5" name="Ellips 54">
            <a:extLst>
              <a:ext uri="{FF2B5EF4-FFF2-40B4-BE49-F238E27FC236}">
                <a16:creationId xmlns:a16="http://schemas.microsoft.com/office/drawing/2014/main" id="{A2F6C310-967A-846B-322F-BCD4E3CBD636}"/>
              </a:ext>
            </a:extLst>
          </p:cNvPr>
          <p:cNvSpPr/>
          <p:nvPr/>
        </p:nvSpPr>
        <p:spPr>
          <a:xfrm>
            <a:off x="4966830" y="245331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6" name="Åttahörning 55">
            <a:extLst>
              <a:ext uri="{FF2B5EF4-FFF2-40B4-BE49-F238E27FC236}">
                <a16:creationId xmlns:a16="http://schemas.microsoft.com/office/drawing/2014/main" id="{4380519C-98B8-8C50-51D3-704706959650}"/>
              </a:ext>
            </a:extLst>
          </p:cNvPr>
          <p:cNvSpPr/>
          <p:nvPr/>
        </p:nvSpPr>
        <p:spPr>
          <a:xfrm>
            <a:off x="5323533" y="240086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textruta 56">
            <a:extLst>
              <a:ext uri="{FF2B5EF4-FFF2-40B4-BE49-F238E27FC236}">
                <a16:creationId xmlns:a16="http://schemas.microsoft.com/office/drawing/2014/main" id="{544F175B-16F9-9BA2-8D77-5C62F32D0B71}"/>
              </a:ext>
            </a:extLst>
          </p:cNvPr>
          <p:cNvSpPr txBox="1"/>
          <p:nvPr/>
        </p:nvSpPr>
        <p:spPr>
          <a:xfrm>
            <a:off x="5331460" y="239700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Hearing</a:t>
            </a:r>
          </a:p>
        </p:txBody>
      </p:sp>
      <p:sp>
        <p:nvSpPr>
          <p:cNvPr id="58" name="Ellips 57">
            <a:extLst>
              <a:ext uri="{FF2B5EF4-FFF2-40B4-BE49-F238E27FC236}">
                <a16:creationId xmlns:a16="http://schemas.microsoft.com/office/drawing/2014/main" id="{CC9D918D-5BA3-98AA-119A-E63932E2DA79}"/>
              </a:ext>
            </a:extLst>
          </p:cNvPr>
          <p:cNvSpPr/>
          <p:nvPr/>
        </p:nvSpPr>
        <p:spPr>
          <a:xfrm>
            <a:off x="5288823" y="2453974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4355384" y="240019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4363311" y="239634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4677377" y="240086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4685304" y="2358536"/>
            <a:ext cx="259095" cy="15388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92" name="Ellips 491">
            <a:extLst>
              <a:ext uri="{FF2B5EF4-FFF2-40B4-BE49-F238E27FC236}">
                <a16:creationId xmlns:a16="http://schemas.microsoft.com/office/drawing/2014/main" id="{90DF3FDB-61BC-2176-947A-092E336E1AF7}"/>
              </a:ext>
            </a:extLst>
          </p:cNvPr>
          <p:cNvSpPr/>
          <p:nvPr/>
        </p:nvSpPr>
        <p:spPr>
          <a:xfrm>
            <a:off x="4642667" y="2453974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7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97653"/>
            <a:ext cx="22602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96144"/>
            <a:ext cx="2260242" cy="70788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266512" y="137818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Ellips 8">
            <a:extLst>
              <a:ext uri="{FF2B5EF4-FFF2-40B4-BE49-F238E27FC236}">
                <a16:creationId xmlns:a16="http://schemas.microsoft.com/office/drawing/2014/main" id="{67082353-103B-3D1E-3235-622DAD1B9CA1}"/>
              </a:ext>
            </a:extLst>
          </p:cNvPr>
          <p:cNvSpPr/>
          <p:nvPr/>
        </p:nvSpPr>
        <p:spPr>
          <a:xfrm>
            <a:off x="5978200" y="139693"/>
            <a:ext cx="630000" cy="63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4D85D244-FE1A-5706-58F1-89666FB62D5E}"/>
              </a:ext>
            </a:extLst>
          </p:cNvPr>
          <p:cNvSpPr txBox="1"/>
          <p:nvPr/>
        </p:nvSpPr>
        <p:spPr>
          <a:xfrm>
            <a:off x="6061912" y="222656"/>
            <a:ext cx="468000" cy="468000"/>
          </a:xfrm>
          <a:prstGeom prst="rect">
            <a:avLst/>
          </a:prstGeom>
          <a:noFill/>
        </p:spPr>
        <p:txBody>
          <a:bodyPr wrap="square" rtlCol="0">
            <a:prstTxWarp prst="textArchUp">
              <a:avLst>
                <a:gd name="adj" fmla="val 10815131"/>
              </a:avLst>
            </a:prstTxWarp>
            <a:spAutoFit/>
          </a:bodyPr>
          <a:lstStyle/>
          <a:p>
            <a:r>
              <a:rPr lang="sv-SE" dirty="0"/>
              <a:t>INSPIRATION</a:t>
            </a:r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191409" y="73178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69133" y="262263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74401" y="4712650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15129" y="4213667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75883" y="3756385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3453232" y="372903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966676" y="3896751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943F993F-47D9-482F-3597-31A2A3BE47FE}"/>
              </a:ext>
            </a:extLst>
          </p:cNvPr>
          <p:cNvSpPr txBox="1"/>
          <p:nvPr/>
        </p:nvSpPr>
        <p:spPr>
          <a:xfrm>
            <a:off x="4633438" y="7994692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 err="1"/>
              <a:t>Feat</a:t>
            </a:r>
            <a:r>
              <a:rPr lang="sv-SE" sz="1000" dirty="0"/>
              <a:t> 0 [</a:t>
            </a:r>
            <a:r>
              <a:rPr lang="sv-SE" sz="1000" dirty="0" err="1"/>
              <a:t>Background</a:t>
            </a:r>
            <a:r>
              <a:rPr lang="sv-SE" sz="1000" dirty="0"/>
              <a:t>]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1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2</a:t>
            </a:r>
            <a:endParaRPr lang="sv-SE" sz="1000" dirty="0"/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3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4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5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6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7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8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9</a:t>
            </a:r>
          </a:p>
          <a:p>
            <a:r>
              <a:rPr lang="sv-SE" sz="1000" dirty="0" err="1">
                <a:ea typeface="+mn-lt"/>
                <a:cs typeface="+mn-lt"/>
              </a:rPr>
              <a:t>Feat</a:t>
            </a:r>
            <a:r>
              <a:rPr lang="sv-SE" sz="1000" dirty="0">
                <a:ea typeface="+mn-lt"/>
                <a:cs typeface="+mn-lt"/>
              </a:rPr>
              <a:t>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Bonds?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4960856" y="4427976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115129" y="3761814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1236735" y="4337580"/>
            <a:ext cx="10168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6260"/>
            <a:ext cx="877689" cy="180000"/>
            <a:chOff x="109287" y="2393139"/>
            <a:chExt cx="877689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94684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586" name="Grupp 585">
            <a:extLst>
              <a:ext uri="{FF2B5EF4-FFF2-40B4-BE49-F238E27FC236}">
                <a16:creationId xmlns:a16="http://schemas.microsoft.com/office/drawing/2014/main" id="{2F1373E6-A65A-34A2-4752-FBEFDACD0DBB}"/>
              </a:ext>
            </a:extLst>
          </p:cNvPr>
          <p:cNvGrpSpPr/>
          <p:nvPr/>
        </p:nvGrpSpPr>
        <p:grpSpPr>
          <a:xfrm>
            <a:off x="3014599" y="660317"/>
            <a:ext cx="896082" cy="242760"/>
            <a:chOff x="749744" y="2230614"/>
            <a:chExt cx="896082" cy="242760"/>
          </a:xfrm>
        </p:grpSpPr>
        <p:grpSp>
          <p:nvGrpSpPr>
            <p:cNvPr id="588" name="Grupp 587">
              <a:extLst>
                <a:ext uri="{FF2B5EF4-FFF2-40B4-BE49-F238E27FC236}">
                  <a16:creationId xmlns:a16="http://schemas.microsoft.com/office/drawing/2014/main" id="{6ACA9868-AFDF-8696-079C-4C8E2B61AA3A}"/>
                </a:ext>
              </a:extLst>
            </p:cNvPr>
            <p:cNvGrpSpPr/>
            <p:nvPr/>
          </p:nvGrpSpPr>
          <p:grpSpPr>
            <a:xfrm>
              <a:off x="749744" y="2383374"/>
              <a:ext cx="896082" cy="90000"/>
              <a:chOff x="749612" y="2402746"/>
              <a:chExt cx="896082" cy="90000"/>
            </a:xfrm>
          </p:grpSpPr>
          <p:sp>
            <p:nvSpPr>
              <p:cNvPr id="606" name="Rektangel: rundade hörn 605">
                <a:extLst>
                  <a:ext uri="{FF2B5EF4-FFF2-40B4-BE49-F238E27FC236}">
                    <a16:creationId xmlns:a16="http://schemas.microsoft.com/office/drawing/2014/main" id="{7E5F502D-1066-79B0-3133-1431E888B069}"/>
                  </a:ext>
                </a:extLst>
              </p:cNvPr>
              <p:cNvSpPr/>
              <p:nvPr/>
            </p:nvSpPr>
            <p:spPr>
              <a:xfrm>
                <a:off x="1555694" y="2402746"/>
                <a:ext cx="90000" cy="90000"/>
              </a:xfrm>
              <a:prstGeom prst="round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sv-SE"/>
              </a:p>
            </p:txBody>
          </p:sp>
          <p:grpSp>
            <p:nvGrpSpPr>
              <p:cNvPr id="594" name="Grupp 593">
                <a:extLst>
                  <a:ext uri="{FF2B5EF4-FFF2-40B4-BE49-F238E27FC236}">
                    <a16:creationId xmlns:a16="http://schemas.microsoft.com/office/drawing/2014/main" id="{2D7BD3BA-33AE-298E-9ECC-8016F93DEA00}"/>
                  </a:ext>
                </a:extLst>
              </p:cNvPr>
              <p:cNvGrpSpPr/>
              <p:nvPr/>
            </p:nvGrpSpPr>
            <p:grpSpPr>
              <a:xfrm>
                <a:off x="749612" y="2402746"/>
                <a:ext cx="806933" cy="90000"/>
                <a:chOff x="1098671" y="1496075"/>
                <a:chExt cx="806933" cy="90000"/>
              </a:xfrm>
            </p:grpSpPr>
            <p:sp>
              <p:nvSpPr>
                <p:cNvPr id="595" name="Rektangel: rundade hörn 594">
                  <a:extLst>
                    <a:ext uri="{FF2B5EF4-FFF2-40B4-BE49-F238E27FC236}">
                      <a16:creationId xmlns:a16="http://schemas.microsoft.com/office/drawing/2014/main" id="{23DE06B3-6124-2688-8C0C-316EE54A1606}"/>
                    </a:ext>
                  </a:extLst>
                </p:cNvPr>
                <p:cNvSpPr/>
                <p:nvPr/>
              </p:nvSpPr>
              <p:spPr>
                <a:xfrm>
                  <a:off x="136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6" name="Rektangel: rundade hörn 595">
                  <a:extLst>
                    <a:ext uri="{FF2B5EF4-FFF2-40B4-BE49-F238E27FC236}">
                      <a16:creationId xmlns:a16="http://schemas.microsoft.com/office/drawing/2014/main" id="{7FB354CB-0543-D20A-F51A-E675422A121E}"/>
                    </a:ext>
                  </a:extLst>
                </p:cNvPr>
                <p:cNvSpPr/>
                <p:nvPr/>
              </p:nvSpPr>
              <p:spPr>
                <a:xfrm>
                  <a:off x="145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7" name="Rektangel: rundade hörn 596">
                  <a:extLst>
                    <a:ext uri="{FF2B5EF4-FFF2-40B4-BE49-F238E27FC236}">
                      <a16:creationId xmlns:a16="http://schemas.microsoft.com/office/drawing/2014/main" id="{E9AAB667-15ED-F3DA-337F-1C74A11D9999}"/>
                    </a:ext>
                  </a:extLst>
                </p:cNvPr>
                <p:cNvSpPr/>
                <p:nvPr/>
              </p:nvSpPr>
              <p:spPr>
                <a:xfrm>
                  <a:off x="1098671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8" name="Rektangel: rundade hörn 597">
                  <a:extLst>
                    <a:ext uri="{FF2B5EF4-FFF2-40B4-BE49-F238E27FC236}">
                      <a16:creationId xmlns:a16="http://schemas.microsoft.com/office/drawing/2014/main" id="{8FEEFF97-6948-B47F-9FD9-33D29D787077}"/>
                    </a:ext>
                  </a:extLst>
                </p:cNvPr>
                <p:cNvSpPr/>
                <p:nvPr/>
              </p:nvSpPr>
              <p:spPr>
                <a:xfrm>
                  <a:off x="1187942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599" name="Rektangel: rundade hörn 598">
                  <a:extLst>
                    <a:ext uri="{FF2B5EF4-FFF2-40B4-BE49-F238E27FC236}">
                      <a16:creationId xmlns:a16="http://schemas.microsoft.com/office/drawing/2014/main" id="{E351BEB6-4223-43EB-DBF9-7BBDE87EFB9C}"/>
                    </a:ext>
                  </a:extLst>
                </p:cNvPr>
                <p:cNvSpPr/>
                <p:nvPr/>
              </p:nvSpPr>
              <p:spPr>
                <a:xfrm>
                  <a:off x="1277213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0" name="Rektangel: rundade hörn 599">
                  <a:extLst>
                    <a:ext uri="{FF2B5EF4-FFF2-40B4-BE49-F238E27FC236}">
                      <a16:creationId xmlns:a16="http://schemas.microsoft.com/office/drawing/2014/main" id="{AC4F76F4-BEA5-B220-0301-920EFA74D472}"/>
                    </a:ext>
                  </a:extLst>
                </p:cNvPr>
                <p:cNvSpPr/>
                <p:nvPr/>
              </p:nvSpPr>
              <p:spPr>
                <a:xfrm>
                  <a:off x="1815604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1" name="Rektangel: rundade hörn 600">
                  <a:extLst>
                    <a:ext uri="{FF2B5EF4-FFF2-40B4-BE49-F238E27FC236}">
                      <a16:creationId xmlns:a16="http://schemas.microsoft.com/office/drawing/2014/main" id="{76CCEEE1-547A-9245-B477-9DF70AA460CC}"/>
                    </a:ext>
                  </a:extLst>
                </p:cNvPr>
                <p:cNvSpPr/>
                <p:nvPr/>
              </p:nvSpPr>
              <p:spPr>
                <a:xfrm>
                  <a:off x="1547047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2" name="Rektangel: rundade hörn 601">
                  <a:extLst>
                    <a:ext uri="{FF2B5EF4-FFF2-40B4-BE49-F238E27FC236}">
                      <a16:creationId xmlns:a16="http://schemas.microsoft.com/office/drawing/2014/main" id="{34E20DE6-688C-EEE1-5D42-D7A7A4055AA2}"/>
                    </a:ext>
                  </a:extLst>
                </p:cNvPr>
                <p:cNvSpPr/>
                <p:nvPr/>
              </p:nvSpPr>
              <p:spPr>
                <a:xfrm>
                  <a:off x="1637045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603" name="Rektangel: rundade hörn 602">
                  <a:extLst>
                    <a:ext uri="{FF2B5EF4-FFF2-40B4-BE49-F238E27FC236}">
                      <a16:creationId xmlns:a16="http://schemas.microsoft.com/office/drawing/2014/main" id="{86E4453E-E299-BBCA-8066-52629F13414D}"/>
                    </a:ext>
                  </a:extLst>
                </p:cNvPr>
                <p:cNvSpPr/>
                <p:nvPr/>
              </p:nvSpPr>
              <p:spPr>
                <a:xfrm>
                  <a:off x="1726508" y="1496075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sp>
          <p:nvSpPr>
            <p:cNvPr id="589" name="textruta 588">
              <a:extLst>
                <a:ext uri="{FF2B5EF4-FFF2-40B4-BE49-F238E27FC236}">
                  <a16:creationId xmlns:a16="http://schemas.microsoft.com/office/drawing/2014/main" id="{28AFB0DE-4896-33F3-4B13-D950D595DF31}"/>
                </a:ext>
              </a:extLst>
            </p:cNvPr>
            <p:cNvSpPr txBox="1"/>
            <p:nvPr/>
          </p:nvSpPr>
          <p:spPr>
            <a:xfrm>
              <a:off x="988767" y="2230614"/>
              <a:ext cx="4215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1000" b="1" dirty="0"/>
                <a:t>Saves?</a:t>
              </a: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6260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D3D1EB-F6F8-301A-6A1C-D902F449E3D7}"/>
              </a:ext>
            </a:extLst>
          </p:cNvPr>
          <p:cNvSpPr txBox="1"/>
          <p:nvPr/>
        </p:nvSpPr>
        <p:spPr>
          <a:xfrm>
            <a:off x="4998617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1" name="Åttahörning 10">
            <a:extLst>
              <a:ext uri="{FF2B5EF4-FFF2-40B4-BE49-F238E27FC236}">
                <a16:creationId xmlns:a16="http://schemas.microsoft.com/office/drawing/2014/main" id="{772E492E-2043-13AE-90AE-06666EE4C902}"/>
              </a:ext>
            </a:extLst>
          </p:cNvPr>
          <p:cNvSpPr/>
          <p:nvPr/>
        </p:nvSpPr>
        <p:spPr>
          <a:xfrm>
            <a:off x="4799337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768389A-636A-B035-2BD1-F7F155CAC74A}"/>
              </a:ext>
            </a:extLst>
          </p:cNvPr>
          <p:cNvSpPr txBox="1"/>
          <p:nvPr/>
        </p:nvSpPr>
        <p:spPr>
          <a:xfrm>
            <a:off x="6575001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5" name="Åttahörning 14">
            <a:extLst>
              <a:ext uri="{FF2B5EF4-FFF2-40B4-BE49-F238E27FC236}">
                <a16:creationId xmlns:a16="http://schemas.microsoft.com/office/drawing/2014/main" id="{09C5C503-7931-6519-BDFD-65A22BC73981}"/>
              </a:ext>
            </a:extLst>
          </p:cNvPr>
          <p:cNvSpPr/>
          <p:nvPr/>
        </p:nvSpPr>
        <p:spPr>
          <a:xfrm>
            <a:off x="6375721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22F0E72-7DF0-7215-381B-08B8FD5D31C8}"/>
              </a:ext>
            </a:extLst>
          </p:cNvPr>
          <p:cNvSpPr txBox="1"/>
          <p:nvPr/>
        </p:nvSpPr>
        <p:spPr>
          <a:xfrm>
            <a:off x="1489948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8" name="Åttahörning 17">
            <a:extLst>
              <a:ext uri="{FF2B5EF4-FFF2-40B4-BE49-F238E27FC236}">
                <a16:creationId xmlns:a16="http://schemas.microsoft.com/office/drawing/2014/main" id="{36CD4506-780C-43D2-DBEB-9ECC24A02F42}"/>
              </a:ext>
            </a:extLst>
          </p:cNvPr>
          <p:cNvSpPr/>
          <p:nvPr/>
        </p:nvSpPr>
        <p:spPr>
          <a:xfrm>
            <a:off x="1290668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1D895C2-A2D9-F190-4BDC-7E734D0E0D3F}"/>
              </a:ext>
            </a:extLst>
          </p:cNvPr>
          <p:cNvSpPr txBox="1"/>
          <p:nvPr/>
        </p:nvSpPr>
        <p:spPr>
          <a:xfrm>
            <a:off x="3066332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24" name="Åttahörning 23">
            <a:extLst>
              <a:ext uri="{FF2B5EF4-FFF2-40B4-BE49-F238E27FC236}">
                <a16:creationId xmlns:a16="http://schemas.microsoft.com/office/drawing/2014/main" id="{D14B3586-4D3F-2421-7052-5CE76A08C557}"/>
              </a:ext>
            </a:extLst>
          </p:cNvPr>
          <p:cNvSpPr/>
          <p:nvPr/>
        </p:nvSpPr>
        <p:spPr>
          <a:xfrm>
            <a:off x="2867052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1634456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164238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159974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1956449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1964376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Shield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4" name="Ellips 33">
            <a:extLst>
              <a:ext uri="{FF2B5EF4-FFF2-40B4-BE49-F238E27FC236}">
                <a16:creationId xmlns:a16="http://schemas.microsoft.com/office/drawing/2014/main" id="{A5E0E5CB-3CFF-9AB8-CDC6-8066926E82D4}"/>
              </a:ext>
            </a:extLst>
          </p:cNvPr>
          <p:cNvSpPr/>
          <p:nvPr/>
        </p:nvSpPr>
        <p:spPr>
          <a:xfrm>
            <a:off x="1921739" y="2445864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988300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996227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1310293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1318220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sp>
        <p:nvSpPr>
          <p:cNvPr id="52" name="Ellips 51">
            <a:extLst>
              <a:ext uri="{FF2B5EF4-FFF2-40B4-BE49-F238E27FC236}">
                <a16:creationId xmlns:a16="http://schemas.microsoft.com/office/drawing/2014/main" id="{92375A69-7B75-F05B-6863-331A41E19959}"/>
              </a:ext>
            </a:extLst>
          </p:cNvPr>
          <p:cNvSpPr/>
          <p:nvPr/>
        </p:nvSpPr>
        <p:spPr>
          <a:xfrm>
            <a:off x="1275583" y="2445864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1081409" y="2004182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5497110" y="215445"/>
            <a:ext cx="122259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Gender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416384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2867476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139778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96592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22602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Class: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4390396" y="137214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435802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6D5B1AA5-B2B8-34FE-9F0D-9297D6DE5319}"/>
              </a:ext>
            </a:extLst>
          </p:cNvPr>
          <p:cNvSpPr txBox="1"/>
          <p:nvPr/>
        </p:nvSpPr>
        <p:spPr>
          <a:xfrm>
            <a:off x="5573494" y="135033"/>
            <a:ext cx="1140367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862CEA62-17A3-993F-4224-DAF8A7133533}"/>
              </a:ext>
            </a:extLst>
          </p:cNvPr>
          <p:cNvSpPr txBox="1"/>
          <p:nvPr/>
        </p:nvSpPr>
        <p:spPr>
          <a:xfrm>
            <a:off x="5541122" y="70393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r>
              <a:rPr lang="sv-SE" dirty="0"/>
              <a:t>?</a:t>
            </a: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r>
              <a:rPr lang="sv-SE" dirty="0"/>
              <a:t>?</a:t>
            </a:r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5490678" y="503486"/>
            <a:ext cx="1293342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[10 +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46009</TotalTime>
  <Words>324</Words>
  <Application>Microsoft Office PowerPoint</Application>
  <PresentationFormat>A4 (210 x 297 mm)</PresentationFormat>
  <Paragraphs>138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64</cp:revision>
  <dcterms:created xsi:type="dcterms:W3CDTF">2023-01-25T21:38:52Z</dcterms:created>
  <dcterms:modified xsi:type="dcterms:W3CDTF">2023-05-11T22:10:36Z</dcterms:modified>
</cp:coreProperties>
</file>