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78A1E-D827-4224-A60C-32F3514D9223}" v="121" dt="2023-04-03T20:11:4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2" autoAdjust="0"/>
  </p:normalViewPr>
  <p:slideViewPr>
    <p:cSldViewPr snapToGrid="0">
      <p:cViewPr>
        <p:scale>
          <a:sx n="266" d="100"/>
          <a:sy n="266" d="100"/>
        </p:scale>
        <p:origin x="-3984" y="-19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ard Larsson" userId="7f66aacf32806e64" providerId="Windows Live" clId="Web-{390ECE6C-882D-4EEB-8D52-7C097C591E8A}"/>
    <pc:docChg chg="modSld">
      <pc:chgData name="Rikard Larsson" userId="7f66aacf32806e64" providerId="Windows Live" clId="Web-{390ECE6C-882D-4EEB-8D52-7C097C591E8A}" dt="2023-02-24T08:02:14.371" v="173" actId="1076"/>
      <pc:docMkLst>
        <pc:docMk/>
      </pc:docMkLst>
      <pc:sldChg chg="addSp delSp modSp">
        <pc:chgData name="Rikard Larsson" userId="7f66aacf32806e64" providerId="Windows Live" clId="Web-{390ECE6C-882D-4EEB-8D52-7C097C591E8A}" dt="2023-02-24T08:00:06.784" v="140" actId="1076"/>
        <pc:sldMkLst>
          <pc:docMk/>
          <pc:sldMk cId="1748760876" sldId="256"/>
        </pc:sldMkLst>
        <pc:spChg chg="add mod">
          <ac:chgData name="Rikard Larsson" userId="7f66aacf32806e64" providerId="Windows Live" clId="Web-{390ECE6C-882D-4EEB-8D52-7C097C591E8A}" dt="2023-02-24T07:59:36.375" v="137" actId="20577"/>
          <ac:spMkLst>
            <pc:docMk/>
            <pc:sldMk cId="1748760876" sldId="256"/>
            <ac:spMk id="2" creationId="{187C1FD2-0BC6-BFD7-44C9-D9120DE45483}"/>
          </ac:spMkLst>
        </pc:spChg>
        <pc:spChg chg="add mod">
          <ac:chgData name="Rikard Larsson" userId="7f66aacf32806e64" providerId="Windows Live" clId="Web-{390ECE6C-882D-4EEB-8D52-7C097C591E8A}" dt="2023-02-24T07:26:05.668" v="121" actId="20577"/>
          <ac:spMkLst>
            <pc:docMk/>
            <pc:sldMk cId="1748760876" sldId="256"/>
            <ac:spMk id="3" creationId="{943F993F-47D9-482F-3597-31A2A3BE47FE}"/>
          </ac:spMkLst>
        </pc:spChg>
        <pc:spChg chg="add mod">
          <ac:chgData name="Rikard Larsson" userId="7f66aacf32806e64" providerId="Windows Live" clId="Web-{390ECE6C-882D-4EEB-8D52-7C097C591E8A}" dt="2023-02-24T07:25:05.557" v="108" actId="20577"/>
          <ac:spMkLst>
            <pc:docMk/>
            <pc:sldMk cId="1748760876" sldId="256"/>
            <ac:spMk id="8" creationId="{9C68FB33-FEDB-C5B6-6542-D8E13730CB8B}"/>
          </ac:spMkLst>
        </pc:spChg>
        <pc:spChg chg="add del">
          <ac:chgData name="Rikard Larsson" userId="7f66aacf32806e64" providerId="Windows Live" clId="Web-{390ECE6C-882D-4EEB-8D52-7C097C591E8A}" dt="2023-02-24T07:24:31.571" v="104"/>
          <ac:spMkLst>
            <pc:docMk/>
            <pc:sldMk cId="1748760876" sldId="256"/>
            <ac:spMk id="13" creationId="{44998AC1-BBD8-E912-6419-92B085C7C637}"/>
          </ac:spMkLst>
        </pc:spChg>
        <pc:spChg chg="add mod">
          <ac:chgData name="Rikard Larsson" userId="7f66aacf32806e64" providerId="Windows Live" clId="Web-{390ECE6C-882D-4EEB-8D52-7C097C591E8A}" dt="2023-02-24T07:24:55.728" v="107" actId="1076"/>
          <ac:spMkLst>
            <pc:docMk/>
            <pc:sldMk cId="1748760876" sldId="256"/>
            <ac:spMk id="17" creationId="{DE911059-08F9-05DB-A56B-6D30F0C0E394}"/>
          </ac:spMkLst>
        </pc:spChg>
        <pc:spChg chg="mod">
          <ac:chgData name="Rikard Larsson" userId="7f66aacf32806e64" providerId="Windows Live" clId="Web-{390ECE6C-882D-4EEB-8D52-7C097C591E8A}" dt="2023-02-24T07:59:45.329" v="138" actId="1076"/>
          <ac:spMkLst>
            <pc:docMk/>
            <pc:sldMk cId="1748760876" sldId="256"/>
            <ac:spMk id="20" creationId="{8AFB1164-0FD0-7567-0CFE-85B4CD64570E}"/>
          </ac:spMkLst>
        </pc:spChg>
        <pc:spChg chg="add mod">
          <ac:chgData name="Rikard Larsson" userId="7f66aacf32806e64" providerId="Windows Live" clId="Web-{390ECE6C-882D-4EEB-8D52-7C097C591E8A}" dt="2023-02-24T07:25:43.761" v="119" actId="20577"/>
          <ac:spMkLst>
            <pc:docMk/>
            <pc:sldMk cId="1748760876" sldId="256"/>
            <ac:spMk id="21" creationId="{2B40768C-C465-57E7-4E7D-7CDD01DBD1C3}"/>
          </ac:spMkLst>
        </pc:spChg>
        <pc:spChg chg="add mod">
          <ac:chgData name="Rikard Larsson" userId="7f66aacf32806e64" providerId="Windows Live" clId="Web-{390ECE6C-882D-4EEB-8D52-7C097C591E8A}" dt="2023-02-24T07:25:35.386" v="118" actId="20577"/>
          <ac:spMkLst>
            <pc:docMk/>
            <pc:sldMk cId="1748760876" sldId="256"/>
            <ac:spMk id="22" creationId="{DD99B041-F8FA-34CE-5487-7D72A699D687}"/>
          </ac:spMkLst>
        </pc:spChg>
        <pc:spChg chg="mod">
          <ac:chgData name="Rikard Larsson" userId="7f66aacf32806e64" providerId="Windows Live" clId="Web-{390ECE6C-882D-4EEB-8D52-7C097C591E8A}" dt="2023-02-24T07:21:23.363" v="62" actId="20577"/>
          <ac:spMkLst>
            <pc:docMk/>
            <pc:sldMk cId="1748760876" sldId="256"/>
            <ac:spMk id="131" creationId="{782A1069-4D04-2594-EA8F-331D44B411EC}"/>
          </ac:spMkLst>
        </pc:spChg>
        <pc:grpChg chg="mod">
          <ac:chgData name="Rikard Larsson" userId="7f66aacf32806e64" providerId="Windows Live" clId="Web-{390ECE6C-882D-4EEB-8D52-7C097C591E8A}" dt="2023-02-24T08:00:06.784" v="140" actId="1076"/>
          <ac:grpSpMkLst>
            <pc:docMk/>
            <pc:sldMk cId="1748760876" sldId="256"/>
            <ac:grpSpMk id="95" creationId="{B98CB23E-BF67-FEA3-3453-A89C8CB1B958}"/>
          </ac:grpSpMkLst>
        </pc:grpChg>
        <pc:grpChg chg="mod">
          <ac:chgData name="Rikard Larsson" userId="7f66aacf32806e64" providerId="Windows Live" clId="Web-{390ECE6C-882D-4EEB-8D52-7C097C591E8A}" dt="2023-02-24T08:00:00.096" v="139" actId="1076"/>
          <ac:grpSpMkLst>
            <pc:docMk/>
            <pc:sldMk cId="1748760876" sldId="256"/>
            <ac:grpSpMk id="98" creationId="{A336F1ED-CB13-B448-FA32-52FF65482EF3}"/>
          </ac:grpSpMkLst>
        </pc:grpChg>
      </pc:sldChg>
      <pc:sldChg chg="addSp modSp">
        <pc:chgData name="Rikard Larsson" userId="7f66aacf32806e64" providerId="Windows Live" clId="Web-{390ECE6C-882D-4EEB-8D52-7C097C591E8A}" dt="2023-02-24T08:02:14.371" v="173" actId="1076"/>
        <pc:sldMkLst>
          <pc:docMk/>
          <pc:sldMk cId="4169214694" sldId="257"/>
        </pc:sldMkLst>
        <pc:spChg chg="add mod">
          <ac:chgData name="Rikard Larsson" userId="7f66aacf32806e64" providerId="Windows Live" clId="Web-{390ECE6C-882D-4EEB-8D52-7C097C591E8A}" dt="2023-02-24T08:02:04.933" v="171" actId="1076"/>
          <ac:spMkLst>
            <pc:docMk/>
            <pc:sldMk cId="4169214694" sldId="257"/>
            <ac:spMk id="10" creationId="{BAE5DF6C-0EC9-2D96-028C-D0A17C15C769}"/>
          </ac:spMkLst>
        </pc:spChg>
        <pc:spChg chg="add mod">
          <ac:chgData name="Rikard Larsson" userId="7f66aacf32806e64" providerId="Windows Live" clId="Web-{390ECE6C-882D-4EEB-8D52-7C097C591E8A}" dt="2023-02-24T08:02:14.371" v="173" actId="1076"/>
          <ac:spMkLst>
            <pc:docMk/>
            <pc:sldMk cId="4169214694" sldId="257"/>
            <ac:spMk id="15" creationId="{E8B2DA6E-00ED-4301-8461-5C6B4B5AF67F}"/>
          </ac:spMkLst>
        </pc:spChg>
      </pc:sldChg>
    </pc:docChg>
  </pc:docChgLst>
  <pc:docChgLst>
    <pc:chgData name="Rikard Larsson" userId="7f66aacf32806e64" providerId="Windows Live" clId="Web-{B169588D-BC8F-439D-9781-44E5E121411D}"/>
    <pc:docChg chg="addSld modSld">
      <pc:chgData name="Rikard Larsson" userId="7f66aacf32806e64" providerId="Windows Live" clId="Web-{B169588D-BC8F-439D-9781-44E5E121411D}" dt="2023-01-26T11:04:09.792" v="28" actId="20577"/>
      <pc:docMkLst>
        <pc:docMk/>
      </pc:docMkLst>
      <pc:sldChg chg="addSp modSp new">
        <pc:chgData name="Rikard Larsson" userId="7f66aacf32806e64" providerId="Windows Live" clId="Web-{B169588D-BC8F-439D-9781-44E5E121411D}" dt="2023-01-26T11:04:09.792" v="28" actId="20577"/>
        <pc:sldMkLst>
          <pc:docMk/>
          <pc:sldMk cId="2029066391" sldId="259"/>
        </pc:sldMkLst>
        <pc:spChg chg="add mod">
          <ac:chgData name="Rikard Larsson" userId="7f66aacf32806e64" providerId="Windows Live" clId="Web-{B169588D-BC8F-439D-9781-44E5E121411D}" dt="2023-01-26T11:04:09.792" v="28" actId="20577"/>
          <ac:spMkLst>
            <pc:docMk/>
            <pc:sldMk cId="2029066391" sldId="259"/>
            <ac:spMk id="3" creationId="{A0E389A0-0B99-E57F-A405-9D1DF33B1E0B}"/>
          </ac:spMkLst>
        </pc:spChg>
      </pc:sldChg>
    </pc:docChg>
  </pc:docChgLst>
  <pc:docChgLst>
    <pc:chgData name="Rikard Larsson" userId="7f66aacf32806e64" providerId="LiveId" clId="{E0778A1E-D827-4224-A60C-32F3514D9223}"/>
    <pc:docChg chg="undo redo custSel addSld delSld modSld">
      <pc:chgData name="Rikard Larsson" userId="7f66aacf32806e64" providerId="LiveId" clId="{E0778A1E-D827-4224-A60C-32F3514D9223}" dt="2023-04-03T20:11:58.785" v="3611" actId="20577"/>
      <pc:docMkLst>
        <pc:docMk/>
      </pc:docMkLst>
      <pc:sldChg chg="addSp delSp modSp mod">
        <pc:chgData name="Rikard Larsson" userId="7f66aacf32806e64" providerId="LiveId" clId="{E0778A1E-D827-4224-A60C-32F3514D9223}" dt="2023-04-03T20:11:58.785" v="3611" actId="20577"/>
        <pc:sldMkLst>
          <pc:docMk/>
          <pc:sldMk cId="1748760876" sldId="256"/>
        </pc:sldMkLst>
        <pc:spChg chg="mod">
          <ac:chgData name="Rikard Larsson" userId="7f66aacf32806e64" providerId="LiveId" clId="{E0778A1E-D827-4224-A60C-32F3514D9223}" dt="2023-03-29T17:49:22.219" v="1713" actId="6549"/>
          <ac:spMkLst>
            <pc:docMk/>
            <pc:sldMk cId="1748760876" sldId="256"/>
            <ac:spMk id="2" creationId="{187C1FD2-0BC6-BFD7-44C9-D9120DE45483}"/>
          </ac:spMkLst>
        </pc:spChg>
        <pc:spChg chg="mod">
          <ac:chgData name="Rikard Larsson" userId="7f66aacf32806e64" providerId="LiveId" clId="{E0778A1E-D827-4224-A60C-32F3514D9223}" dt="2023-03-25T21:09:48.533" v="1350" actId="1036"/>
          <ac:spMkLst>
            <pc:docMk/>
            <pc:sldMk cId="1748760876" sldId="256"/>
            <ac:spMk id="3" creationId="{943F993F-47D9-482F-3597-31A2A3BE47FE}"/>
          </ac:spMkLst>
        </pc:spChg>
        <pc:spChg chg="del mod">
          <ac:chgData name="Rikard Larsson" userId="7f66aacf32806e64" providerId="LiveId" clId="{E0778A1E-D827-4224-A60C-32F3514D9223}" dt="2023-03-23T19:06:40.912" v="102" actId="478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E0778A1E-D827-4224-A60C-32F3514D9223}" dt="2023-03-29T21:50:24.845" v="2336" actId="478"/>
          <ac:spMkLst>
            <pc:docMk/>
            <pc:sldMk cId="1748760876" sldId="256"/>
            <ac:spMk id="4" creationId="{C1C88E2F-B7E4-DA23-4F46-C52D31305507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4" creationId="{D15E05E6-7E14-8869-15C7-C76509A637E2}"/>
          </ac:spMkLst>
        </pc:spChg>
        <pc:spChg chg="mod">
          <ac:chgData name="Rikard Larsson" userId="7f66aacf32806e64" providerId="LiveId" clId="{E0778A1E-D827-4224-A60C-32F3514D9223}" dt="2023-03-30T19:13:53.911" v="3317" actId="1036"/>
          <ac:spMkLst>
            <pc:docMk/>
            <pc:sldMk cId="1748760876" sldId="256"/>
            <ac:spMk id="5" creationId="{7880AF38-B98D-B0B2-534B-55DF58ECD270}"/>
          </ac:spMkLst>
        </pc:spChg>
        <pc:spChg chg="mod">
          <ac:chgData name="Rikard Larsson" userId="7f66aacf32806e64" providerId="LiveId" clId="{E0778A1E-D827-4224-A60C-32F3514D9223}" dt="2023-03-30T19:14:13.673" v="3323" actId="1036"/>
          <ac:spMkLst>
            <pc:docMk/>
            <pc:sldMk cId="1748760876" sldId="256"/>
            <ac:spMk id="6" creationId="{3FFD1B54-299E-1F06-9C8F-C0E0F4BD4B92}"/>
          </ac:spMkLst>
        </pc:spChg>
        <pc:spChg chg="mod">
          <ac:chgData name="Rikard Larsson" userId="7f66aacf32806e64" providerId="LiveId" clId="{E0778A1E-D827-4224-A60C-32F3514D9223}" dt="2023-03-30T19:05:58.996" v="3162" actId="14100"/>
          <ac:spMkLst>
            <pc:docMk/>
            <pc:sldMk cId="1748760876" sldId="256"/>
            <ac:spMk id="7" creationId="{CE88FBF6-E631-6DAE-FF70-3612762D23E2}"/>
          </ac:spMkLst>
        </pc:spChg>
        <pc:spChg chg="mod">
          <ac:chgData name="Rikard Larsson" userId="7f66aacf32806e64" providerId="LiveId" clId="{E0778A1E-D827-4224-A60C-32F3514D9223}" dt="2023-03-30T19:05:50.126" v="3161" actId="1076"/>
          <ac:spMkLst>
            <pc:docMk/>
            <pc:sldMk cId="1748760876" sldId="256"/>
            <ac:spMk id="9" creationId="{67082353-103B-3D1E-3235-622DAD1B9CA1}"/>
          </ac:spMkLst>
        </pc:spChg>
        <pc:spChg chg="mod">
          <ac:chgData name="Rikard Larsson" userId="7f66aacf32806e64" providerId="LiveId" clId="{E0778A1E-D827-4224-A60C-32F3514D9223}" dt="2023-03-30T19:05:50.126" v="3161" actId="1076"/>
          <ac:spMkLst>
            <pc:docMk/>
            <pc:sldMk cId="1748760876" sldId="256"/>
            <ac:spMk id="10" creationId="{4D85D244-FE1A-5706-58F1-89666FB62D5E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11" creationId="{2210D2C7-8C57-60C4-EF8F-00D37923B473}"/>
          </ac:spMkLst>
        </pc:spChg>
        <pc:spChg chg="add del mod">
          <ac:chgData name="Rikard Larsson" userId="7f66aacf32806e64" providerId="LiveId" clId="{E0778A1E-D827-4224-A60C-32F3514D9223}" dt="2023-03-29T17:59:00.137" v="1824" actId="478"/>
          <ac:spMkLst>
            <pc:docMk/>
            <pc:sldMk cId="1748760876" sldId="256"/>
            <ac:spMk id="11" creationId="{6CB3177A-7F00-DAD1-CBE8-C2331C2D71D1}"/>
          </ac:spMkLst>
        </pc:spChg>
        <pc:spChg chg="del">
          <ac:chgData name="Rikard Larsson" userId="7f66aacf32806e64" providerId="LiveId" clId="{E0778A1E-D827-4224-A60C-32F3514D9223}" dt="2023-03-23T18:05:24.860" v="56" actId="478"/>
          <ac:spMkLst>
            <pc:docMk/>
            <pc:sldMk cId="1748760876" sldId="256"/>
            <ac:spMk id="11" creationId="{9A8BE8A3-1EBF-7C09-4499-58EE8FEAB2E1}"/>
          </ac:spMkLst>
        </pc:spChg>
        <pc:spChg chg="add del mod">
          <ac:chgData name="Rikard Larsson" userId="7f66aacf32806e64" providerId="LiveId" clId="{E0778A1E-D827-4224-A60C-32F3514D9223}" dt="2023-03-24T23:58:26.668" v="1103" actId="478"/>
          <ac:spMkLst>
            <pc:docMk/>
            <pc:sldMk cId="1748760876" sldId="256"/>
            <ac:spMk id="12" creationId="{20E1BA47-191C-29C1-93F1-E2B9395F59E8}"/>
          </ac:spMkLst>
        </pc:spChg>
        <pc:spChg chg="add del mod">
          <ac:chgData name="Rikard Larsson" userId="7f66aacf32806e64" providerId="LiveId" clId="{E0778A1E-D827-4224-A60C-32F3514D9223}" dt="2023-03-29T22:02:11.799" v="2571" actId="478"/>
          <ac:spMkLst>
            <pc:docMk/>
            <pc:sldMk cId="1748760876" sldId="256"/>
            <ac:spMk id="12" creationId="{47806BA7-F554-5474-4E36-889803D0C826}"/>
          </ac:spMkLst>
        </pc:spChg>
        <pc:spChg chg="del">
          <ac:chgData name="Rikard Larsson" userId="7f66aacf32806e64" providerId="LiveId" clId="{E0778A1E-D827-4224-A60C-32F3514D9223}" dt="2023-03-23T18:03:31.611" v="9" actId="478"/>
          <ac:spMkLst>
            <pc:docMk/>
            <pc:sldMk cId="1748760876" sldId="256"/>
            <ac:spMk id="12" creationId="{E425F3D8-5029-CF4A-28CB-8AE93944EF5F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" creationId="{0E847A17-A9F1-C0E9-7700-C3BD940C8811}"/>
          </ac:spMkLst>
        </pc:spChg>
        <pc:spChg chg="add del mod">
          <ac:chgData name="Rikard Larsson" userId="7f66aacf32806e64" providerId="LiveId" clId="{E0778A1E-D827-4224-A60C-32F3514D9223}" dt="2023-03-23T18:01:36.896" v="2"/>
          <ac:spMkLst>
            <pc:docMk/>
            <pc:sldMk cId="1748760876" sldId="256"/>
            <ac:spMk id="13" creationId="{5379BBA3-51FC-E5C7-AE16-F19124816763}"/>
          </ac:spMkLst>
        </pc:spChg>
        <pc:spChg chg="del">
          <ac:chgData name="Rikard Larsson" userId="7f66aacf32806e64" providerId="LiveId" clId="{E0778A1E-D827-4224-A60C-32F3514D9223}" dt="2023-03-23T18:03:28.811" v="8" actId="47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E0778A1E-D827-4224-A60C-32F3514D9223}" dt="2023-03-26T11:51:16.506" v="1708" actId="20577"/>
          <ac:spMkLst>
            <pc:docMk/>
            <pc:sldMk cId="1748760876" sldId="256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3-23T19:59:48.424" v="591" actId="478"/>
          <ac:spMkLst>
            <pc:docMk/>
            <pc:sldMk cId="1748760876" sldId="256"/>
            <ac:spMk id="15" creationId="{14AEBEB6-544F-A8AB-7FAE-2348A19B13D1}"/>
          </ac:spMkLst>
        </pc:spChg>
        <pc:spChg chg="add del mod">
          <ac:chgData name="Rikard Larsson" userId="7f66aacf32806e64" providerId="LiveId" clId="{E0778A1E-D827-4224-A60C-32F3514D9223}" dt="2023-03-29T17:55:49.082" v="1764" actId="478"/>
          <ac:spMkLst>
            <pc:docMk/>
            <pc:sldMk cId="1748760876" sldId="256"/>
            <ac:spMk id="15" creationId="{391D764A-1486-C445-B449-6CD793BEB630}"/>
          </ac:spMkLst>
        </pc:spChg>
        <pc:spChg chg="add del mod">
          <ac:chgData name="Rikard Larsson" userId="7f66aacf32806e64" providerId="LiveId" clId="{E0778A1E-D827-4224-A60C-32F3514D9223}" dt="2023-03-29T22:01:57.286" v="2565" actId="478"/>
          <ac:spMkLst>
            <pc:docMk/>
            <pc:sldMk cId="1748760876" sldId="256"/>
            <ac:spMk id="16" creationId="{125CF681-6380-2149-6FFB-6613A65213C4}"/>
          </ac:spMkLst>
        </pc:spChg>
        <pc:spChg chg="del">
          <ac:chgData name="Rikard Larsson" userId="7f66aacf32806e64" providerId="LiveId" clId="{E0778A1E-D827-4224-A60C-32F3514D9223}" dt="2023-03-23T19:06:39.813" v="101" actId="47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E0778A1E-D827-4224-A60C-32F3514D9223}" dt="2023-03-29T22:02:14.085" v="2574" actId="478"/>
          <ac:spMkLst>
            <pc:docMk/>
            <pc:sldMk cId="1748760876" sldId="256"/>
            <ac:spMk id="18" creationId="{1DD6591E-976F-3B8C-344F-6C18B320335A}"/>
          </ac:spMkLst>
        </pc:spChg>
        <pc:spChg chg="del mod">
          <ac:chgData name="Rikard Larsson" userId="7f66aacf32806e64" providerId="LiveId" clId="{E0778A1E-D827-4224-A60C-32F3514D9223}" dt="2023-03-23T20:00:04.801" v="594" actId="478"/>
          <ac:spMkLst>
            <pc:docMk/>
            <pc:sldMk cId="1748760876" sldId="256"/>
            <ac:spMk id="18" creationId="{BED53260-42E1-27CA-6B33-635A80674369}"/>
          </ac:spMkLst>
        </pc:spChg>
        <pc:spChg chg="mod">
          <ac:chgData name="Rikard Larsson" userId="7f66aacf32806e64" providerId="LiveId" clId="{E0778A1E-D827-4224-A60C-32F3514D9223}" dt="2023-03-26T11:51:04.714" v="1705" actId="20577"/>
          <ac:spMkLst>
            <pc:docMk/>
            <pc:sldMk cId="1748760876" sldId="256"/>
            <ac:spMk id="19" creationId="{C9362BBA-06D4-4334-AC47-A1D52A79ABFF}"/>
          </ac:spMkLst>
        </pc:spChg>
        <pc:spChg chg="del">
          <ac:chgData name="Rikard Larsson" userId="7f66aacf32806e64" providerId="LiveId" clId="{E0778A1E-D827-4224-A60C-32F3514D9223}" dt="2023-03-23T18:01:28.014" v="0" actId="478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E0778A1E-D827-4224-A60C-32F3514D9223}" dt="2023-03-29T22:02:13.389" v="2573" actId="478"/>
          <ac:spMkLst>
            <pc:docMk/>
            <pc:sldMk cId="1748760876" sldId="256"/>
            <ac:spMk id="20" creationId="{A2EAB10F-4D94-7E2C-24B6-1BBF5CB2DD8D}"/>
          </ac:spMkLst>
        </pc:spChg>
        <pc:spChg chg="add mod ord">
          <ac:chgData name="Rikard Larsson" userId="7f66aacf32806e64" providerId="LiveId" clId="{E0778A1E-D827-4224-A60C-32F3514D9223}" dt="2023-03-30T19:04:55.600" v="3145" actId="14100"/>
          <ac:spMkLst>
            <pc:docMk/>
            <pc:sldMk cId="1748760876" sldId="256"/>
            <ac:spMk id="23" creationId="{B72C303F-BD1C-478C-035F-8074D621D12B}"/>
          </ac:spMkLst>
        </pc:spChg>
        <pc:spChg chg="add del mod">
          <ac:chgData name="Rikard Larsson" userId="7f66aacf32806e64" providerId="LiveId" clId="{E0778A1E-D827-4224-A60C-32F3514D9223}" dt="2023-03-29T22:02:12.534" v="2572" actId="478"/>
          <ac:spMkLst>
            <pc:docMk/>
            <pc:sldMk cId="1748760876" sldId="256"/>
            <ac:spMk id="24" creationId="{4B7A7D45-48B8-29AF-031A-5A6B811AE737}"/>
          </ac:spMkLst>
        </pc:spChg>
        <pc:spChg chg="del topLvl">
          <ac:chgData name="Rikard Larsson" userId="7f66aacf32806e64" providerId="LiveId" clId="{E0778A1E-D827-4224-A60C-32F3514D9223}" dt="2023-03-23T19:59:36.291" v="588" actId="478"/>
          <ac:spMkLst>
            <pc:docMk/>
            <pc:sldMk cId="1748760876" sldId="256"/>
            <ac:spMk id="24" creationId="{AA228E04-9719-D753-23F2-74F33FA11A9A}"/>
          </ac:spMkLst>
        </pc:spChg>
        <pc:spChg chg="del">
          <ac:chgData name="Rikard Larsson" userId="7f66aacf32806e64" providerId="LiveId" clId="{E0778A1E-D827-4224-A60C-32F3514D9223}" dt="2023-03-23T18:06:07.065" v="64" actId="21"/>
          <ac:spMkLst>
            <pc:docMk/>
            <pc:sldMk cId="1748760876" sldId="256"/>
            <ac:spMk id="25" creationId="{6F3DD520-6C28-8181-03F2-26F0E3E3FD15}"/>
          </ac:spMkLst>
        </pc:spChg>
        <pc:spChg chg="add del mod">
          <ac:chgData name="Rikard Larsson" userId="7f66aacf32806e64" providerId="LiveId" clId="{E0778A1E-D827-4224-A60C-32F3514D9223}" dt="2023-03-29T22:02:15.894" v="2577" actId="478"/>
          <ac:spMkLst>
            <pc:docMk/>
            <pc:sldMk cId="1748760876" sldId="256"/>
            <ac:spMk id="25" creationId="{E5A0C135-9887-2F5E-008F-0AC02D43BA3E}"/>
          </ac:spMkLst>
        </pc:spChg>
        <pc:spChg chg="del topLvl">
          <ac:chgData name="Rikard Larsson" userId="7f66aacf32806e64" providerId="LiveId" clId="{E0778A1E-D827-4224-A60C-32F3514D9223}" dt="2023-03-23T19:59:39.313" v="589" actId="478"/>
          <ac:spMkLst>
            <pc:docMk/>
            <pc:sldMk cId="1748760876" sldId="256"/>
            <ac:spMk id="26" creationId="{16BA347F-13C8-9EE7-FC75-70A79DA9B8C2}"/>
          </ac:spMkLst>
        </pc:spChg>
        <pc:spChg chg="add del mod">
          <ac:chgData name="Rikard Larsson" userId="7f66aacf32806e64" providerId="LiveId" clId="{E0778A1E-D827-4224-A60C-32F3514D9223}" dt="2023-03-29T22:02:15.277" v="2576" actId="478"/>
          <ac:spMkLst>
            <pc:docMk/>
            <pc:sldMk cId="1748760876" sldId="256"/>
            <ac:spMk id="26" creationId="{E59FDBD7-62D1-9E3E-EE1C-D12F9B77FF28}"/>
          </ac:spMkLst>
        </pc:spChg>
        <pc:spChg chg="add del mod">
          <ac:chgData name="Rikard Larsson" userId="7f66aacf32806e64" providerId="LiveId" clId="{E0778A1E-D827-4224-A60C-32F3514D9223}" dt="2023-03-29T22:02:14.676" v="2575" actId="478"/>
          <ac:spMkLst>
            <pc:docMk/>
            <pc:sldMk cId="1748760876" sldId="256"/>
            <ac:spMk id="27" creationId="{A03CA997-509B-1C23-FD29-3A0A14348FC6}"/>
          </ac:spMkLst>
        </pc:spChg>
        <pc:spChg chg="add del mod">
          <ac:chgData name="Rikard Larsson" userId="7f66aacf32806e64" providerId="LiveId" clId="{E0778A1E-D827-4224-A60C-32F3514D9223}" dt="2023-03-29T22:02:11.163" v="2570" actId="478"/>
          <ac:spMkLst>
            <pc:docMk/>
            <pc:sldMk cId="1748760876" sldId="256"/>
            <ac:spMk id="28" creationId="{0EB8533B-15E6-324C-3D39-963B83E584B9}"/>
          </ac:spMkLst>
        </pc:spChg>
        <pc:spChg chg="add del mod">
          <ac:chgData name="Rikard Larsson" userId="7f66aacf32806e64" providerId="LiveId" clId="{E0778A1E-D827-4224-A60C-32F3514D9223}" dt="2023-03-29T22:02:08.962" v="2568" actId="478"/>
          <ac:spMkLst>
            <pc:docMk/>
            <pc:sldMk cId="1748760876" sldId="256"/>
            <ac:spMk id="29" creationId="{26EE1F88-553F-E413-E6ED-732A2AB41DDB}"/>
          </ac:spMkLst>
        </pc:spChg>
        <pc:spChg chg="add del mod">
          <ac:chgData name="Rikard Larsson" userId="7f66aacf32806e64" providerId="LiveId" clId="{E0778A1E-D827-4224-A60C-32F3514D9223}" dt="2023-03-29T22:02:08.184" v="2567" actId="478"/>
          <ac:spMkLst>
            <pc:docMk/>
            <pc:sldMk cId="1748760876" sldId="256"/>
            <ac:spMk id="30" creationId="{C9810A09-6562-1A2C-2A0E-C4417710C5E6}"/>
          </ac:spMkLst>
        </pc:spChg>
        <pc:spChg chg="add mod ord">
          <ac:chgData name="Rikard Larsson" userId="7f66aacf32806e64" providerId="LiveId" clId="{E0778A1E-D827-4224-A60C-32F3514D9223}" dt="2023-03-30T19:24:55.653" v="3406" actId="1076"/>
          <ac:spMkLst>
            <pc:docMk/>
            <pc:sldMk cId="1748760876" sldId="256"/>
            <ac:spMk id="31" creationId="{BA99FDC0-5B1F-CC8A-4335-B798EF24E00D}"/>
          </ac:spMkLst>
        </pc:spChg>
        <pc:spChg chg="add del mod ord">
          <ac:chgData name="Rikard Larsson" userId="7f66aacf32806e64" providerId="LiveId" clId="{E0778A1E-D827-4224-A60C-32F3514D9223}" dt="2023-03-29T21:56:11.726" v="2413" actId="478"/>
          <ac:spMkLst>
            <pc:docMk/>
            <pc:sldMk cId="1748760876" sldId="256"/>
            <ac:spMk id="32" creationId="{CDD685BD-063D-DDFD-C7E4-9C625C26D51D}"/>
          </ac:spMkLst>
        </pc:spChg>
        <pc:spChg chg="add del mod ord">
          <ac:chgData name="Rikard Larsson" userId="7f66aacf32806e64" providerId="LiveId" clId="{E0778A1E-D827-4224-A60C-32F3514D9223}" dt="2023-03-29T21:20:17.545" v="1925" actId="478"/>
          <ac:spMkLst>
            <pc:docMk/>
            <pc:sldMk cId="1748760876" sldId="256"/>
            <ac:spMk id="33" creationId="{01BF56F6-E4AA-C4D6-FDF9-4073A4F9CA38}"/>
          </ac:spMkLst>
        </pc:spChg>
        <pc:spChg chg="add del mod ord topLvl">
          <ac:chgData name="Rikard Larsson" userId="7f66aacf32806e64" providerId="LiveId" clId="{E0778A1E-D827-4224-A60C-32F3514D9223}" dt="2023-03-29T21:41:11.171" v="2162" actId="478"/>
          <ac:spMkLst>
            <pc:docMk/>
            <pc:sldMk cId="1748760876" sldId="256"/>
            <ac:spMk id="34" creationId="{2236D791-2BE3-6848-6578-1A247EE64039}"/>
          </ac:spMkLst>
        </pc:spChg>
        <pc:spChg chg="add del mod or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35" creationId="{35F541D5-12FC-D109-1E5C-C67767F01395}"/>
          </ac:spMkLst>
        </pc:spChg>
        <pc:spChg chg="add del mod ord">
          <ac:chgData name="Rikard Larsson" userId="7f66aacf32806e64" providerId="LiveId" clId="{E0778A1E-D827-4224-A60C-32F3514D9223}" dt="2023-03-29T21:24:11.697" v="1964" actId="478"/>
          <ac:spMkLst>
            <pc:docMk/>
            <pc:sldMk cId="1748760876" sldId="256"/>
            <ac:spMk id="36" creationId="{0A930A1F-7BFC-7F85-B448-77739F27671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6" creationId="{7DCFDC85-4F9F-E266-F5F6-39E295BF4227}"/>
          </ac:spMkLst>
        </pc:spChg>
        <pc:spChg chg="add del mod ord">
          <ac:chgData name="Rikard Larsson" userId="7f66aacf32806e64" providerId="LiveId" clId="{E0778A1E-D827-4224-A60C-32F3514D9223}" dt="2023-03-29T21:24:10.729" v="1963" actId="478"/>
          <ac:spMkLst>
            <pc:docMk/>
            <pc:sldMk cId="1748760876" sldId="256"/>
            <ac:spMk id="37" creationId="{5C24F4A5-55C3-8CFB-99A3-66C31AD246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7" creationId="{A3625CA6-6A3B-E65F-011B-CD91D8605A0D}"/>
          </ac:spMkLst>
        </pc:spChg>
        <pc:spChg chg="add del mod ord">
          <ac:chgData name="Rikard Larsson" userId="7f66aacf32806e64" providerId="LiveId" clId="{E0778A1E-D827-4224-A60C-32F3514D9223}" dt="2023-03-29T21:24:09.249" v="1962" actId="478"/>
          <ac:spMkLst>
            <pc:docMk/>
            <pc:sldMk cId="1748760876" sldId="256"/>
            <ac:spMk id="38" creationId="{51373BC7-0EFB-5F2D-17EE-2240636A975B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8" creationId="{E9C81805-7369-67C9-9606-C985480F1C98}"/>
          </ac:spMkLst>
        </pc:spChg>
        <pc:spChg chg="add del mod ord topLvl">
          <ac:chgData name="Rikard Larsson" userId="7f66aacf32806e64" providerId="LiveId" clId="{E0778A1E-D827-4224-A60C-32F3514D9223}" dt="2023-03-29T21:41:11.682" v="2163" actId="478"/>
          <ac:spMkLst>
            <pc:docMk/>
            <pc:sldMk cId="1748760876" sldId="256"/>
            <ac:spMk id="39" creationId="{001E620D-665B-34E6-ED55-FE5E7671B32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0" creationId="{DF2FA086-6962-91DD-0216-A0214E897DC6}"/>
          </ac:spMkLst>
        </pc:spChg>
        <pc:spChg chg="add del mod ord">
          <ac:chgData name="Rikard Larsson" userId="7f66aacf32806e64" providerId="LiveId" clId="{E0778A1E-D827-4224-A60C-32F3514D9223}" dt="2023-03-29T21:24:08.403" v="1961" actId="478"/>
          <ac:spMkLst>
            <pc:docMk/>
            <pc:sldMk cId="1748760876" sldId="256"/>
            <ac:spMk id="40" creationId="{FAA83001-AAFB-E6FE-90C0-71961042819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1" creationId="{047846AC-3309-2FAB-505B-D597D02B28D0}"/>
          </ac:spMkLst>
        </pc:spChg>
        <pc:spChg chg="add del mod ord">
          <ac:chgData name="Rikard Larsson" userId="7f66aacf32806e64" providerId="LiveId" clId="{E0778A1E-D827-4224-A60C-32F3514D9223}" dt="2023-03-29T21:24:07.651" v="1960" actId="478"/>
          <ac:spMkLst>
            <pc:docMk/>
            <pc:sldMk cId="1748760876" sldId="256"/>
            <ac:spMk id="41" creationId="{7B680B71-EF96-D7AA-4E9B-1FA0DAAB2B4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2" creationId="{53B5D0D8-6D90-7538-F208-983E36E91941}"/>
          </ac:spMkLst>
        </pc:spChg>
        <pc:spChg chg="add del mod ord topLvl">
          <ac:chgData name="Rikard Larsson" userId="7f66aacf32806e64" providerId="LiveId" clId="{E0778A1E-D827-4224-A60C-32F3514D9223}" dt="2023-03-29T21:41:15.260" v="2169" actId="478"/>
          <ac:spMkLst>
            <pc:docMk/>
            <pc:sldMk cId="1748760876" sldId="256"/>
            <ac:spMk id="42" creationId="{78CDAD47-2F2C-B123-C776-219FE7B02D0A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3" creationId="{C0A12C0E-30BF-7374-F955-2A56E2035953}"/>
          </ac:spMkLst>
        </pc:spChg>
        <pc:spChg chg="add del mod ord topLvl">
          <ac:chgData name="Rikard Larsson" userId="7f66aacf32806e64" providerId="LiveId" clId="{E0778A1E-D827-4224-A60C-32F3514D9223}" dt="2023-03-29T21:41:10.188" v="2160" actId="478"/>
          <ac:spMkLst>
            <pc:docMk/>
            <pc:sldMk cId="1748760876" sldId="256"/>
            <ac:spMk id="43" creationId="{C7430D40-7A8C-25FC-4118-D3F55D83A296}"/>
          </ac:spMkLst>
        </pc:spChg>
        <pc:spChg chg="add del mod ord topLvl">
          <ac:chgData name="Rikard Larsson" userId="7f66aacf32806e64" providerId="LiveId" clId="{E0778A1E-D827-4224-A60C-32F3514D9223}" dt="2023-03-29T21:41:10.691" v="2161" actId="478"/>
          <ac:spMkLst>
            <pc:docMk/>
            <pc:sldMk cId="1748760876" sldId="256"/>
            <ac:spMk id="44" creationId="{804B6B08-3AF0-8C0A-D7DA-FDFD2587B5F1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4" creationId="{D90F2CB2-002E-299C-FCD4-B7206C11C63A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5" creationId="{A3981C3C-668B-CBD0-6D73-043205F138A0}"/>
          </ac:spMkLst>
        </pc:spChg>
        <pc:spChg chg="add del mod">
          <ac:chgData name="Rikard Larsson" userId="7f66aacf32806e64" providerId="LiveId" clId="{E0778A1E-D827-4224-A60C-32F3514D9223}" dt="2023-03-29T22:01:26.649" v="2548" actId="478"/>
          <ac:spMkLst>
            <pc:docMk/>
            <pc:sldMk cId="1748760876" sldId="256"/>
            <ac:spMk id="45" creationId="{A637857A-CD06-68F5-16BE-ED291AD040AC}"/>
          </ac:spMkLst>
        </pc:spChg>
        <pc:spChg chg="del mod">
          <ac:chgData name="Rikard Larsson" userId="7f66aacf32806e64" providerId="LiveId" clId="{E0778A1E-D827-4224-A60C-32F3514D9223}" dt="2023-03-23T19:47:49.039" v="507" actId="478"/>
          <ac:spMkLst>
            <pc:docMk/>
            <pc:sldMk cId="1748760876" sldId="256"/>
            <ac:spMk id="46" creationId="{59CD9E7E-0F40-1D27-5DC8-E8D312288D92}"/>
          </ac:spMkLst>
        </pc:spChg>
        <pc:spChg chg="add del mod">
          <ac:chgData name="Rikard Larsson" userId="7f66aacf32806e64" providerId="LiveId" clId="{E0778A1E-D827-4224-A60C-32F3514D9223}" dt="2023-03-29T22:02:10.171" v="2569" actId="478"/>
          <ac:spMkLst>
            <pc:docMk/>
            <pc:sldMk cId="1748760876" sldId="256"/>
            <ac:spMk id="46" creationId="{9ECAE0A5-4218-C974-9774-D7F5AAEAAE38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7" creationId="{0CD858BD-8CB2-2DB0-066C-53130B17429A}"/>
          </ac:spMkLst>
        </pc:spChg>
        <pc:spChg chg="add del mod">
          <ac:chgData name="Rikard Larsson" userId="7f66aacf32806e64" providerId="LiveId" clId="{E0778A1E-D827-4224-A60C-32F3514D9223}" dt="2023-03-29T22:02:18.793" v="2579" actId="478"/>
          <ac:spMkLst>
            <pc:docMk/>
            <pc:sldMk cId="1748760876" sldId="256"/>
            <ac:spMk id="47" creationId="{D5EE639B-8263-5632-63FA-BB57A1AAA6D6}"/>
          </ac:spMkLst>
        </pc:spChg>
        <pc:spChg chg="add del mod">
          <ac:chgData name="Rikard Larsson" userId="7f66aacf32806e64" providerId="LiveId" clId="{E0778A1E-D827-4224-A60C-32F3514D9223}" dt="2023-03-23T18:04:06.210" v="18"/>
          <ac:spMkLst>
            <pc:docMk/>
            <pc:sldMk cId="1748760876" sldId="256"/>
            <ac:spMk id="48" creationId="{1961AD5F-B43B-0669-A4C9-ADD1288C0C08}"/>
          </ac:spMkLst>
        </pc:spChg>
        <pc:spChg chg="add del mod">
          <ac:chgData name="Rikard Larsson" userId="7f66aacf32806e64" providerId="LiveId" clId="{E0778A1E-D827-4224-A60C-32F3514D9223}" dt="2023-03-29T21:21:45.161" v="1945" actId="478"/>
          <ac:spMkLst>
            <pc:docMk/>
            <pc:sldMk cId="1748760876" sldId="256"/>
            <ac:spMk id="48" creationId="{6744648B-9B42-473D-8D75-0C22FA73725E}"/>
          </ac:spMkLst>
        </pc:spChg>
        <pc:spChg chg="add mod ord">
          <ac:chgData name="Rikard Larsson" userId="7f66aacf32806e64" providerId="LiveId" clId="{E0778A1E-D827-4224-A60C-32F3514D9223}" dt="2023-03-23T19:56:56.209" v="584" actId="20577"/>
          <ac:spMkLst>
            <pc:docMk/>
            <pc:sldMk cId="1748760876" sldId="256"/>
            <ac:spMk id="49" creationId="{CFAA8CB0-B3E8-FDFF-7833-B78518DF4A44}"/>
          </ac:spMkLst>
        </pc:spChg>
        <pc:spChg chg="add del mod">
          <ac:chgData name="Rikard Larsson" userId="7f66aacf32806e64" providerId="LiveId" clId="{E0778A1E-D827-4224-A60C-32F3514D9223}" dt="2023-03-23T19:06:39.121" v="100" actId="478"/>
          <ac:spMkLst>
            <pc:docMk/>
            <pc:sldMk cId="1748760876" sldId="256"/>
            <ac:spMk id="50" creationId="{4E503E48-707C-91A3-F9C6-45FE8C3C90A7}"/>
          </ac:spMkLst>
        </pc:spChg>
        <pc:spChg chg="add del mod">
          <ac:chgData name="Rikard Larsson" userId="7f66aacf32806e64" providerId="LiveId" clId="{E0778A1E-D827-4224-A60C-32F3514D9223}" dt="2023-03-29T21:50:23.839" v="2335" actId="478"/>
          <ac:spMkLst>
            <pc:docMk/>
            <pc:sldMk cId="1748760876" sldId="256"/>
            <ac:spMk id="50" creationId="{DAB1C6DA-6F69-403D-3D07-60E927183EC1}"/>
          </ac:spMkLst>
        </pc:spChg>
        <pc:spChg chg="add del mod">
          <ac:chgData name="Rikard Larsson" userId="7f66aacf32806e64" providerId="LiveId" clId="{E0778A1E-D827-4224-A60C-32F3514D9223}" dt="2023-03-23T19:06:38.273" v="99" actId="478"/>
          <ac:spMkLst>
            <pc:docMk/>
            <pc:sldMk cId="1748760876" sldId="256"/>
            <ac:spMk id="51" creationId="{4019B08A-DF6E-641D-FD2A-C9BB7F08A104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1" creationId="{DCA16B8B-AC2B-4312-BE03-67A1669147BF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2" creationId="{9A885001-8C92-5288-63FF-A13B7AD9CA1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3" creationId="{AC04D840-35A7-225C-B8FE-C7692418B0DF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4" creationId="{8BB516FD-8F89-900B-4D43-3C92FF2A870E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5" creationId="{E2C00DBB-E553-835E-560B-C65D22B040E4}"/>
          </ac:spMkLst>
        </pc:spChg>
        <pc:spChg chg="add del mod topLvl">
          <ac:chgData name="Rikard Larsson" userId="7f66aacf32806e64" providerId="LiveId" clId="{E0778A1E-D827-4224-A60C-32F3514D9223}" dt="2023-03-29T21:41:13.916" v="2167" actId="478"/>
          <ac:spMkLst>
            <pc:docMk/>
            <pc:sldMk cId="1748760876" sldId="256"/>
            <ac:spMk id="56" creationId="{E79B268D-7721-5469-1B74-5EF7B3F66171}"/>
          </ac:spMkLst>
        </pc:spChg>
        <pc:spChg chg="add del mod topLvl">
          <ac:chgData name="Rikard Larsson" userId="7f66aacf32806e64" providerId="LiveId" clId="{E0778A1E-D827-4224-A60C-32F3514D9223}" dt="2023-03-29T21:41:14.507" v="2168" actId="478"/>
          <ac:spMkLst>
            <pc:docMk/>
            <pc:sldMk cId="1748760876" sldId="256"/>
            <ac:spMk id="57" creationId="{8F01F700-4C7E-6AC4-09CD-D9CC24B04397}"/>
          </ac:spMkLst>
        </pc:spChg>
        <pc:spChg chg="add del mod topLvl">
          <ac:chgData name="Rikard Larsson" userId="7f66aacf32806e64" providerId="LiveId" clId="{E0778A1E-D827-4224-A60C-32F3514D9223}" dt="2023-03-29T21:41:12.229" v="2164" actId="478"/>
          <ac:spMkLst>
            <pc:docMk/>
            <pc:sldMk cId="1748760876" sldId="256"/>
            <ac:spMk id="58" creationId="{E3F4D603-BCFC-59E2-3F21-79FAAD1ABE0B}"/>
          </ac:spMkLst>
        </pc:spChg>
        <pc:spChg chg="add del mod topLvl">
          <ac:chgData name="Rikard Larsson" userId="7f66aacf32806e64" providerId="LiveId" clId="{E0778A1E-D827-4224-A60C-32F3514D9223}" dt="2023-03-29T21:41:12.763" v="2165" actId="478"/>
          <ac:spMkLst>
            <pc:docMk/>
            <pc:sldMk cId="1748760876" sldId="256"/>
            <ac:spMk id="59" creationId="{327FEBBE-4F68-DFBF-9731-62387FC7E164}"/>
          </ac:spMkLst>
        </pc:spChg>
        <pc:spChg chg="add del mod topLvl">
          <ac:chgData name="Rikard Larsson" userId="7f66aacf32806e64" providerId="LiveId" clId="{E0778A1E-D827-4224-A60C-32F3514D9223}" dt="2023-03-29T21:41:13.308" v="2166" actId="478"/>
          <ac:spMkLst>
            <pc:docMk/>
            <pc:sldMk cId="1748760876" sldId="256"/>
            <ac:spMk id="60" creationId="{AF660CED-3FD2-87D6-8500-BA2FE7EEF9EB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61" creationId="{05DF34AA-6363-FE9E-C380-EED16BED6F9A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2" creationId="{A08A6A5A-ABBE-8DA7-459F-CAD1AA3C7D36}"/>
          </ac:spMkLst>
        </pc:spChg>
        <pc:spChg chg="add 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2" creationId="{B89A54F3-015E-785F-7A2E-89763E73874C}"/>
          </ac:spMkLst>
        </pc:spChg>
        <pc:spChg chg="add del mod">
          <ac:chgData name="Rikard Larsson" userId="7f66aacf32806e64" providerId="LiveId" clId="{E0778A1E-D827-4224-A60C-32F3514D9223}" dt="2023-03-23T19:15:46.341" v="204"/>
          <ac:spMkLst>
            <pc:docMk/>
            <pc:sldMk cId="1748760876" sldId="256"/>
            <ac:spMk id="63" creationId="{C429CE61-00E2-43B3-78F1-8CA1373B7FEE}"/>
          </ac:spMkLst>
        </pc:spChg>
        <pc:spChg chg="add del mod">
          <ac:chgData name="Rikard Larsson" userId="7f66aacf32806e64" providerId="LiveId" clId="{E0778A1E-D827-4224-A60C-32F3514D9223}" dt="2023-03-23T19:15:46.012" v="203"/>
          <ac:spMkLst>
            <pc:docMk/>
            <pc:sldMk cId="1748760876" sldId="256"/>
            <ac:spMk id="64" creationId="{B8E28C90-16C0-8292-DA33-66B5449847A0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5" creationId="{EA612A1B-7437-01A6-21A7-A068B1360D59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6" creationId="{EBB0DB92-5DD3-8B9F-1095-13EC2B5A437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7" creationId="{2A7797FA-947A-72A2-DEF6-C61E88DC15D6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8" creationId="{B4C40B61-DAF5-9A01-BBDC-28C8FCCBA2D9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8" creationId="{C57495E6-B573-2CB1-F4C2-1BFFB74E7BF4}"/>
          </ac:spMkLst>
        </pc:spChg>
        <pc:spChg chg="add del mod">
          <ac:chgData name="Rikard Larsson" userId="7f66aacf32806e64" providerId="LiveId" clId="{E0778A1E-D827-4224-A60C-32F3514D9223}" dt="2023-03-23T19:36:23.884" v="264" actId="478"/>
          <ac:spMkLst>
            <pc:docMk/>
            <pc:sldMk cId="1748760876" sldId="256"/>
            <ac:spMk id="69" creationId="{3843C6E0-FDB8-90D0-0014-2635C1E8EF27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9" creationId="{77BCA593-6182-0B34-DA48-5DE0E2F45A55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0" creationId="{4CF5DD41-0E1C-4CA1-1927-AFABBC76EA73}"/>
          </ac:spMkLst>
        </pc:spChg>
        <pc:spChg chg="add del mod">
          <ac:chgData name="Rikard Larsson" userId="7f66aacf32806e64" providerId="LiveId" clId="{E0778A1E-D827-4224-A60C-32F3514D9223}" dt="2023-03-23T19:36:24.814" v="265" actId="478"/>
          <ac:spMkLst>
            <pc:docMk/>
            <pc:sldMk cId="1748760876" sldId="256"/>
            <ac:spMk id="70" creationId="{94827290-3B69-D917-61ED-0D03E128F153}"/>
          </ac:spMkLst>
        </pc:spChg>
        <pc:spChg chg="add del mod">
          <ac:chgData name="Rikard Larsson" userId="7f66aacf32806e64" providerId="LiveId" clId="{E0778A1E-D827-4224-A60C-32F3514D9223}" dt="2023-03-23T19:36:25.477" v="266" actId="478"/>
          <ac:spMkLst>
            <pc:docMk/>
            <pc:sldMk cId="1748760876" sldId="256"/>
            <ac:spMk id="71" creationId="{1B466B41-2DFE-5C84-4999-193E4E0102C3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1" creationId="{9761FD0E-6B01-72B4-D968-73435BC8E155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2" creationId="{84BA38F0-F934-A98B-B076-1175B308991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3" creationId="{11EBF7E1-C012-4010-0E6D-FD7E3C24D98E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4" creationId="{AD2C7984-64C2-58CD-A3B1-08B37FB83579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5" creationId="{DA420E2B-E7C9-BBCE-CC26-AC4D43235E37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7" creationId="{1E7839A9-6706-784F-8FB0-FF0814087BA5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8" creationId="{2938BB7E-EE3B-CF9B-64F9-2CCF344A33E1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8" creationId="{CBB2F414-5CEB-8C7B-06A7-2698FB26D68C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9" creationId="{0DAD2FF5-2452-5BBD-5D78-06F27C371C3E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9" creationId="{4F0BAC0D-DA7C-9EAF-CEFF-BFFAE71E05D8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80" creationId="{4D84A455-FF92-2232-910E-024924A227A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0" creationId="{DEF94CF1-1334-BF58-E1F2-7E7EF4F3483C}"/>
          </ac:spMkLst>
        </pc:spChg>
        <pc:spChg chg="mod">
          <ac:chgData name="Rikard Larsson" userId="7f66aacf32806e64" providerId="LiveId" clId="{E0778A1E-D827-4224-A60C-32F3514D9223}" dt="2023-03-26T11:28:02.673" v="1463" actId="114"/>
          <ac:spMkLst>
            <pc:docMk/>
            <pc:sldMk cId="1748760876" sldId="256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2" creationId="{0DE17144-C96D-2636-73E9-7D23A7BF60DF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82" creationId="{C3B4DBB5-AE01-826D-7B21-CB9428F4D589}"/>
          </ac:spMkLst>
        </pc:spChg>
        <pc:spChg chg="mod topLvl">
          <ac:chgData name="Rikard Larsson" userId="7f66aacf32806e64" providerId="LiveId" clId="{E0778A1E-D827-4224-A60C-32F3514D9223}" dt="2023-03-29T22:06:37.942" v="2671" actId="20577"/>
          <ac:spMkLst>
            <pc:docMk/>
            <pc:sldMk cId="1748760876" sldId="256"/>
            <ac:spMk id="84" creationId="{31F7E0E1-9387-5E99-0D3D-9536C2136B4D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5" creationId="{6C6560D8-4CE1-3D89-3B7D-F2BCFC157F07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5" creationId="{8C56A9A4-447E-05CC-D32D-C363DDDA5DC5}"/>
          </ac:spMkLst>
        </pc:spChg>
        <pc:spChg chg="del mod topLvl">
          <ac:chgData name="Rikard Larsson" userId="7f66aacf32806e64" providerId="LiveId" clId="{E0778A1E-D827-4224-A60C-32F3514D9223}" dt="2023-03-29T21:40:54.788" v="2142" actId="478"/>
          <ac:spMkLst>
            <pc:docMk/>
            <pc:sldMk cId="1748760876" sldId="256"/>
            <ac:spMk id="86" creationId="{B5CA91E5-D6F7-1C80-459D-5AF63338401D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7" creationId="{03A8D1DA-0D5A-828E-A31E-8F1373094372}"/>
          </ac:spMkLst>
        </pc:spChg>
        <pc:spChg chg="del">
          <ac:chgData name="Rikard Larsson" userId="7f66aacf32806e64" providerId="LiveId" clId="{E0778A1E-D827-4224-A60C-32F3514D9223}" dt="2023-03-23T18:05:28.323" v="58" actId="478"/>
          <ac:spMkLst>
            <pc:docMk/>
            <pc:sldMk cId="1748760876" sldId="256"/>
            <ac:spMk id="87" creationId="{2C04921B-4316-979F-B231-E980D3B29388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8" creationId="{3E26F5B6-DF8F-3757-E326-99242B27F94A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8" creationId="{A5D8C6B2-6AAA-29F2-5D63-1473DAB79A7F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9" creationId="{62A16C0B-6FA5-CF4A-818A-9DF41F5FF6AE}"/>
          </ac:spMkLst>
        </pc:spChg>
        <pc:spChg chg="del">
          <ac:chgData name="Rikard Larsson" userId="7f66aacf32806e64" providerId="LiveId" clId="{E0778A1E-D827-4224-A60C-32F3514D9223}" dt="2023-03-23T18:05:27.091" v="57" actId="478"/>
          <ac:spMkLst>
            <pc:docMk/>
            <pc:sldMk cId="1748760876" sldId="256"/>
            <ac:spMk id="89" creationId="{F5B157CD-E8EB-558D-B758-7894141F1265}"/>
          </ac:spMkLst>
        </pc:spChg>
        <pc:spChg chg="del">
          <ac:chgData name="Rikard Larsson" userId="7f66aacf32806e64" providerId="LiveId" clId="{E0778A1E-D827-4224-A60C-32F3514D9223}" dt="2023-03-23T18:05:22.780" v="54" actId="478"/>
          <ac:spMkLst>
            <pc:docMk/>
            <pc:sldMk cId="1748760876" sldId="256"/>
            <ac:spMk id="90" creationId="{6E3AA7C6-2DE7-EDD1-B4A8-6B69350E4297}"/>
          </ac:spMkLst>
        </pc:spChg>
        <pc:spChg chg="del mod topLvl">
          <ac:chgData name="Rikard Larsson" userId="7f66aacf32806e64" providerId="LiveId" clId="{E0778A1E-D827-4224-A60C-32F3514D9223}" dt="2023-03-29T21:40:58.674" v="2147" actId="478"/>
          <ac:spMkLst>
            <pc:docMk/>
            <pc:sldMk cId="1748760876" sldId="256"/>
            <ac:spMk id="90" creationId="{F2E6AECF-D4E4-5AE2-C176-A322C7235785}"/>
          </ac:spMkLst>
        </pc:spChg>
        <pc:spChg chg="del">
          <ac:chgData name="Rikard Larsson" userId="7f66aacf32806e64" providerId="LiveId" clId="{E0778A1E-D827-4224-A60C-32F3514D9223}" dt="2023-03-23T18:05:23.563" v="55" actId="478"/>
          <ac:spMkLst>
            <pc:docMk/>
            <pc:sldMk cId="1748760876" sldId="256"/>
            <ac:spMk id="91" creationId="{49F524C5-6BE6-9495-992F-A5517EFBA86F}"/>
          </ac:spMkLst>
        </pc:spChg>
        <pc:spChg chg="del mod topLvl">
          <ac:chgData name="Rikard Larsson" userId="7f66aacf32806e64" providerId="LiveId" clId="{E0778A1E-D827-4224-A60C-32F3514D9223}" dt="2023-03-29T21:40:59.492" v="2148" actId="478"/>
          <ac:spMkLst>
            <pc:docMk/>
            <pc:sldMk cId="1748760876" sldId="256"/>
            <ac:spMk id="91" creationId="{EA47BBE7-D6CF-9AD8-1172-BA68AD8C7965}"/>
          </ac:spMkLst>
        </pc:spChg>
        <pc:spChg chg="del mod topLvl">
          <ac:chgData name="Rikard Larsson" userId="7f66aacf32806e64" providerId="LiveId" clId="{E0778A1E-D827-4224-A60C-32F3514D9223}" dt="2023-03-29T21:40:55.515" v="2143" actId="478"/>
          <ac:spMkLst>
            <pc:docMk/>
            <pc:sldMk cId="1748760876" sldId="256"/>
            <ac:spMk id="92" creationId="{F26B1FEA-7069-B0CE-98C8-7A7C69AA2009}"/>
          </ac:spMkLst>
        </pc:spChg>
        <pc:spChg chg="del mod topLvl">
          <ac:chgData name="Rikard Larsson" userId="7f66aacf32806e64" providerId="LiveId" clId="{E0778A1E-D827-4224-A60C-32F3514D9223}" dt="2023-03-29T21:40:56.138" v="2144" actId="478"/>
          <ac:spMkLst>
            <pc:docMk/>
            <pc:sldMk cId="1748760876" sldId="256"/>
            <ac:spMk id="93" creationId="{01772CDA-E28A-BE75-5C16-6C53594FB152}"/>
          </ac:spMkLst>
        </pc:spChg>
        <pc:spChg chg="del mod topLvl">
          <ac:chgData name="Rikard Larsson" userId="7f66aacf32806e64" providerId="LiveId" clId="{E0778A1E-D827-4224-A60C-32F3514D9223}" dt="2023-03-29T21:40:56.844" v="2145" actId="478"/>
          <ac:spMkLst>
            <pc:docMk/>
            <pc:sldMk cId="1748760876" sldId="256"/>
            <ac:spMk id="94" creationId="{F63CAE4D-0BDC-314C-D7C6-3FE033BEFBFD}"/>
          </ac:spMkLst>
        </pc:spChg>
        <pc:spChg chg="mod topLvl">
          <ac:chgData name="Rikard Larsson" userId="7f66aacf32806e64" providerId="LiveId" clId="{E0778A1E-D827-4224-A60C-32F3514D9223}" dt="2023-03-29T21:43:11.141" v="2232" actId="164"/>
          <ac:spMkLst>
            <pc:docMk/>
            <pc:sldMk cId="1748760876" sldId="256"/>
            <ac:spMk id="95" creationId="{FD4B65BD-53D8-76B2-08F9-8A3DBED27B84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97" creationId="{5925FABB-91C6-C092-3E2D-B526A2E0FF10}"/>
          </ac:spMkLst>
        </pc:spChg>
        <pc:spChg chg="del mod topLvl">
          <ac:chgData name="Rikard Larsson" userId="7f66aacf32806e64" providerId="LiveId" clId="{E0778A1E-D827-4224-A60C-32F3514D9223}" dt="2023-03-29T21:41:03.444" v="2154" actId="478"/>
          <ac:spMkLst>
            <pc:docMk/>
            <pc:sldMk cId="1748760876" sldId="256"/>
            <ac:spMk id="98" creationId="{9FE8F4A6-8A23-71C7-C994-37F69B6C3B08}"/>
          </ac:spMkLst>
        </pc:spChg>
        <pc:spChg chg="del mod topLvl">
          <ac:chgData name="Rikard Larsson" userId="7f66aacf32806e64" providerId="LiveId" clId="{E0778A1E-D827-4224-A60C-32F3514D9223}" dt="2023-03-29T21:41:02.917" v="2153" actId="478"/>
          <ac:spMkLst>
            <pc:docMk/>
            <pc:sldMk cId="1748760876" sldId="256"/>
            <ac:spMk id="99" creationId="{5F810454-6C04-2FE6-4757-25ED89A7044A}"/>
          </ac:spMkLst>
        </pc:spChg>
        <pc:spChg chg="del mod topLvl">
          <ac:chgData name="Rikard Larsson" userId="7f66aacf32806e64" providerId="LiveId" clId="{E0778A1E-D827-4224-A60C-32F3514D9223}" dt="2023-03-29T21:41:05.250" v="2157" actId="478"/>
          <ac:spMkLst>
            <pc:docMk/>
            <pc:sldMk cId="1748760876" sldId="256"/>
            <ac:spMk id="100" creationId="{4FB83D4E-8982-70DF-AF44-40EED99C6B76}"/>
          </ac:spMkLst>
        </pc:spChg>
        <pc:spChg chg="mod">
          <ac:chgData name="Rikard Larsson" userId="7f66aacf32806e64" providerId="LiveId" clId="{E0778A1E-D827-4224-A60C-32F3514D9223}" dt="2023-03-23T19:48:27.579" v="540" actId="20577"/>
          <ac:spMkLst>
            <pc:docMk/>
            <pc:sldMk cId="1748760876" sldId="256"/>
            <ac:spMk id="102" creationId="{EF0493CD-DA3D-A8D8-0297-38AE2167EE6D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03" creationId="{27BCBB6A-7795-DB5E-AD7C-C100A6A7FD6F}"/>
          </ac:spMkLst>
        </pc:spChg>
        <pc:spChg chg="del mod topLvl">
          <ac:chgData name="Rikard Larsson" userId="7f66aacf32806e64" providerId="LiveId" clId="{E0778A1E-D827-4224-A60C-32F3514D9223}" dt="2023-03-29T21:41:04.621" v="2156" actId="478"/>
          <ac:spMkLst>
            <pc:docMk/>
            <pc:sldMk cId="1748760876" sldId="256"/>
            <ac:spMk id="104" creationId="{18E21E9A-2A62-C731-48C7-D7F0ECDBB897}"/>
          </ac:spMkLst>
        </pc:spChg>
        <pc:spChg chg="del mod topLvl">
          <ac:chgData name="Rikard Larsson" userId="7f66aacf32806e64" providerId="LiveId" clId="{E0778A1E-D827-4224-A60C-32F3514D9223}" dt="2023-03-29T21:41:04.014" v="2155" actId="478"/>
          <ac:spMkLst>
            <pc:docMk/>
            <pc:sldMk cId="1748760876" sldId="256"/>
            <ac:spMk id="105" creationId="{FBD3D45E-7742-9861-BE0B-D34094CF1001}"/>
          </ac:spMkLst>
        </pc:spChg>
        <pc:spChg chg="del mod topLvl">
          <ac:chgData name="Rikard Larsson" userId="7f66aacf32806e64" providerId="LiveId" clId="{E0778A1E-D827-4224-A60C-32F3514D9223}" dt="2023-03-29T21:40:57.643" v="2146" actId="478"/>
          <ac:spMkLst>
            <pc:docMk/>
            <pc:sldMk cId="1748760876" sldId="256"/>
            <ac:spMk id="106" creationId="{FF0FB1CE-4881-0850-0846-B1A7056B86E6}"/>
          </ac:spMkLst>
        </pc:spChg>
        <pc:spChg chg="mod">
          <ac:chgData name="Rikard Larsson" userId="7f66aacf32806e64" providerId="LiveId" clId="{E0778A1E-D827-4224-A60C-32F3514D9223}" dt="2023-04-01T07:36:23.971" v="3588" actId="14100"/>
          <ac:spMkLst>
            <pc:docMk/>
            <pc:sldMk cId="1748760876" sldId="256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3-30T19:05:27.729" v="3158" actId="1035"/>
          <ac:spMkLst>
            <pc:docMk/>
            <pc:sldMk cId="1748760876" sldId="256"/>
            <ac:spMk id="108" creationId="{83A66B6D-9D41-B66F-4679-3C82BF39449F}"/>
          </ac:spMkLst>
        </pc:spChg>
        <pc:spChg chg="mod">
          <ac:chgData name="Rikard Larsson" userId="7f66aacf32806e64" providerId="LiveId" clId="{E0778A1E-D827-4224-A60C-32F3514D9223}" dt="2023-03-30T19:54:43.474" v="3527" actId="1076"/>
          <ac:spMkLst>
            <pc:docMk/>
            <pc:sldMk cId="1748760876" sldId="256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3-30T19:55:16.711" v="3542" actId="1037"/>
          <ac:spMkLst>
            <pc:docMk/>
            <pc:sldMk cId="1748760876" sldId="256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3-30T19:55:30.476" v="3555" actId="14100"/>
          <ac:spMkLst>
            <pc:docMk/>
            <pc:sldMk cId="1748760876" sldId="256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3-30T19:55:21.221" v="3553" actId="1037"/>
          <ac:spMkLst>
            <pc:docMk/>
            <pc:sldMk cId="1748760876" sldId="256"/>
            <ac:spMk id="112" creationId="{6B42A113-2AAF-06C5-DB06-7EC253AA5C8B}"/>
          </ac:spMkLst>
        </pc:spChg>
        <pc:spChg chg="del mod topLvl">
          <ac:chgData name="Rikard Larsson" userId="7f66aacf32806e64" providerId="LiveId" clId="{E0778A1E-D827-4224-A60C-32F3514D9223}" dt="2023-03-29T21:41:00.173" v="2149" actId="478"/>
          <ac:spMkLst>
            <pc:docMk/>
            <pc:sldMk cId="1748760876" sldId="256"/>
            <ac:spMk id="113" creationId="{3006A75C-8656-E5CA-7890-40D8DE027697}"/>
          </ac:spMkLst>
        </pc:spChg>
        <pc:spChg chg="del">
          <ac:chgData name="Rikard Larsson" userId="7f66aacf32806e64" providerId="LiveId" clId="{E0778A1E-D827-4224-A60C-32F3514D9223}" dt="2023-03-23T20:41:55.034" v="840" actId="478"/>
          <ac:spMkLst>
            <pc:docMk/>
            <pc:sldMk cId="1748760876" sldId="256"/>
            <ac:spMk id="113" creationId="{9A91774C-F0B6-5FEC-EDFB-A0C561C09ECB}"/>
          </ac:spMkLst>
        </pc:spChg>
        <pc:spChg chg="del mod topLvl">
          <ac:chgData name="Rikard Larsson" userId="7f66aacf32806e64" providerId="LiveId" clId="{E0778A1E-D827-4224-A60C-32F3514D9223}" dt="2023-03-29T21:41:02.364" v="2152" actId="478"/>
          <ac:spMkLst>
            <pc:docMk/>
            <pc:sldMk cId="1748760876" sldId="256"/>
            <ac:spMk id="114" creationId="{6C156BCF-4113-D7BB-DB29-E154C94224FE}"/>
          </ac:spMkLst>
        </pc:spChg>
        <pc:spChg chg="del">
          <ac:chgData name="Rikard Larsson" userId="7f66aacf32806e64" providerId="LiveId" clId="{E0778A1E-D827-4224-A60C-32F3514D9223}" dt="2023-03-23T20:41:51.987" v="838" actId="478"/>
          <ac:spMkLst>
            <pc:docMk/>
            <pc:sldMk cId="1748760876" sldId="256"/>
            <ac:spMk id="114" creationId="{9A4C9624-581D-502F-D1C2-95BEAD638767}"/>
          </ac:spMkLst>
        </pc:spChg>
        <pc:spChg chg="del mod topLvl">
          <ac:chgData name="Rikard Larsson" userId="7f66aacf32806e64" providerId="LiveId" clId="{E0778A1E-D827-4224-A60C-32F3514D9223}" dt="2023-03-29T21:41:01.771" v="2151" actId="478"/>
          <ac:spMkLst>
            <pc:docMk/>
            <pc:sldMk cId="1748760876" sldId="256"/>
            <ac:spMk id="115" creationId="{A255CA20-A096-E2FC-AEDD-713FDEC4A71F}"/>
          </ac:spMkLst>
        </pc:spChg>
        <pc:spChg chg="del">
          <ac:chgData name="Rikard Larsson" userId="7f66aacf32806e64" providerId="LiveId" clId="{E0778A1E-D827-4224-A60C-32F3514D9223}" dt="2023-03-23T20:41:56.194" v="841" actId="478"/>
          <ac:spMkLst>
            <pc:docMk/>
            <pc:sldMk cId="1748760876" sldId="256"/>
            <ac:spMk id="115" creationId="{C3990885-B582-7089-B959-8F4D243266E4}"/>
          </ac:spMkLst>
        </pc:spChg>
        <pc:spChg chg="mod">
          <ac:chgData name="Rikard Larsson" userId="7f66aacf32806e64" providerId="LiveId" clId="{E0778A1E-D827-4224-A60C-32F3514D9223}" dt="2023-04-01T07:36:35.482" v="3590" actId="1076"/>
          <ac:spMkLst>
            <pc:docMk/>
            <pc:sldMk cId="1748760876" sldId="256"/>
            <ac:spMk id="116" creationId="{A16C3B87-9299-CEB2-AC24-E148228DB182}"/>
          </ac:spMkLst>
        </pc:spChg>
        <pc:spChg chg="del mod topLvl">
          <ac:chgData name="Rikard Larsson" userId="7f66aacf32806e64" providerId="LiveId" clId="{E0778A1E-D827-4224-A60C-32F3514D9223}" dt="2023-03-29T21:41:01.131" v="2150" actId="478"/>
          <ac:spMkLst>
            <pc:docMk/>
            <pc:sldMk cId="1748760876" sldId="256"/>
            <ac:spMk id="117" creationId="{0260F625-BF46-9886-8C93-2BC1C89A930A}"/>
          </ac:spMkLst>
        </pc:spChg>
        <pc:spChg chg="del">
          <ac:chgData name="Rikard Larsson" userId="7f66aacf32806e64" providerId="LiveId" clId="{E0778A1E-D827-4224-A60C-32F3514D9223}" dt="2023-03-25T00:13:40.007" v="1251" actId="478"/>
          <ac:spMkLst>
            <pc:docMk/>
            <pc:sldMk cId="1748760876" sldId="256"/>
            <ac:spMk id="117" creationId="{4AADDA6B-19D7-4EF3-D4CA-CA03F128074D}"/>
          </ac:spMkLst>
        </pc:spChg>
        <pc:spChg chg="mod">
          <ac:chgData name="Rikard Larsson" userId="7f66aacf32806e64" providerId="LiveId" clId="{E0778A1E-D827-4224-A60C-32F3514D9223}" dt="2023-03-30T19:55:37.211" v="3557" actId="14100"/>
          <ac:spMkLst>
            <pc:docMk/>
            <pc:sldMk cId="1748760876" sldId="256"/>
            <ac:spMk id="118" creationId="{A3D01B07-47BA-4E43-38B8-6E90AAC56011}"/>
          </ac:spMkLst>
        </pc:spChg>
        <pc:spChg chg="del mod">
          <ac:chgData name="Rikard Larsson" userId="7f66aacf32806e64" providerId="LiveId" clId="{E0778A1E-D827-4224-A60C-32F3514D9223}" dt="2023-03-29T17:58:21.061" v="1819" actId="478"/>
          <ac:spMkLst>
            <pc:docMk/>
            <pc:sldMk cId="1748760876" sldId="256"/>
            <ac:spMk id="119" creationId="{99FE2B4A-2BA7-BC9F-A048-E905E09930F4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0" creationId="{0ADB83BB-A17C-1DDF-ADB8-0CA9BDCEECC5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1" creationId="{D95511A3-E36E-97E3-8784-71794A41EBDD}"/>
          </ac:spMkLst>
        </pc:spChg>
        <pc:spChg chg="mod">
          <ac:chgData name="Rikard Larsson" userId="7f66aacf32806e64" providerId="LiveId" clId="{E0778A1E-D827-4224-A60C-32F3514D9223}" dt="2023-03-30T19:46:24.365" v="3500" actId="14100"/>
          <ac:spMkLst>
            <pc:docMk/>
            <pc:sldMk cId="1748760876" sldId="256"/>
            <ac:spMk id="122" creationId="{CCDDE01D-F6A9-E78E-015A-BD8EBCCEB736}"/>
          </ac:spMkLst>
        </pc:spChg>
        <pc:spChg chg="mod">
          <ac:chgData name="Rikard Larsson" userId="7f66aacf32806e64" providerId="LiveId" clId="{E0778A1E-D827-4224-A60C-32F3514D9223}" dt="2023-04-01T07:36:13.374" v="3586" actId="1076"/>
          <ac:spMkLst>
            <pc:docMk/>
            <pc:sldMk cId="1748760876" sldId="256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3-30T19:46:39.944" v="3504" actId="1076"/>
          <ac:spMkLst>
            <pc:docMk/>
            <pc:sldMk cId="1748760876" sldId="256"/>
            <ac:spMk id="124" creationId="{66C9322B-C3E1-20C2-E2E9-C2CFE31FF6F4}"/>
          </ac:spMkLst>
        </pc:spChg>
        <pc:spChg chg="del">
          <ac:chgData name="Rikard Larsson" userId="7f66aacf32806e64" providerId="LiveId" clId="{E0778A1E-D827-4224-A60C-32F3514D9223}" dt="2023-03-23T20:41:54.250" v="839" actId="478"/>
          <ac:spMkLst>
            <pc:docMk/>
            <pc:sldMk cId="1748760876" sldId="256"/>
            <ac:spMk id="125" creationId="{0B2BFC98-F186-3A12-135F-DBA55C76433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125" creationId="{61411B48-F55D-9FFE-E090-DB128C54FE96}"/>
          </ac:spMkLst>
        </pc:spChg>
        <pc:spChg chg="mod">
          <ac:chgData name="Rikard Larsson" userId="7f66aacf32806e64" providerId="LiveId" clId="{E0778A1E-D827-4224-A60C-32F3514D9223}" dt="2023-03-30T19:46:49.291" v="3506" actId="14100"/>
          <ac:spMkLst>
            <pc:docMk/>
            <pc:sldMk cId="1748760876" sldId="256"/>
            <ac:spMk id="126" creationId="{9C2E01EC-9721-4E5E-02EA-2F7471BF0146}"/>
          </ac:spMkLst>
        </pc:spChg>
        <pc:spChg chg="del mod">
          <ac:chgData name="Rikard Larsson" userId="7f66aacf32806e64" providerId="LiveId" clId="{E0778A1E-D827-4224-A60C-32F3514D9223}" dt="2023-03-24T06:02:23.400" v="986" actId="478"/>
          <ac:spMkLst>
            <pc:docMk/>
            <pc:sldMk cId="1748760876" sldId="256"/>
            <ac:spMk id="127" creationId="{3F3356B1-D926-7BBB-A54C-3A06D19CDAF1}"/>
          </ac:spMkLst>
        </pc:spChg>
        <pc:spChg chg="mod">
          <ac:chgData name="Rikard Larsson" userId="7f66aacf32806e64" providerId="LiveId" clId="{E0778A1E-D827-4224-A60C-32F3514D9223}" dt="2023-03-30T19:47:27.490" v="3524" actId="14100"/>
          <ac:spMkLst>
            <pc:docMk/>
            <pc:sldMk cId="1748760876" sldId="256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29" creationId="{201B9BA9-95AA-2475-0EF0-4D13F7AC999E}"/>
          </ac:spMkLst>
        </pc:spChg>
        <pc:spChg chg="mod">
          <ac:chgData name="Rikard Larsson" userId="7f66aacf32806e64" providerId="LiveId" clId="{E0778A1E-D827-4224-A60C-32F3514D9223}" dt="2023-03-30T19:47:06.573" v="3509" actId="1076"/>
          <ac:spMkLst>
            <pc:docMk/>
            <pc:sldMk cId="1748760876" sldId="256"/>
            <ac:spMk id="130" creationId="{EF3F9B50-2CFB-0A23-7E37-AC68664F64A5}"/>
          </ac:spMkLst>
        </pc:spChg>
        <pc:spChg chg="mod">
          <ac:chgData name="Rikard Larsson" userId="7f66aacf32806e64" providerId="LiveId" clId="{E0778A1E-D827-4224-A60C-32F3514D9223}" dt="2023-03-26T11:50:40.306" v="1700" actId="20577"/>
          <ac:spMkLst>
            <pc:docMk/>
            <pc:sldMk cId="1748760876" sldId="256"/>
            <ac:spMk id="131" creationId="{782A1069-4D04-2594-EA8F-331D44B411EC}"/>
          </ac:spMkLst>
        </pc:spChg>
        <pc:spChg chg="mod or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2" creationId="{40A2F532-9876-65E8-D68C-2F4F9950195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3" creationId="{91E916E4-FF3F-1A6E-7286-7571138FEE4F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4" creationId="{C1E91C92-415F-F3AF-BF87-11463087F755}"/>
          </ac:spMkLst>
        </pc:spChg>
        <pc:spChg chg="mod">
          <ac:chgData name="Rikard Larsson" userId="7f66aacf32806e64" providerId="LiveId" clId="{E0778A1E-D827-4224-A60C-32F3514D9223}" dt="2023-04-01T07:36:08.262" v="3585" actId="1076"/>
          <ac:spMkLst>
            <pc:docMk/>
            <pc:sldMk cId="1748760876" sldId="256"/>
            <ac:spMk id="135" creationId="{F89DEE74-ED36-C811-C281-AF3BB0992FA3}"/>
          </ac:spMkLst>
        </pc:spChg>
        <pc:spChg chg="del mod">
          <ac:chgData name="Rikard Larsson" userId="7f66aacf32806e64" providerId="LiveId" clId="{E0778A1E-D827-4224-A60C-32F3514D9223}" dt="2023-03-24T23:58:51.122" v="1130" actId="478"/>
          <ac:spMkLst>
            <pc:docMk/>
            <pc:sldMk cId="1748760876" sldId="256"/>
            <ac:spMk id="136" creationId="{2D74EC7C-D6D6-79D4-D2A9-FAA2D91E2A06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37" creationId="{A0B842EE-B2A7-7D2C-6B72-95261ECD4B30}"/>
          </ac:spMkLst>
        </pc:spChg>
        <pc:spChg chg="del mod">
          <ac:chgData name="Rikard Larsson" userId="7f66aacf32806e64" providerId="LiveId" clId="{E0778A1E-D827-4224-A60C-32F3514D9223}" dt="2023-03-24T23:59:17.195" v="1168" actId="478"/>
          <ac:spMkLst>
            <pc:docMk/>
            <pc:sldMk cId="1748760876" sldId="256"/>
            <ac:spMk id="137" creationId="{FA4F58E2-E610-D320-04B1-5D21FFE36FE4}"/>
          </ac:spMkLst>
        </pc:spChg>
        <pc:spChg chg="mod">
          <ac:chgData name="Rikard Larsson" userId="7f66aacf32806e64" providerId="LiveId" clId="{E0778A1E-D827-4224-A60C-32F3514D9223}" dt="2023-04-01T07:36:16.794" v="3587" actId="1076"/>
          <ac:spMkLst>
            <pc:docMk/>
            <pc:sldMk cId="1748760876" sldId="256"/>
            <ac:spMk id="138" creationId="{DFCD0E90-CCA6-96FA-DD71-843874F834FE}"/>
          </ac:spMkLst>
        </pc:spChg>
        <pc:spChg chg="add del mod">
          <ac:chgData name="Rikard Larsson" userId="7f66aacf32806e64" providerId="LiveId" clId="{E0778A1E-D827-4224-A60C-32F3514D9223}" dt="2023-03-30T15:11:17.781" v="2788" actId="1076"/>
          <ac:spMkLst>
            <pc:docMk/>
            <pc:sldMk cId="1748760876" sldId="256"/>
            <ac:spMk id="139" creationId="{C7822167-85FC-C7CB-07B0-09D35546960A}"/>
          </ac:spMkLst>
        </pc:spChg>
        <pc:spChg chg="mod">
          <ac:chgData name="Rikard Larsson" userId="7f66aacf32806e64" providerId="LiveId" clId="{E0778A1E-D827-4224-A60C-32F3514D9223}" dt="2023-03-30T15:11:19.951" v="2789" actId="1076"/>
          <ac:spMkLst>
            <pc:docMk/>
            <pc:sldMk cId="1748760876" sldId="256"/>
            <ac:spMk id="140" creationId="{354DB59A-13B2-A8E7-715F-9C60B3AD363D}"/>
          </ac:spMkLst>
        </pc:spChg>
        <pc:spChg chg="mod">
          <ac:chgData name="Rikard Larsson" userId="7f66aacf32806e64" providerId="LiveId" clId="{E0778A1E-D827-4224-A60C-32F3514D9223}" dt="2023-03-26T11:25:15.331" v="1456" actId="20577"/>
          <ac:spMkLst>
            <pc:docMk/>
            <pc:sldMk cId="1748760876" sldId="256"/>
            <ac:spMk id="141" creationId="{D76974CD-16DD-180B-05AE-86E9BDF24163}"/>
          </ac:spMkLst>
        </pc:spChg>
        <pc:spChg chg="mod">
          <ac:chgData name="Rikard Larsson" userId="7f66aacf32806e64" providerId="LiveId" clId="{E0778A1E-D827-4224-A60C-32F3514D9223}" dt="2023-03-26T11:24:45.967" v="1445" actId="6549"/>
          <ac:spMkLst>
            <pc:docMk/>
            <pc:sldMk cId="1748760876" sldId="256"/>
            <ac:spMk id="142" creationId="{E1C76C22-2493-8FE1-B35C-F4714AF30849}"/>
          </ac:spMkLst>
        </pc:spChg>
        <pc:spChg chg="mod">
          <ac:chgData name="Rikard Larsson" userId="7f66aacf32806e64" providerId="LiveId" clId="{E0778A1E-D827-4224-A60C-32F3514D9223}" dt="2023-03-26T11:24:54.253" v="1448" actId="6549"/>
          <ac:spMkLst>
            <pc:docMk/>
            <pc:sldMk cId="1748760876" sldId="256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3-30T19:47:33.812" v="3525" actId="14100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5" creationId="{7CF05BC9-382F-F167-C44F-3C9C742F893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6" creationId="{B21AEF7A-3F9B-53E9-D860-8E21E3E6DB10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7" creationId="{641A1645-770B-B5A2-FADF-C26C02DAD58E}"/>
          </ac:spMkLst>
        </pc:spChg>
        <pc:spChg chg="del mod">
          <ac:chgData name="Rikard Larsson" userId="7f66aacf32806e64" providerId="LiveId" clId="{E0778A1E-D827-4224-A60C-32F3514D9223}" dt="2023-03-23T19:09:50.938" v="118" actId="21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8" creationId="{747FBEB5-8B75-A8E4-A250-7360D8B7AC71}"/>
          </ac:spMkLst>
        </pc:spChg>
        <pc:spChg chg="mod">
          <ac:chgData name="Rikard Larsson" userId="7f66aacf32806e64" providerId="LiveId" clId="{E0778A1E-D827-4224-A60C-32F3514D9223}" dt="2023-03-23T19:07:00.143" v="108" actId="1076"/>
          <ac:spMkLst>
            <pc:docMk/>
            <pc:sldMk cId="1748760876" sldId="256"/>
            <ac:spMk id="148" creationId="{ED52A096-8592-FEB8-750E-BA37CA0F9F7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49" creationId="{00BC497B-A411-B539-DF75-9795D8C42DAB}"/>
          </ac:spMkLst>
        </pc:spChg>
        <pc:spChg chg="mod">
          <ac:chgData name="Rikard Larsson" userId="7f66aacf32806e64" providerId="LiveId" clId="{E0778A1E-D827-4224-A60C-32F3514D9223}" dt="2023-03-29T21:59:08.390" v="2496" actId="6549"/>
          <ac:spMkLst>
            <pc:docMk/>
            <pc:sldMk cId="1748760876" sldId="256"/>
            <ac:spMk id="151" creationId="{BF13E695-38A7-D3B2-F3A0-DC2885F25F8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2" creationId="{0DFB1688-8C7C-58F7-AFDD-771E107978AE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3" creationId="{647ECA9B-E3C3-298E-9C19-CF43BADD6A6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4" creationId="{3869F085-90FF-A511-CCCF-537ECFB1DACB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5" creationId="{A8BDC0F7-ED9E-B8A8-BB68-2E6FB3C394C3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6" creationId="{2EE00BCC-973E-0096-641F-D812F0FE0FDF}"/>
          </ac:spMkLst>
        </pc:spChg>
        <pc:spChg chg="mod">
          <ac:chgData name="Rikard Larsson" userId="7f66aacf32806e64" providerId="LiveId" clId="{E0778A1E-D827-4224-A60C-32F3514D9223}" dt="2023-03-29T21:21:05.577" v="1941" actId="20577"/>
          <ac:spMkLst>
            <pc:docMk/>
            <pc:sldMk cId="1748760876" sldId="256"/>
            <ac:spMk id="158" creationId="{8A00828B-5B46-4B12-A491-A1D53A4E66C1}"/>
          </ac:spMkLst>
        </pc:spChg>
        <pc:spChg chg="mod">
          <ac:chgData name="Rikard Larsson" userId="7f66aacf32806e64" providerId="LiveId" clId="{E0778A1E-D827-4224-A60C-32F3514D9223}" dt="2023-03-29T21:18:11.835" v="1902" actId="14100"/>
          <ac:spMkLst>
            <pc:docMk/>
            <pc:sldMk cId="1748760876" sldId="256"/>
            <ac:spMk id="159" creationId="{62DC094F-1B23-7B7A-11E6-3118662074DC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0" creationId="{2671CA84-49E1-8346-5C8C-EC4CEBD1FAA4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1" creationId="{491E6C20-6BBC-8B91-D1D9-4FEA8E899CB9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2" creationId="{8410ADF4-CEBE-ECC6-F245-A0E998E4AC56}"/>
          </ac:spMkLst>
        </pc:spChg>
        <pc:spChg chg="mod">
          <ac:chgData name="Rikard Larsson" userId="7f66aacf32806e64" providerId="LiveId" clId="{E0778A1E-D827-4224-A60C-32F3514D9223}" dt="2023-03-29T21:18:49.330" v="1912" actId="1076"/>
          <ac:spMkLst>
            <pc:docMk/>
            <pc:sldMk cId="1748760876" sldId="256"/>
            <ac:spMk id="163" creationId="{9905AC2B-99A9-0C67-41C6-1BC04512976F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64" creationId="{090160E1-DFD6-4A37-BFB1-FF26A6949F08}"/>
          </ac:spMkLst>
        </pc:spChg>
        <pc:spChg chg="add del mod">
          <ac:chgData name="Rikard Larsson" userId="7f66aacf32806e64" providerId="LiveId" clId="{E0778A1E-D827-4224-A60C-32F3514D9223}" dt="2023-03-23T20:00:30.049" v="598" actId="478"/>
          <ac:spMkLst>
            <pc:docMk/>
            <pc:sldMk cId="1748760876" sldId="256"/>
            <ac:spMk id="164" creationId="{A486064A-4D45-5B6C-A56C-CA50C6F88CD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5" creationId="{297086AB-74BD-DCD2-5770-E580092B28DD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6" creationId="{E5506514-7D03-7ED4-02F1-EB97D9E1EF2A}"/>
          </ac:spMkLst>
        </pc:spChg>
        <pc:spChg chg="add del mod ord">
          <ac:chgData name="Rikard Larsson" userId="7f66aacf32806e64" providerId="LiveId" clId="{E0778A1E-D827-4224-A60C-32F3514D9223}" dt="2023-03-29T22:01:33.326" v="2550" actId="478"/>
          <ac:spMkLst>
            <pc:docMk/>
            <pc:sldMk cId="1748760876" sldId="256"/>
            <ac:spMk id="167" creationId="{D1F08FD8-92F3-034A-A83E-C766F0475DC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8" creationId="{11C2DC87-8A98-CDFC-ABBE-A68E88CD1999}"/>
          </ac:spMkLst>
        </pc:spChg>
        <pc:spChg chg="add del mod">
          <ac:chgData name="Rikard Larsson" userId="7f66aacf32806e64" providerId="LiveId" clId="{E0778A1E-D827-4224-A60C-32F3514D9223}" dt="2023-03-30T15:23:38.732" v="2949" actId="478"/>
          <ac:spMkLst>
            <pc:docMk/>
            <pc:sldMk cId="1748760876" sldId="256"/>
            <ac:spMk id="169" creationId="{F0BD1706-DBE4-03C8-C3CD-9157C481665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70" creationId="{320CF826-6553-08A1-2606-A08BDB9FF32A}"/>
          </ac:spMkLst>
        </pc:spChg>
        <pc:spChg chg="add del mod">
          <ac:chgData name="Rikard Larsson" userId="7f66aacf32806e64" providerId="LiveId" clId="{E0778A1E-D827-4224-A60C-32F3514D9223}" dt="2023-03-23T20:21:48.798" v="734" actId="478"/>
          <ac:spMkLst>
            <pc:docMk/>
            <pc:sldMk cId="1748760876" sldId="256"/>
            <ac:spMk id="170" creationId="{B5352AF5-87BE-5E6F-976A-BA7F2285248F}"/>
          </ac:spMkLst>
        </pc:spChg>
        <pc:spChg chg="add del mod">
          <ac:chgData name="Rikard Larsson" userId="7f66aacf32806e64" providerId="LiveId" clId="{E0778A1E-D827-4224-A60C-32F3514D9223}" dt="2023-03-30T15:23:35.766" v="2946" actId="478"/>
          <ac:spMkLst>
            <pc:docMk/>
            <pc:sldMk cId="1748760876" sldId="256"/>
            <ac:spMk id="171" creationId="{A62B5B97-B6A0-7B53-00F9-CF115148A362}"/>
          </ac:spMkLst>
        </pc:spChg>
        <pc:spChg chg="add del mod">
          <ac:chgData name="Rikard Larsson" userId="7f66aacf32806e64" providerId="LiveId" clId="{E0778A1E-D827-4224-A60C-32F3514D9223}" dt="2023-03-30T15:10:04.574" v="2782" actId="478"/>
          <ac:spMkLst>
            <pc:docMk/>
            <pc:sldMk cId="1748760876" sldId="256"/>
            <ac:spMk id="172" creationId="{E5C20D15-0524-DC68-1372-AB902C77B634}"/>
          </ac:spMkLst>
        </pc:spChg>
        <pc:spChg chg="add del mod">
          <ac:chgData name="Rikard Larsson" userId="7f66aacf32806e64" providerId="LiveId" clId="{E0778A1E-D827-4224-A60C-32F3514D9223}" dt="2023-03-30T15:20:32.543" v="2938" actId="478"/>
          <ac:spMkLst>
            <pc:docMk/>
            <pc:sldMk cId="1748760876" sldId="256"/>
            <ac:spMk id="173" creationId="{6C237CCC-0687-B100-B05B-DEA652BA2DEB}"/>
          </ac:spMkLst>
        </pc:spChg>
        <pc:spChg chg="add del mod">
          <ac:chgData name="Rikard Larsson" userId="7f66aacf32806e64" providerId="LiveId" clId="{E0778A1E-D827-4224-A60C-32F3514D9223}" dt="2023-03-29T17:53:10.040" v="1737" actId="478"/>
          <ac:spMkLst>
            <pc:docMk/>
            <pc:sldMk cId="1748760876" sldId="256"/>
            <ac:spMk id="174" creationId="{2E6C6E4E-C116-9619-27CC-60E028887ED7}"/>
          </ac:spMkLst>
        </pc:spChg>
        <pc:spChg chg="add del mod">
          <ac:chgData name="Rikard Larsson" userId="7f66aacf32806e64" providerId="LiveId" clId="{E0778A1E-D827-4224-A60C-32F3514D9223}" dt="2023-03-30T15:20:33.796" v="2939" actId="478"/>
          <ac:spMkLst>
            <pc:docMk/>
            <pc:sldMk cId="1748760876" sldId="256"/>
            <ac:spMk id="175" creationId="{101564A2-F285-1D09-2C40-D3CA7D5379AC}"/>
          </ac:spMkLst>
        </pc:spChg>
        <pc:spChg chg="add del mod">
          <ac:chgData name="Rikard Larsson" userId="7f66aacf32806e64" providerId="LiveId" clId="{E0778A1E-D827-4224-A60C-32F3514D9223}" dt="2023-03-30T15:23:37.728" v="2948" actId="478"/>
          <ac:spMkLst>
            <pc:docMk/>
            <pc:sldMk cId="1748760876" sldId="256"/>
            <ac:spMk id="176" creationId="{13263055-58E0-5DFA-22B6-226DF63C1A4A}"/>
          </ac:spMkLst>
        </pc:spChg>
        <pc:spChg chg="add del mod">
          <ac:chgData name="Rikard Larsson" userId="7f66aacf32806e64" providerId="LiveId" clId="{E0778A1E-D827-4224-A60C-32F3514D9223}" dt="2023-03-29T22:02:16.589" v="2578" actId="478"/>
          <ac:spMkLst>
            <pc:docMk/>
            <pc:sldMk cId="1748760876" sldId="256"/>
            <ac:spMk id="177" creationId="{01ED53DD-6823-F3D4-F16F-768BAF775DCB}"/>
          </ac:spMkLst>
        </pc:spChg>
        <pc:spChg chg="add mod">
          <ac:chgData name="Rikard Larsson" userId="7f66aacf32806e64" providerId="LiveId" clId="{E0778A1E-D827-4224-A60C-32F3514D9223}" dt="2023-03-30T15:11:23.977" v="2790" actId="1076"/>
          <ac:spMkLst>
            <pc:docMk/>
            <pc:sldMk cId="1748760876" sldId="256"/>
            <ac:spMk id="178" creationId="{EFB5346E-959F-1070-6CA8-4559953E12B2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0" creationId="{52052800-8FAC-6938-878C-039B17A3209E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1" creationId="{8D5A52EE-46A2-0D69-FA7A-06C3F374B37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2" creationId="{AD36FF92-D0D7-7EDE-137C-1648DD5E07F1}"/>
          </ac:spMkLst>
        </pc:spChg>
        <pc:spChg chg="mod">
          <ac:chgData name="Rikard Larsson" userId="7f66aacf32806e64" providerId="LiveId" clId="{E0778A1E-D827-4224-A60C-32F3514D9223}" dt="2023-03-29T22:06:22.156" v="2646" actId="20577"/>
          <ac:spMkLst>
            <pc:docMk/>
            <pc:sldMk cId="1748760876" sldId="256"/>
            <ac:spMk id="185" creationId="{7CDBC866-B91B-4E0E-75A1-A7C05C440C4C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6" creationId="{58E69745-9670-0496-E025-C38D052F6C07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8" creationId="{3907BFB1-21E6-D179-A757-859D8727C3B6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9" creationId="{533D6020-8CB4-5F17-A6BE-FDFEA4E36A63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0" creationId="{58AF23BB-8D89-9FB3-C201-9BBA44F3DB5D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1" creationId="{894BF55B-09CE-1291-7F55-FE36F2D0D14B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2" creationId="{46D26704-2855-0B85-28E3-E912F822799F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3" creationId="{7ACFC76A-6086-2548-081F-70C4E5596EA9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4" creationId="{B0E13161-784A-C567-3D84-EA2456184035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5" creationId="{909BEE7A-C422-2EB3-033D-669A246D3D9A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6" creationId="{1F530365-46C2-652E-5EF7-85778DE879E4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7" creationId="{F4AA391D-24C7-6F14-7517-EB7A7F9FAF0F}"/>
          </ac:spMkLst>
        </pc:spChg>
        <pc:spChg chg="mod">
          <ac:chgData name="Rikard Larsson" userId="7f66aacf32806e64" providerId="LiveId" clId="{E0778A1E-D827-4224-A60C-32F3514D9223}" dt="2023-03-29T22:06:27.069" v="2658" actId="20577"/>
          <ac:spMkLst>
            <pc:docMk/>
            <pc:sldMk cId="1748760876" sldId="256"/>
            <ac:spMk id="199" creationId="{371409F1-159F-A692-6AE2-FF019EEAE73F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0" creationId="{57C53F3E-62AE-BE87-05EA-01E990F53E13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2" creationId="{B01AA4DE-5DF9-A2FE-1927-37E86AEB8445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3" creationId="{D69C63FD-D7DB-7603-D896-68CC564FA1F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4" creationId="{EFDFEB10-72C3-F610-C27E-3EDE895C06F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5" creationId="{FB6C8EDF-A3DE-81B3-3547-3BE8ED0F9FA7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6" creationId="{F2454117-7671-2DB6-7CB7-F4F0240E898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7" creationId="{FAC4DE34-0E9A-AA53-6052-9AF4ABE4D9B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8" creationId="{2441D8ED-9FB4-B51F-31FA-55E94DEE48F4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9" creationId="{8E036CDF-A422-D814-27BC-BEB60AB832C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0" creationId="{C1FE2553-E7B4-E241-F8C7-0CDEBBA62B0A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1" creationId="{94B1B251-8E2D-2579-E6D1-E213CA500DE2}"/>
          </ac:spMkLst>
        </pc:spChg>
        <pc:spChg chg="mod">
          <ac:chgData name="Rikard Larsson" userId="7f66aacf32806e64" providerId="LiveId" clId="{E0778A1E-D827-4224-A60C-32F3514D9223}" dt="2023-03-29T22:06:42.309" v="2681" actId="20577"/>
          <ac:spMkLst>
            <pc:docMk/>
            <pc:sldMk cId="1748760876" sldId="256"/>
            <ac:spMk id="213" creationId="{B237DC50-83D6-C91A-09BA-C5D82AABFD51}"/>
          </ac:spMkLst>
        </pc:spChg>
        <pc:spChg chg="mod">
          <ac:chgData name="Rikard Larsson" userId="7f66aacf32806e64" providerId="LiveId" clId="{E0778A1E-D827-4224-A60C-32F3514D9223}" dt="2023-03-30T19:15:08.190" v="3326" actId="1036"/>
          <ac:spMkLst>
            <pc:docMk/>
            <pc:sldMk cId="1748760876" sldId="256"/>
            <ac:spMk id="214" creationId="{D279F30D-DED1-DDEF-DF43-033F6875FD6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6" creationId="{0408A5B8-E5A6-61A8-548F-D52531958160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7" creationId="{CC5D7E23-4C90-DEED-66B8-F50E15D1B7A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8" creationId="{3B9BE7E4-5ECE-1EAB-1FFB-88EE0FC79FD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9" creationId="{F1367014-B21A-6CB9-F04B-5249B4A2712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0" creationId="{C8EC5B50-CBF7-D561-0E76-D79DA7090A1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1" creationId="{CEEA2F50-D45D-5532-D031-70B834C6F0A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2" creationId="{E062FA32-CE69-FC89-E4A7-70B1D5F8493E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3" creationId="{07DC6C37-6D33-79C1-61F0-9B5A96EA372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4" creationId="{EEC3616F-DC83-02CA-1484-3D316A860FD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5" creationId="{4750B757-FB73-AC8B-80C2-021D5D137EFD}"/>
          </ac:spMkLst>
        </pc:spChg>
        <pc:spChg chg="mod">
          <ac:chgData name="Rikard Larsson" userId="7f66aacf32806e64" providerId="LiveId" clId="{E0778A1E-D827-4224-A60C-32F3514D9223}" dt="2023-03-29T22:06:17.324" v="2637" actId="20577"/>
          <ac:spMkLst>
            <pc:docMk/>
            <pc:sldMk cId="1748760876" sldId="256"/>
            <ac:spMk id="227" creationId="{CE3A8092-0634-CB7B-9201-DB8A1D25E635}"/>
          </ac:spMkLst>
        </pc:spChg>
        <pc:spChg chg="mod">
          <ac:chgData name="Rikard Larsson" userId="7f66aacf32806e64" providerId="LiveId" clId="{E0778A1E-D827-4224-A60C-32F3514D9223}" dt="2023-03-29T21:47:35.153" v="2295" actId="14100"/>
          <ac:spMkLst>
            <pc:docMk/>
            <pc:sldMk cId="1748760876" sldId="256"/>
            <ac:spMk id="228" creationId="{F6471934-9398-D954-87F2-2F44223837B5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0" creationId="{16A973FF-7FD4-B86E-F4C9-DE76BA854C4D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1" creationId="{D4643D69-435A-5D5A-0CEA-D7CE1C0260A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2" creationId="{AC70DACF-2BA6-6F1B-9D5F-63932BBC583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3" creationId="{C7913D38-6063-128F-DC2B-99823F2D7A39}"/>
          </ac:spMkLst>
        </pc:spChg>
        <pc:spChg chg="del mod">
          <ac:chgData name="Rikard Larsson" userId="7f66aacf32806e64" providerId="LiveId" clId="{E0778A1E-D827-4224-A60C-32F3514D9223}" dt="2023-03-29T21:48:11.476" v="2309" actId="478"/>
          <ac:spMkLst>
            <pc:docMk/>
            <pc:sldMk cId="1748760876" sldId="256"/>
            <ac:spMk id="234" creationId="{0ACBDBE0-DCD5-797C-D982-3911E006A8C1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5" creationId="{F7475AA3-44BC-6F53-FF69-4FE21A91232C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6" creationId="{C15BA020-A1EB-5E76-C32F-E1EE5F2AEF2E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7" creationId="{E20D32FC-98E3-2838-B809-F62D7B12FD32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8" creationId="{CD0068FB-DA5E-398B-1F56-3DFB164E88D3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9" creationId="{D2770BC8-AECB-AFA8-9676-71CBA3EEC1AA}"/>
          </ac:spMkLst>
        </pc:spChg>
        <pc:spChg chg="del mod">
          <ac:chgData name="Rikard Larsson" userId="7f66aacf32806e64" providerId="LiveId" clId="{E0778A1E-D827-4224-A60C-32F3514D9223}" dt="2023-03-29T22:08:48.575" v="2724" actId="478"/>
          <ac:spMkLst>
            <pc:docMk/>
            <pc:sldMk cId="1748760876" sldId="256"/>
            <ac:spMk id="241" creationId="{013635F4-1B27-C034-837E-719AAAA7FD3B}"/>
          </ac:spMkLst>
        </pc:spChg>
        <pc:spChg chg="mod">
          <ac:chgData name="Rikard Larsson" userId="7f66aacf32806e64" providerId="LiveId" clId="{E0778A1E-D827-4224-A60C-32F3514D9223}" dt="2023-03-29T21:55:24.637" v="2406" actId="1076"/>
          <ac:spMkLst>
            <pc:docMk/>
            <pc:sldMk cId="1748760876" sldId="256"/>
            <ac:spMk id="242" creationId="{7A31ACB6-F89D-0F1F-3566-B0C1EF623F73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4" creationId="{826BA015-0931-6043-111A-99472891157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5" creationId="{CF7C1FC6-79CE-E907-39F6-590C89C1FA69}"/>
          </ac:spMkLst>
        </pc:spChg>
        <pc:spChg chg="del mod">
          <ac:chgData name="Rikard Larsson" userId="7f66aacf32806e64" providerId="LiveId" clId="{E0778A1E-D827-4224-A60C-32F3514D9223}" dt="2023-03-29T21:51:19.342" v="2367" actId="478"/>
          <ac:spMkLst>
            <pc:docMk/>
            <pc:sldMk cId="1748760876" sldId="256"/>
            <ac:spMk id="246" creationId="{99D37CDA-7310-1DAD-5991-1042B6F48DFA}"/>
          </ac:spMkLst>
        </pc:spChg>
        <pc:spChg chg="del mod">
          <ac:chgData name="Rikard Larsson" userId="7f66aacf32806e64" providerId="LiveId" clId="{E0778A1E-D827-4224-A60C-32F3514D9223}" dt="2023-03-29T21:51:21.127" v="2368" actId="478"/>
          <ac:spMkLst>
            <pc:docMk/>
            <pc:sldMk cId="1748760876" sldId="256"/>
            <ac:spMk id="247" creationId="{9D8F420B-3EF3-8D94-0443-DC3E66A8F0C0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8" creationId="{A75541A1-3BA2-78BA-6F77-065512187D2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9" creationId="{16FB134A-BFF4-5C52-5951-DBC73331C0D4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50" creationId="{D17798BB-5EEF-5B19-314E-6B55936B7ED2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1" creationId="{00C5DD26-F016-13D0-2295-166B7DEDE401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2" creationId="{375B692A-3ECD-6891-43EB-E916985BAF5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3" creationId="{945A8BB1-5482-6543-FF3A-9F579D20E3D8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5" creationId="{FB3749CD-F0B1-90B7-11E6-AAF331A6D34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6" creationId="{FBDBA7AF-2280-C4F9-FB0E-42ECF2246CB1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8" creationId="{98CFC724-3F1D-6A9F-5C4D-F610846CE7D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9" creationId="{BC8E05E5-2D3E-40EB-8876-40908060E06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0" creationId="{D53BE7C1-6BA3-5585-E4F7-387F210390DA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1" creationId="{A1EAD5B4-7C6E-350A-0218-5FB778658A3D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2" creationId="{DF878BC3-9E02-F3D3-18A9-B9FF05B795F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3" creationId="{664B713B-F36B-B807-25A3-F6121C9B316B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4" creationId="{CEBF1CBC-7521-C443-3676-A5734E801632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5" creationId="{A1680BAD-8065-EBE5-BA66-104A581D61A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6" creationId="{7C4C42F4-9460-4D12-B714-B1E4590AC76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7" creationId="{07EE1927-3912-8BDC-796B-AC74E8722EB6}"/>
          </ac:spMkLst>
        </pc:spChg>
        <pc:spChg chg="del mod">
          <ac:chgData name="Rikard Larsson" userId="7f66aacf32806e64" providerId="LiveId" clId="{E0778A1E-D827-4224-A60C-32F3514D9223}" dt="2023-03-29T22:05:07.191" v="2619" actId="478"/>
          <ac:spMkLst>
            <pc:docMk/>
            <pc:sldMk cId="1748760876" sldId="256"/>
            <ac:spMk id="269" creationId="{6B4DB46C-8E43-B4DF-F8A2-47EE0A056C29}"/>
          </ac:spMkLst>
        </pc:spChg>
        <pc:spChg chg="mod">
          <ac:chgData name="Rikard Larsson" userId="7f66aacf32806e64" providerId="LiveId" clId="{E0778A1E-D827-4224-A60C-32F3514D9223}" dt="2023-03-30T14:32:28.173" v="2767" actId="1037"/>
          <ac:spMkLst>
            <pc:docMk/>
            <pc:sldMk cId="1748760876" sldId="256"/>
            <ac:spMk id="270" creationId="{1CE2EFC0-9355-2E5E-DE73-4053C767FFAE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2" creationId="{95016750-1522-5F57-D1C5-61AF0301365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3" creationId="{22821C9A-9009-8376-587C-CAFA641651D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4" creationId="{95B8568A-DB39-DFCE-BC74-B67D14B6C74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5" creationId="{03B2A339-028F-7308-C146-D951B4B22DD3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6" creationId="{C95F287B-5979-A759-FED1-E09440C619EF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7" creationId="{6F35E3EE-9C43-910C-EBFA-FD79BABFD6F5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78" creationId="{B364BDA4-F797-88D1-6CEA-62917ECA6DFD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9" creationId="{087DFA9F-3C67-1DE3-5E0A-B8C24D579BDC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0" creationId="{0E95FBB4-E8D9-2E84-91AD-F2120C22F97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1" creationId="{34564277-47CB-96E4-4349-B3A0AC61BDB0}"/>
          </ac:spMkLst>
        </pc:spChg>
        <pc:spChg chg="add mod">
          <ac:chgData name="Rikard Larsson" userId="7f66aacf32806e64" providerId="LiveId" clId="{E0778A1E-D827-4224-A60C-32F3514D9223}" dt="2023-03-29T22:03:56.554" v="2606" actId="14100"/>
          <ac:spMkLst>
            <pc:docMk/>
            <pc:sldMk cId="1748760876" sldId="256"/>
            <ac:spMk id="283" creationId="{24F3126B-E013-86CB-C38F-1F0F88808644}"/>
          </ac:spMkLst>
        </pc:spChg>
        <pc:spChg chg="mod">
          <ac:chgData name="Rikard Larsson" userId="7f66aacf32806e64" providerId="LiveId" clId="{E0778A1E-D827-4224-A60C-32F3514D9223}" dt="2023-03-29T22:01:47.236" v="2563" actId="14100"/>
          <ac:spMkLst>
            <pc:docMk/>
            <pc:sldMk cId="1748760876" sldId="256"/>
            <ac:spMk id="295" creationId="{2D0E476B-9F51-C189-DD07-C8ACCE7F71E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6" creationId="{F23FFA31-FC34-4265-EF6E-DDE326B03D17}"/>
          </ac:spMkLst>
        </pc:spChg>
        <pc:spChg chg="mod">
          <ac:chgData name="Rikard Larsson" userId="7f66aacf32806e64" providerId="LiveId" clId="{E0778A1E-D827-4224-A60C-32F3514D9223}" dt="2023-03-29T22:07:36.158" v="2716" actId="20577"/>
          <ac:spMkLst>
            <pc:docMk/>
            <pc:sldMk cId="1748760876" sldId="256"/>
            <ac:spMk id="297" creationId="{B1A8F28A-FA75-6CBF-AF84-AC5A6F56D75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8" creationId="{78267B26-F894-B506-C04F-C777820262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0" creationId="{C0E89EC0-02AF-168D-03D8-E9A6FAC29E74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1" creationId="{7B02D700-32D9-903C-6E5A-BCC6096D866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2" creationId="{1DD3C0A0-F03B-2E44-953E-6ADA9B51C1F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3" creationId="{6BB3934A-EA4A-EE61-5456-5EF384298C2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4" creationId="{5F4D4F58-8B72-F875-5B3A-6B7571BB489A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5" creationId="{F9268F86-018F-8E67-7151-D40C0EDBFC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6" creationId="{D63289E5-578A-949C-51DB-59FF929234D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7" creationId="{7AFE862D-9688-1561-4D35-E26FF21FEB3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8" creationId="{930ECDD0-E8B2-7472-E9EE-466810EDA62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9" creationId="{1A4FC2EB-CE08-35B0-38CC-F34D128BA7BB}"/>
          </ac:spMkLst>
        </pc:spChg>
        <pc:spChg chg="mod">
          <ac:chgData name="Rikard Larsson" userId="7f66aacf32806e64" providerId="LiveId" clId="{E0778A1E-D827-4224-A60C-32F3514D9223}" dt="2023-03-29T22:06:54.662" v="2693" actId="20577"/>
          <ac:spMkLst>
            <pc:docMk/>
            <pc:sldMk cId="1748760876" sldId="256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1" creationId="{63A5FE58-D692-C938-9FE4-ED4E75ECDA9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3" creationId="{8F31B712-F7AC-6CA7-9A5A-D89F1BB29AB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4" creationId="{2F61D68C-7217-AC77-D6BE-3B64534BDA6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5" creationId="{0D846678-2992-FA85-78AB-9239F85A564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6" creationId="{57E5183A-0A5D-5C0E-F9C8-45DCE90FA5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7" creationId="{5905A084-576F-506B-02EE-B0C8237F28C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8" creationId="{DD63032A-13D5-6734-308C-EB1A2E32E5D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9" creationId="{AE5A11F4-17C6-599E-DFF4-2B4ED4BA3E5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0" creationId="{FA3E65D5-E2E0-2C21-5A3F-290C34D10D6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1" creationId="{2EF01DBC-EF00-0A14-796D-5BABAED3854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2" creationId="{1F596AC1-D934-69DB-A8FC-1A04317EC696}"/>
          </ac:spMkLst>
        </pc:spChg>
        <pc:spChg chg="mod">
          <ac:chgData name="Rikard Larsson" userId="7f66aacf32806e64" providerId="LiveId" clId="{E0778A1E-D827-4224-A60C-32F3514D9223}" dt="2023-03-29T22:06:46.782" v="2689" actId="20577"/>
          <ac:spMkLst>
            <pc:docMk/>
            <pc:sldMk cId="1748760876" sldId="256"/>
            <ac:spMk id="323" creationId="{2304F886-CA0B-A2E1-A1ED-49AEE3CCF2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4" creationId="{15A13592-5378-19A8-8967-9F3969958B2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6" creationId="{FAB7BCB3-1315-73CB-D9D5-3676CCD93A7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7" creationId="{ED4B95B8-7B49-16BC-F148-2BBB5C268F1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8" creationId="{10156155-AD2A-1A78-9CB3-0FE86345DB7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9" creationId="{1486928F-1E2C-2462-56F8-4CAFB58FA3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0" creationId="{282C12E8-40E3-FFCC-BA84-BD45D46464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1" creationId="{EA2AC930-4820-480D-926E-58AC834CA0C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2" creationId="{C6385CC0-CAD2-6338-284C-DC6B964D7A4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3" creationId="{AEA2C486-979C-C98F-C686-B032369D46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4" creationId="{065052D7-D206-0AED-2483-44DD4B4C7AB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5" creationId="{C9F57289-65EA-CA20-1727-7EB9ED7884A0}"/>
          </ac:spMkLst>
        </pc:spChg>
        <pc:spChg chg="mod">
          <ac:chgData name="Rikard Larsson" userId="7f66aacf32806e64" providerId="LiveId" clId="{E0778A1E-D827-4224-A60C-32F3514D9223}" dt="2023-03-29T22:07:01.086" v="2706" actId="20577"/>
          <ac:spMkLst>
            <pc:docMk/>
            <pc:sldMk cId="1748760876" sldId="256"/>
            <ac:spMk id="336" creationId="{FBA51EDA-2EA6-2B2C-CF61-7A69D5D7ED5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7" creationId="{460451A5-48CC-D703-8A84-A3DA02687909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9" creationId="{643C9FD1-FCE7-A896-E3D7-F51E1ABF68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0" creationId="{06F2EC05-31B5-3050-C462-6CB54CEB609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1" creationId="{F835174B-C507-C84C-F686-63894D7A10E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2" creationId="{04A40292-7C14-FD05-BA11-F4E1B47BC746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3" creationId="{7CCE5219-4E2A-4CB3-D3D5-564A5AA8A6A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4" creationId="{601C1170-063A-DDF0-65FB-78C4CB7CE3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5" creationId="{10EA7058-5EBB-33D8-7691-EC59653C09B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6" creationId="{4EBD49C7-5383-AD1D-FD0D-A1ECDCA25A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7" creationId="{2F77D2AA-1269-88FC-1D14-5C2B9D60E2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8" creationId="{084CDBC5-7217-C6C9-5B37-6C3A6BE6AD5F}"/>
          </ac:spMkLst>
        </pc:spChg>
        <pc:spChg chg="add del mod">
          <ac:chgData name="Rikard Larsson" userId="7f66aacf32806e64" providerId="LiveId" clId="{E0778A1E-D827-4224-A60C-32F3514D9223}" dt="2023-03-30T19:08:59.636" v="3171" actId="478"/>
          <ac:spMkLst>
            <pc:docMk/>
            <pc:sldMk cId="1748760876" sldId="256"/>
            <ac:spMk id="349" creationId="{2CBF6BB0-4F69-4245-047B-41325B7292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6" creationId="{67AE79E8-8F26-D7DC-B2EE-547364AE2E0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7" creationId="{14E59173-3B7C-27D2-1610-189F6498F13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8" creationId="{69B08B08-83D7-C04C-BCB6-C3242126083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9" creationId="{6AEF3D87-3BB0-8DF6-86DC-3C0E55B6D0A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1" creationId="{2327154A-3F32-3FBD-25B0-67C6BED642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2" creationId="{76D0404B-4F8F-E3A0-29F1-B10AD61CA7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3" creationId="{FE088EA0-7E7B-9428-B50D-6EAA7674C09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4" creationId="{0C7D4F99-7AE4-0247-A5EA-B150818E8BA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5" creationId="{D6144D76-E9CF-A534-F7B4-66E414D6824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6" creationId="{B40D5C6A-6205-B8EC-8988-988E22653D4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7" creationId="{7DD6530F-3479-7690-1E1D-87E5919E13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8" creationId="{E12A255C-81BB-EEC5-176F-1C6E192EBB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9" creationId="{7701FAD3-C6A4-3E6B-4D8E-813D846D3E7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0" creationId="{9ACDEA51-84E3-46F8-0088-0BFF44063E9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1" creationId="{60AB516E-F54D-144C-7A05-734D515C189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2" creationId="{4790ADAE-355B-F8DA-7A5A-1A0F0E08583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4" creationId="{344A053D-3ABB-55E2-BB37-9C60A6CDFD4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5" creationId="{2693F25B-2244-3D4B-4E7C-420C257F2C6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6" creationId="{3AF16BCC-8280-CBB9-6E97-2B15E0B467F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7" creationId="{6C121D11-7913-94EA-4A1A-0D01D434D11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8" creationId="{39DB919B-85DE-4DC5-D0DE-88CE65F6768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9" creationId="{35785EF7-9861-0C19-1DE2-2BFF489349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0" creationId="{72F5D6B3-EDBB-7F4B-EB0F-234AB2072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1" creationId="{E2959165-E684-CA1A-D121-CDD8EC0C8FB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2" creationId="{B20E436B-A703-B85E-1703-6A8D15E4BB9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3" creationId="{27AF803C-3919-9E5A-E6C0-942B8DBE9B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4" creationId="{56D55439-953D-2EA5-04EC-5A326D336C5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5" creationId="{165E72D6-9425-3A04-C8EE-FCE3DC4093A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7" creationId="{70D88C44-64FC-D3BB-4619-40E0ABE62E6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8" creationId="{EBC5B908-B803-13A9-A292-A30C58050A0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9" creationId="{D731A65D-FA26-5F0C-2934-E7FBB1F93F8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0" creationId="{5FC52B74-69F4-CC6C-CAB5-F0A5AD0D351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1" creationId="{A2F912EA-06BF-8FFF-238F-FD00B0CC2D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2" creationId="{E4B1D50B-D2B0-A045-0B65-A33B79231B5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3" creationId="{7D58D62D-4E6B-C973-6D20-F3848BBA8B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4" creationId="{126255C9-0DD5-091E-F1D3-E6AC99874E9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5" creationId="{D5AA7579-869D-4E1D-34C1-343E6E40C78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6" creationId="{86EFA4B5-E82C-3EB2-3AC2-E3E4B820F87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7" creationId="{44ADE315-5EA1-C42E-6F24-2BB492F22B01}"/>
          </ac:spMkLst>
        </pc:spChg>
        <pc:spChg chg="mod">
          <ac:chgData name="Rikard Larsson" userId="7f66aacf32806e64" providerId="LiveId" clId="{E0778A1E-D827-4224-A60C-32F3514D9223}" dt="2023-03-30T19:15:42.154" v="3333" actId="1036"/>
          <ac:spMkLst>
            <pc:docMk/>
            <pc:sldMk cId="1748760876" sldId="256"/>
            <ac:spMk id="398" creationId="{3E5F251E-D3A8-8FA4-B0EC-5A2856FD5A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0" creationId="{8351E577-60F5-C90E-91FB-0CF3650343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1" creationId="{B9B33DDD-F653-A932-9AC6-ACBECA9812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2" creationId="{4522FBBC-0858-D35A-800B-46BEBBF1A7B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3" creationId="{42345152-B395-1B98-79E2-059F66D28BB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4" creationId="{B6DC2EBD-4ECB-89DB-A4A7-063F7773FA7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5" creationId="{62DB91D4-56B0-5FB1-174C-5BD84A7393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6" creationId="{3F38C2F0-3037-D5BB-B176-DDAAADAB69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7" creationId="{884CDEF0-8782-5B68-C51E-04491774FAD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8" creationId="{A374D365-ED9B-7599-B97E-96E9229BD6B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9" creationId="{A4B26FD8-0258-37DF-35F8-2300E6AE77E4}"/>
          </ac:spMkLst>
        </pc:spChg>
        <pc:spChg chg="mod">
          <ac:chgData name="Rikard Larsson" userId="7f66aacf32806e64" providerId="LiveId" clId="{E0778A1E-D827-4224-A60C-32F3514D9223}" dt="2023-03-30T17:01:17.980" v="2980" actId="20577"/>
          <ac:spMkLst>
            <pc:docMk/>
            <pc:sldMk cId="1748760876" sldId="256"/>
            <ac:spMk id="414" creationId="{0D6974DF-C977-0628-329B-03A0AE97F428}"/>
          </ac:spMkLst>
        </pc:spChg>
        <pc:spChg chg="mod">
          <ac:chgData name="Rikard Larsson" userId="7f66aacf32806e64" providerId="LiveId" clId="{E0778A1E-D827-4224-A60C-32F3514D9223}" dt="2023-03-30T19:19:53.090" v="3334" actId="6549"/>
          <ac:spMkLst>
            <pc:docMk/>
            <pc:sldMk cId="1748760876" sldId="256"/>
            <ac:spMk id="417" creationId="{CB8C8AFA-ECCD-C8DD-8B07-3ACDE7C6225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18" creationId="{9F0AC66A-22CD-FF98-0F41-B74A21DC633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0" creationId="{ADBB0C84-C53A-460B-163B-5B61C77B936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1" creationId="{C4CD273E-BF60-58EA-B2BF-3BBDA2C70A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2" creationId="{338FEE33-820B-55FE-6FE9-DD8DDD7ACF6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3" creationId="{32F835FD-8C85-4675-FC69-63303CED711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4" creationId="{A0A57F19-E17C-9AE1-37E1-51F77640683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5" creationId="{BF03A72C-F851-D77D-3232-A9BA1D7DC5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6" creationId="{EAE5D2F8-60AB-1101-96D2-C4A1DD031FA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7" creationId="{B3B8EE3B-BFCF-70AE-C255-4A2AAA77B5B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8" creationId="{28B17FFD-180F-30B2-4840-CE8EF78E3C85}"/>
          </ac:spMkLst>
        </pc:spChg>
        <pc:spChg chg="mod">
          <ac:chgData name="Rikard Larsson" userId="7f66aacf32806e64" providerId="LiveId" clId="{E0778A1E-D827-4224-A60C-32F3514D9223}" dt="2023-03-30T18:52:44.699" v="3010" actId="14100"/>
          <ac:spMkLst>
            <pc:docMk/>
            <pc:sldMk cId="1748760876" sldId="256"/>
            <ac:spMk id="429" creationId="{6D5C9AA1-50C6-8DCB-6447-D533CE6886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0" creationId="{9A474F76-4AB4-86FE-35F6-0B322FAE740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1" creationId="{84FA6CF8-B216-6027-1B29-4CB6358D194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8" creationId="{88F61D08-D894-A3AA-D9BD-295CA0433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9" creationId="{C218F0AA-E9D9-A5D1-8C8F-782FBE37E0E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0" creationId="{C9EE7DDB-C7F8-688D-5CC6-585095DECCD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1" creationId="{E0516028-055C-2ECC-C097-E35CFA3129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3" creationId="{56F293BE-59F8-7FF9-1631-DDB3B60C4C6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4" creationId="{1C5188F5-7FC2-41F1-716B-9FD7EF0D81B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5" creationId="{AC6E5241-604B-D7D0-48AE-55BC696D6E9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6" creationId="{7E25FF19-7FF1-F13A-5E81-BB2DD4EC2F9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7" creationId="{34E2A3D2-40AC-B56E-D5C9-F9E6658885C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8" creationId="{CE9B0551-CD3D-11EE-442F-25AB2E43E0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9" creationId="{275CC77C-9FAC-C96C-8065-7B26FF7392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0" creationId="{D91E60CC-5FD7-0E8E-FF17-515A51A634F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1" creationId="{A125EAC1-CBAC-3AA2-A932-E1548CB3B8F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2" creationId="{E410CF72-F7A8-37A9-2C65-6EC154B186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3" creationId="{E961BEFE-DD30-CC4E-7F54-DCF424A62CB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4" creationId="{2360A28A-80EB-033C-C216-76E82188E67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6" creationId="{F571066C-6BFB-A02F-CB84-9C38C74160B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7" creationId="{3536D41E-5655-990E-59DC-97957D2C276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8" creationId="{5A01A8BF-F44E-437C-A660-AB9CC4C727A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9" creationId="{DF62CF9C-B7A4-37BC-4B79-359FF1714D6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0" creationId="{11914FE1-E670-C6C8-AE3B-62F9EF5E6A7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1" creationId="{4184B140-3395-D1E4-237A-338B0232AD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2" creationId="{CA0AAD72-6A4F-E0E4-ADE7-C85EFECBBB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3" creationId="{2995241F-948D-C557-7016-E5C6A421E12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4" creationId="{48153402-AA3D-97B8-268E-EB05FFFF686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5" creationId="{83F4E6F4-B4FA-D518-02CC-5E256351F67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6" creationId="{4F2B796F-4FBA-2CAD-5F14-900A59EDB10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7" creationId="{E8553ED4-ECC2-1DDA-35B7-E5385886E3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9" creationId="{2AAA2DFF-8608-E72B-EA9B-0AC641D2A52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0" creationId="{77F7FF9E-39E6-67E9-9F3B-94A9E3E4196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1" creationId="{7B7E34FA-DD6A-D959-8E32-1AD11B17C44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2" creationId="{3B4F5E50-1F3A-C270-DE5F-AFFBBF2C07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3" creationId="{18821DCA-835D-D804-4180-502AA8C4BB4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4" creationId="{505D3165-64C4-B293-F02E-523F5A51A1E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5" creationId="{0E4393E0-D4A4-5D41-B65C-917B90A69E7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6" creationId="{C6B5C091-04B0-34FE-C213-CDC51EBED24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7" creationId="{B39E0A8F-9FA7-B042-9B0C-A5E5E41062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8" creationId="{9689DFA0-3111-4C84-CDD6-B91EA57848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9" creationId="{A29ED458-6C9B-A9C2-E8B3-83AFEA9BCE0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0" creationId="{553F4393-4739-F69A-A271-C72A24F132C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2" creationId="{29AA6918-5963-595D-0E20-DEC6719140D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3" creationId="{C282F3F2-529F-FC58-7BA7-32829D2289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4" creationId="{9E945C25-F44A-3F62-66E2-A09DD64C1F1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5" creationId="{0BD1EE7F-AA79-FFA4-A069-8843BAAFAF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6" creationId="{4792BCF4-9D4B-37E8-C735-F56F1BD350E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7" creationId="{D2D423B1-EFDC-27CD-2317-E78EFC21D7A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8" creationId="{759A8331-E24E-BFE2-B20D-B67550A5AE8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9" creationId="{1B3E4262-DED4-D3A6-8EA4-06C8610D491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0" creationId="{2FC8CD20-2421-1DD8-C47D-E06660551D3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1" creationId="{FDBF1D02-820C-494C-1552-1AFB754A2F3F}"/>
          </ac:spMkLst>
        </pc:spChg>
        <pc:spChg chg="add mod">
          <ac:chgData name="Rikard Larsson" userId="7f66aacf32806e64" providerId="LiveId" clId="{E0778A1E-D827-4224-A60C-32F3514D9223}" dt="2023-03-30T15:10:52.100" v="2786" actId="164"/>
          <ac:spMkLst>
            <pc:docMk/>
            <pc:sldMk cId="1748760876" sldId="256"/>
            <ac:spMk id="492" creationId="{64619BF9-FBB4-50BC-1DD7-01C64CDAC253}"/>
          </ac:spMkLst>
        </pc:spChg>
        <pc:spChg chg="add mod">
          <ac:chgData name="Rikard Larsson" userId="7f66aacf32806e64" providerId="LiveId" clId="{E0778A1E-D827-4224-A60C-32F3514D9223}" dt="2023-03-30T14:32:31.769" v="2770" actId="1037"/>
          <ac:spMkLst>
            <pc:docMk/>
            <pc:sldMk cId="1748760876" sldId="256"/>
            <ac:spMk id="493" creationId="{53C2C0A1-DA2D-7FD6-2527-C97CA0776FBA}"/>
          </ac:spMkLst>
        </pc:spChg>
        <pc:spChg chg="add mod">
          <ac:chgData name="Rikard Larsson" userId="7f66aacf32806e64" providerId="LiveId" clId="{E0778A1E-D827-4224-A60C-32F3514D9223}" dt="2023-03-29T22:12:09.459" v="2760" actId="164"/>
          <ac:spMkLst>
            <pc:docMk/>
            <pc:sldMk cId="1748760876" sldId="256"/>
            <ac:spMk id="494" creationId="{94EBB6FF-1DE8-D58E-4793-520DE60E57DB}"/>
          </ac:spMkLst>
        </pc:spChg>
        <pc:spChg chg="add mod topLvl">
          <ac:chgData name="Rikard Larsson" userId="7f66aacf32806e64" providerId="LiveId" clId="{E0778A1E-D827-4224-A60C-32F3514D9223}" dt="2023-03-30T19:24:31.739" v="3401" actId="14100"/>
          <ac:spMkLst>
            <pc:docMk/>
            <pc:sldMk cId="1748760876" sldId="256"/>
            <ac:spMk id="500" creationId="{6821E7A3-562B-C5C6-0B02-8655A3D351F4}"/>
          </ac:spMkLst>
        </pc:spChg>
        <pc:spChg chg="add mod topLvl">
          <ac:chgData name="Rikard Larsson" userId="7f66aacf32806e64" providerId="LiveId" clId="{E0778A1E-D827-4224-A60C-32F3514D9223}" dt="2023-03-30T19:21:18.794" v="3339" actId="164"/>
          <ac:spMkLst>
            <pc:docMk/>
            <pc:sldMk cId="1748760876" sldId="256"/>
            <ac:spMk id="501" creationId="{35A6B646-846A-056C-0B09-E79219227185}"/>
          </ac:spMkLst>
        </pc:spChg>
        <pc:spChg chg="add del mod topLvl">
          <ac:chgData name="Rikard Larsson" userId="7f66aacf32806e64" providerId="LiveId" clId="{E0778A1E-D827-4224-A60C-32F3514D9223}" dt="2023-03-30T15:13:46.310" v="2812" actId="478"/>
          <ac:spMkLst>
            <pc:docMk/>
            <pc:sldMk cId="1748760876" sldId="256"/>
            <ac:spMk id="502" creationId="{1008FE6E-006F-9CA3-5780-BB8F73BE673F}"/>
          </ac:spMkLst>
        </pc:spChg>
        <pc:spChg chg="mod">
          <ac:chgData name="Rikard Larsson" userId="7f66aacf32806e64" providerId="LiveId" clId="{E0778A1E-D827-4224-A60C-32F3514D9223}" dt="2023-03-30T19:21:13.923" v="3338" actId="165"/>
          <ac:spMkLst>
            <pc:docMk/>
            <pc:sldMk cId="1748760876" sldId="256"/>
            <ac:spMk id="505" creationId="{EE6AE0D7-88F8-68C4-1050-B303318D553C}"/>
          </ac:spMkLst>
        </pc:spChg>
        <pc:spChg chg="mod">
          <ac:chgData name="Rikard Larsson" userId="7f66aacf32806e64" providerId="LiveId" clId="{E0778A1E-D827-4224-A60C-32F3514D9223}" dt="2023-03-30T19:26:05.670" v="3438" actId="20577"/>
          <ac:spMkLst>
            <pc:docMk/>
            <pc:sldMk cId="1748760876" sldId="256"/>
            <ac:spMk id="506" creationId="{740156E4-D1C0-AB3F-6943-8622ED350A65}"/>
          </ac:spMkLst>
        </pc:spChg>
        <pc:spChg chg="mod">
          <ac:chgData name="Rikard Larsson" userId="7f66aacf32806e64" providerId="LiveId" clId="{E0778A1E-D827-4224-A60C-32F3514D9223}" dt="2023-03-30T19:21:13.923" v="3338" actId="165"/>
          <ac:spMkLst>
            <pc:docMk/>
            <pc:sldMk cId="1748760876" sldId="256"/>
            <ac:spMk id="508" creationId="{AC85D91B-FC20-6FE0-E6B5-8E892F07BDCF}"/>
          </ac:spMkLst>
        </pc:spChg>
        <pc:spChg chg="mod">
          <ac:chgData name="Rikard Larsson" userId="7f66aacf32806e64" providerId="LiveId" clId="{E0778A1E-D827-4224-A60C-32F3514D9223}" dt="2023-03-30T19:21:13.923" v="3338" actId="165"/>
          <ac:spMkLst>
            <pc:docMk/>
            <pc:sldMk cId="1748760876" sldId="256"/>
            <ac:spMk id="509" creationId="{BCCA1EA2-578F-73D8-7B68-45917857562A}"/>
          </ac:spMkLst>
        </pc:spChg>
        <pc:spChg chg="mod">
          <ac:chgData name="Rikard Larsson" userId="7f66aacf32806e64" providerId="LiveId" clId="{E0778A1E-D827-4224-A60C-32F3514D9223}" dt="2023-03-30T19:21:13.923" v="3338" actId="165"/>
          <ac:spMkLst>
            <pc:docMk/>
            <pc:sldMk cId="1748760876" sldId="256"/>
            <ac:spMk id="511" creationId="{EF16AC78-ECE1-57DB-C0FA-FA8AD0F3EEF2}"/>
          </ac:spMkLst>
        </pc:spChg>
        <pc:spChg chg="mod">
          <ac:chgData name="Rikard Larsson" userId="7f66aacf32806e64" providerId="LiveId" clId="{E0778A1E-D827-4224-A60C-32F3514D9223}" dt="2023-03-30T19:26:10.085" v="3447" actId="20577"/>
          <ac:spMkLst>
            <pc:docMk/>
            <pc:sldMk cId="1748760876" sldId="256"/>
            <ac:spMk id="512" creationId="{E7F21822-05BB-4FAB-334A-B7FBD7583624}"/>
          </ac:spMkLst>
        </pc:spChg>
        <pc:spChg chg="mod">
          <ac:chgData name="Rikard Larsson" userId="7f66aacf32806e64" providerId="LiveId" clId="{E0778A1E-D827-4224-A60C-32F3514D9223}" dt="2023-03-30T19:21:13.923" v="3338" actId="165"/>
          <ac:spMkLst>
            <pc:docMk/>
            <pc:sldMk cId="1748760876" sldId="256"/>
            <ac:spMk id="514" creationId="{39C8AA3A-67FE-BD6D-767F-BFCC346D5AA6}"/>
          </ac:spMkLst>
        </pc:spChg>
        <pc:spChg chg="mod">
          <ac:chgData name="Rikard Larsson" userId="7f66aacf32806e64" providerId="LiveId" clId="{E0778A1E-D827-4224-A60C-32F3514D9223}" dt="2023-03-30T19:21:13.923" v="3338" actId="165"/>
          <ac:spMkLst>
            <pc:docMk/>
            <pc:sldMk cId="1748760876" sldId="256"/>
            <ac:spMk id="515" creationId="{AE7AA08B-61FA-5017-3E2A-95AB0E127764}"/>
          </ac:spMkLst>
        </pc:spChg>
        <pc:spChg chg="add mod ord topLvl">
          <ac:chgData name="Rikard Larsson" userId="7f66aacf32806e64" providerId="LiveId" clId="{E0778A1E-D827-4224-A60C-32F3514D9223}" dt="2023-03-30T19:29:08.483" v="3486" actId="1076"/>
          <ac:spMkLst>
            <pc:docMk/>
            <pc:sldMk cId="1748760876" sldId="256"/>
            <ac:spMk id="516" creationId="{8A6BAC9A-81E0-BB38-4385-F26929DF1026}"/>
          </ac:spMkLst>
        </pc:spChg>
        <pc:spChg chg="add del mod">
          <ac:chgData name="Rikard Larsson" userId="7f66aacf32806e64" providerId="LiveId" clId="{E0778A1E-D827-4224-A60C-32F3514D9223}" dt="2023-03-30T15:17:49.264" v="2862"/>
          <ac:spMkLst>
            <pc:docMk/>
            <pc:sldMk cId="1748760876" sldId="256"/>
            <ac:spMk id="517" creationId="{FBDFADBD-C87C-AA62-8ED6-81BB2487AE5D}"/>
          </ac:spMkLst>
        </pc:spChg>
        <pc:spChg chg="del mod">
          <ac:chgData name="Rikard Larsson" userId="7f66aacf32806e64" providerId="LiveId" clId="{E0778A1E-D827-4224-A60C-32F3514D9223}" dt="2023-03-30T19:23:23.740" v="3358" actId="478"/>
          <ac:spMkLst>
            <pc:docMk/>
            <pc:sldMk cId="1748760876" sldId="256"/>
            <ac:spMk id="520" creationId="{F39ABEA3-B24D-9508-2C8A-FB6028DFE24F}"/>
          </ac:spMkLst>
        </pc:spChg>
        <pc:spChg chg="mod">
          <ac:chgData name="Rikard Larsson" userId="7f66aacf32806e64" providerId="LiveId" clId="{E0778A1E-D827-4224-A60C-32F3514D9223}" dt="2023-03-30T15:18:31.845" v="2902" actId="20577"/>
          <ac:spMkLst>
            <pc:docMk/>
            <pc:sldMk cId="1748760876" sldId="256"/>
            <ac:spMk id="521" creationId="{C0BAF770-647D-FD8E-D55F-8A9C160AB255}"/>
          </ac:spMkLst>
        </pc:spChg>
        <pc:spChg chg="mod">
          <ac:chgData name="Rikard Larsson" userId="7f66aacf32806e64" providerId="LiveId" clId="{E0778A1E-D827-4224-A60C-32F3514D9223}" dt="2023-03-30T15:18:04.091" v="2864"/>
          <ac:spMkLst>
            <pc:docMk/>
            <pc:sldMk cId="1748760876" sldId="256"/>
            <ac:spMk id="522" creationId="{23AD3490-94B9-4B5E-4767-8AAD9B4E9FC7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7" creationId="{B75E4D8E-BF9E-8D01-CF2C-11B2FC529DC3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8" creationId="{69EA1FA6-C302-D683-072B-A049280A8B4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9" creationId="{2FE154A7-49FF-0D25-E87F-E4641A1F168E}"/>
          </ac:spMkLst>
        </pc:spChg>
        <pc:spChg chg="mod">
          <ac:chgData name="Rikard Larsson" userId="7f66aacf32806e64" providerId="LiveId" clId="{E0778A1E-D827-4224-A60C-32F3514D9223}" dt="2023-03-30T15:31:19.978" v="2958" actId="20577"/>
          <ac:spMkLst>
            <pc:docMk/>
            <pc:sldMk cId="1748760876" sldId="256"/>
            <ac:spMk id="530" creationId="{0F04E895-F178-8015-8399-F3CADB85D1BE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1" creationId="{DDE793F8-AFDE-A712-0FEF-BEE1EEC38DE6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2" creationId="{0D96E29F-B92F-8BA7-C64A-FA9366845C6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3" creationId="{EAF723E9-C0A4-4F09-5F96-CF1FCE0EE42E}"/>
          </ac:spMkLst>
        </pc:spChg>
        <pc:spChg chg="mod">
          <ac:chgData name="Rikard Larsson" userId="7f66aacf32806e64" providerId="LiveId" clId="{E0778A1E-D827-4224-A60C-32F3514D9223}" dt="2023-03-30T15:31:39.234" v="2969" actId="20577"/>
          <ac:spMkLst>
            <pc:docMk/>
            <pc:sldMk cId="1748760876" sldId="256"/>
            <ac:spMk id="534" creationId="{8661F92C-463D-4E18-6E2B-C8237FD9F5B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37" creationId="{4133B2CD-B498-9099-E9C2-D57A7F4EE35F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1" creationId="{B600B821-E9C2-38BF-91B7-B93E5689E9A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4" creationId="{CD573D5F-98FA-D377-CF35-7817A518E4C5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5" creationId="{90EFA3C8-CCB1-B9BE-C480-26A1118FCAD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7" creationId="{891C4BC1-77C4-2D59-0CCB-149CAAE404B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8" creationId="{CE91EB90-6AE8-72E9-0D1C-58AEA6D16120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9" creationId="{A2033E07-B1CD-AE69-885E-C02253B977D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0" creationId="{4684117B-43C3-D69C-C43E-F732A24165F8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1" creationId="{FC4FC802-D0FE-A1E2-370E-AF1B4E9FA943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2" creationId="{E2D653F7-74D7-0A2B-1E52-47CF07A41574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3" creationId="{4B5868D5-0AC3-E302-5C1D-92D43246D8DC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4" creationId="{F6C21C71-1A01-2124-2102-2CE9361ABC4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5" creationId="{951AB732-9227-FC1D-4D4B-DB545AEB4EF7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6" creationId="{C4B6DA89-BAA9-CCA4-27CE-947D79240022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7" creationId="{A0968F03-A0E7-EE90-0DC0-0AB356FF9876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8" creationId="{99E9107C-7026-0BE4-6DCC-801BE76C175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1" creationId="{80E9F8D7-BE41-A3B4-5D62-1C02A92A62C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5" creationId="{E7C2B594-5F96-9803-EB36-B1CCBED0D03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8" creationId="{9B4C13A5-751E-7A86-9B73-A732F6A8A01C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9" creationId="{0DA48729-FFD3-699F-0F93-A7DA8CD8EB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1" creationId="{34EBC82E-5BA8-CE76-7BD0-E64F05DA86C8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2" creationId="{79A47103-B9A8-6131-05F8-E9ACE30CD89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3" creationId="{F7EDD25A-EEF3-4E47-F5C4-409EA1F38E50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4" creationId="{52257899-CDE0-270A-6464-F90CCF79F0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5" creationId="{DAF2EF93-82FE-11F1-A865-5CE5CAB6A3A4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6" creationId="{199501F6-21C1-780C-A479-8E948DC4992A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7" creationId="{CDE1550F-D682-5A9F-5C9F-FA43E2CB32B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8" creationId="{C7021AF7-6FE6-6CBF-D1A6-C571A0ACAEB6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9" creationId="{7B7F0D24-2995-8C61-D513-96D1A56A255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0" creationId="{93D3FBBF-FDDB-82BF-2D74-523B554589C5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1" creationId="{F5AF3CF6-35C1-1E79-D7CB-C9F5FCDAA71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2" creationId="{ADA908F0-70DE-C57D-350E-64CAF4859D88}"/>
          </ac:spMkLst>
        </pc:spChg>
        <pc:spChg chg="mod">
          <ac:chgData name="Rikard Larsson" userId="7f66aacf32806e64" providerId="LiveId" clId="{E0778A1E-D827-4224-A60C-32F3514D9223}" dt="2023-03-30T19:01:09.925" v="3096" actId="1038"/>
          <ac:spMkLst>
            <pc:docMk/>
            <pc:sldMk cId="1748760876" sldId="256"/>
            <ac:spMk id="585" creationId="{0A41E892-F229-CC8B-6E7B-8157F38907FA}"/>
          </ac:spMkLst>
        </pc:spChg>
        <pc:spChg chg="mod">
          <ac:chgData name="Rikard Larsson" userId="7f66aacf32806e64" providerId="LiveId" clId="{E0778A1E-D827-4224-A60C-32F3514D9223}" dt="2023-03-30T19:10:17.190" v="3231" actId="1035"/>
          <ac:spMkLst>
            <pc:docMk/>
            <pc:sldMk cId="1748760876" sldId="256"/>
            <ac:spMk id="589" creationId="{28AFB0DE-4896-33F3-4B13-D950D595DF31}"/>
          </ac:spMkLst>
        </pc:spChg>
        <pc:spChg chg="mod">
          <ac:chgData name="Rikard Larsson" userId="7f66aacf32806e64" providerId="LiveId" clId="{E0778A1E-D827-4224-A60C-32F3514D9223}" dt="2023-03-30T18:59:47.278" v="3086" actId="12789"/>
          <ac:spMkLst>
            <pc:docMk/>
            <pc:sldMk cId="1748760876" sldId="256"/>
            <ac:spMk id="592" creationId="{09D92176-2F0A-12D1-A5A9-30FBE49D433B}"/>
          </ac:spMkLst>
        </pc:spChg>
        <pc:spChg chg="mod">
          <ac:chgData name="Rikard Larsson" userId="7f66aacf32806e64" providerId="LiveId" clId="{E0778A1E-D827-4224-A60C-32F3514D9223}" dt="2023-03-30T18:59:23.432" v="3083" actId="1076"/>
          <ac:spMkLst>
            <pc:docMk/>
            <pc:sldMk cId="1748760876" sldId="256"/>
            <ac:spMk id="593" creationId="{8AE476DB-F47B-EAE4-2BE1-AEACC17F5DC3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5" creationId="{23DE06B3-6124-2688-8C0C-316EE54A1606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6" creationId="{7FB354CB-0543-D20A-F51A-E675422A121E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7" creationId="{E9AAB667-15ED-F3DA-337F-1C74A11D9999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8" creationId="{8FEEFF97-6948-B47F-9FD9-33D29D787077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9" creationId="{E351BEB6-4223-43EB-DBF9-7BBDE87EFB9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0" creationId="{AC4F76F4-BEA5-B220-0301-920EFA74D47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1" creationId="{76CCEEE1-547A-9245-B477-9DF70AA460C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2" creationId="{34E20DE6-688C-EEE1-5D42-D7A7A4055AA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3" creationId="{86E4453E-E299-BBCA-8066-52629F13414D}"/>
          </ac:spMkLst>
        </pc:spChg>
        <pc:spChg chg="del mod">
          <ac:chgData name="Rikard Larsson" userId="7f66aacf32806e64" providerId="LiveId" clId="{E0778A1E-D827-4224-A60C-32F3514D9223}" dt="2023-03-30T18:55:52.867" v="3044" actId="478"/>
          <ac:spMkLst>
            <pc:docMk/>
            <pc:sldMk cId="1748760876" sldId="256"/>
            <ac:spMk id="604" creationId="{723E6E76-72B3-04ED-142A-78B3B84381C9}"/>
          </ac:spMkLst>
        </pc:spChg>
        <pc:spChg chg="mod">
          <ac:chgData name="Rikard Larsson" userId="7f66aacf32806e64" providerId="LiveId" clId="{E0778A1E-D827-4224-A60C-32F3514D9223}" dt="2023-03-30T19:01:09.925" v="3096" actId="1038"/>
          <ac:spMkLst>
            <pc:docMk/>
            <pc:sldMk cId="1748760876" sldId="256"/>
            <ac:spMk id="605" creationId="{916F3321-82DD-7028-A4E9-FEB6F8CDB0AB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6" creationId="{7E5F502D-1066-79B0-3133-1431E888B069}"/>
          </ac:spMkLst>
        </pc:spChg>
        <pc:spChg chg="add mod">
          <ac:chgData name="Rikard Larsson" userId="7f66aacf32806e64" providerId="LiveId" clId="{E0778A1E-D827-4224-A60C-32F3514D9223}" dt="2023-03-30T18:59:47.278" v="3086" actId="12789"/>
          <ac:spMkLst>
            <pc:docMk/>
            <pc:sldMk cId="1748760876" sldId="256"/>
            <ac:spMk id="607" creationId="{35076C39-173A-5ED7-367A-481433BCBAAF}"/>
          </ac:spMkLst>
        </pc:spChg>
        <pc:spChg chg="add mod">
          <ac:chgData name="Rikard Larsson" userId="7f66aacf32806e64" providerId="LiveId" clId="{E0778A1E-D827-4224-A60C-32F3514D9223}" dt="2023-03-30T18:59:00.163" v="3081" actId="1076"/>
          <ac:spMkLst>
            <pc:docMk/>
            <pc:sldMk cId="1748760876" sldId="256"/>
            <ac:spMk id="608" creationId="{7D9C90ED-8BBF-B9F7-9E5A-7FCA5EF9B1ED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2" creationId="{EC902D8E-6E6C-BD34-EF01-6D3209EBED43}"/>
          </ac:spMkLst>
        </pc:spChg>
        <pc:spChg chg="del mod topLvl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3" creationId="{31DB1EEE-5BB0-2E6E-166B-F19148D311EF}"/>
          </ac:spMkLst>
        </pc:spChg>
        <pc:spChg chg="mod">
          <ac:chgData name="Rikard Larsson" userId="7f66aacf32806e64" providerId="LiveId" clId="{E0778A1E-D827-4224-A60C-32F3514D9223}" dt="2023-04-03T20:11:32.121" v="3600" actId="20577"/>
          <ac:spMkLst>
            <pc:docMk/>
            <pc:sldMk cId="1748760876" sldId="256"/>
            <ac:spMk id="615" creationId="{F9F87637-80B4-73D8-3BBF-D6687EB2CF85}"/>
          </ac:spMkLst>
        </pc:spChg>
        <pc:spChg chg="mod">
          <ac:chgData name="Rikard Larsson" userId="7f66aacf32806e64" providerId="LiveId" clId="{E0778A1E-D827-4224-A60C-32F3514D9223}" dt="2023-03-30T19:10:05.779" v="3226" actId="1035"/>
          <ac:spMkLst>
            <pc:docMk/>
            <pc:sldMk cId="1748760876" sldId="256"/>
            <ac:spMk id="617" creationId="{EB2B40E6-192E-DC56-8CC5-70FF7D2CEBBA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0" creationId="{813FC00F-B550-B78E-8A67-9CD2F0E16451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1" creationId="{81076757-0CC4-DDB9-78B0-D4339848EA7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3" creationId="{41FC55A5-50EE-A985-37B4-897619ADD61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4" creationId="{6F6B19D9-0921-A9BA-8B42-78AD6373665B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5" creationId="{A01EFF41-34BD-404C-90EF-2896BD7EE442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6" creationId="{FC88813D-C8BC-8889-0269-75292956DC2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7" creationId="{D0AA5CA6-BD26-3B7F-36E1-CC15B7705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8" creationId="{6B90D008-F182-86A0-DBB7-555BBD69BA2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9" creationId="{209712A1-7D0D-1D36-8FBB-1086DB28CE0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0" creationId="{3E6F6AE2-C69A-6E86-7045-C03D8539CBF9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1" creationId="{87B0BAFB-28FC-1431-DFBE-D4A3322E6D72}"/>
          </ac:spMkLst>
        </pc:spChg>
        <pc:spChg chg="mod">
          <ac:chgData name="Rikard Larsson" userId="7f66aacf32806e64" providerId="LiveId" clId="{E0778A1E-D827-4224-A60C-32F3514D9223}" dt="2023-04-03T20:11:21.717" v="3594" actId="1076"/>
          <ac:spMkLst>
            <pc:docMk/>
            <pc:sldMk cId="1748760876" sldId="256"/>
            <ac:spMk id="632" creationId="{581C2BA7-D1BE-6590-1852-891D1D0EC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3" creationId="{06AFA620-DC4E-344C-0441-F2C46194789D}"/>
          </ac:spMkLst>
        </pc:spChg>
        <pc:spChg chg="add mod ord">
          <ac:chgData name="Rikard Larsson" userId="7f66aacf32806e64" providerId="LiveId" clId="{E0778A1E-D827-4224-A60C-32F3514D9223}" dt="2023-03-30T19:08:56.494" v="3170" actId="167"/>
          <ac:spMkLst>
            <pc:docMk/>
            <pc:sldMk cId="1748760876" sldId="256"/>
            <ac:spMk id="634" creationId="{71850B4D-15F6-7271-A48B-0663269D68B9}"/>
          </ac:spMkLst>
        </pc:spChg>
        <pc:spChg chg="add del mod">
          <ac:chgData name="Rikard Larsson" userId="7f66aacf32806e64" providerId="LiveId" clId="{E0778A1E-D827-4224-A60C-32F3514D9223}" dt="2023-03-30T19:13:41.640" v="3304" actId="478"/>
          <ac:spMkLst>
            <pc:docMk/>
            <pc:sldMk cId="1748760876" sldId="256"/>
            <ac:spMk id="635" creationId="{063DCCAB-2E13-15DF-050B-4CEAEBF493A2}"/>
          </ac:spMkLst>
        </pc:spChg>
        <pc:spChg chg="add mod">
          <ac:chgData name="Rikard Larsson" userId="7f66aacf32806e64" providerId="LiveId" clId="{E0778A1E-D827-4224-A60C-32F3514D9223}" dt="2023-03-30T19:28:18.129" v="3478"/>
          <ac:spMkLst>
            <pc:docMk/>
            <pc:sldMk cId="1748760876" sldId="256"/>
            <ac:spMk id="637" creationId="{7CCC6191-A70D-8724-DA02-95BB94B649B2}"/>
          </ac:spMkLst>
        </pc:spChg>
        <pc:spChg chg="add mod">
          <ac:chgData name="Rikard Larsson" userId="7f66aacf32806e64" providerId="LiveId" clId="{E0778A1E-D827-4224-A60C-32F3514D9223}" dt="2023-03-30T19:29:25.814" v="3492" actId="1076"/>
          <ac:spMkLst>
            <pc:docMk/>
            <pc:sldMk cId="1748760876" sldId="256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3-30T19:24:26.577" v="3400" actId="14100"/>
          <ac:spMkLst>
            <pc:docMk/>
            <pc:sldMk cId="1748760876" sldId="256"/>
            <ac:spMk id="640" creationId="{D2414C43-886E-1A48-3E5F-B1E1A97A23E4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1" creationId="{F603BF30-C3AC-C3CA-8374-8BEC4251814D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6" creationId="{589879CD-08B3-C7C8-90E4-A4E5B082949D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7" creationId="{5AD44A5F-69BE-A2AA-E20D-AB6ACF2E2825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8" creationId="{F8787525-65A2-B8E9-53B7-093FBBD411BD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9" creationId="{2C7C92FB-50C0-178B-C41A-BBF9B427F48B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50" creationId="{22203A9D-FD53-3BFF-DAC2-E62ED9ADA96A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51" creationId="{1C2D2AC5-34F4-9AF6-04DE-0A37592AC5CD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52" creationId="{1E60E1DC-6A35-7C40-10A0-DDA361D7BEE2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53" creationId="{F47A8D9D-3C76-C1FA-ABE8-FCBC42B20540}"/>
          </ac:spMkLst>
        </pc:spChg>
        <pc:spChg chg="add mod">
          <ac:chgData name="Rikard Larsson" userId="7f66aacf32806e64" providerId="LiveId" clId="{E0778A1E-D827-4224-A60C-32F3514D9223}" dt="2023-04-01T07:36:48.802" v="3591" actId="14100"/>
          <ac:spMkLst>
            <pc:docMk/>
            <pc:sldMk cId="1748760876" sldId="256"/>
            <ac:spMk id="654" creationId="{6B4C1196-FF58-A8DA-C218-252DE72C5F87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5" creationId="{0385A3FF-1205-0E66-B683-1B9BC16F9843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6" creationId="{37C4948D-8B87-6E6E-632A-8AD52903AA26}"/>
          </ac:spMkLst>
        </pc:spChg>
        <pc:spChg chg="add mod">
          <ac:chgData name="Rikard Larsson" userId="7f66aacf32806e64" providerId="LiveId" clId="{E0778A1E-D827-4224-A60C-32F3514D9223}" dt="2023-04-03T20:11:49.565" v="3602" actId="1076"/>
          <ac:spMkLst>
            <pc:docMk/>
            <pc:sldMk cId="1748760876" sldId="256"/>
            <ac:spMk id="657" creationId="{C48D52A2-5D82-475F-E422-59334062445F}"/>
          </ac:spMkLst>
        </pc:spChg>
        <pc:spChg chg="add mod">
          <ac:chgData name="Rikard Larsson" userId="7f66aacf32806e64" providerId="LiveId" clId="{E0778A1E-D827-4224-A60C-32F3514D9223}" dt="2023-04-03T20:11:58.785" v="3611" actId="20577"/>
          <ac:spMkLst>
            <pc:docMk/>
            <pc:sldMk cId="1748760876" sldId="256"/>
            <ac:spMk id="658" creationId="{89BFB59C-E3E1-F841-FCC0-CDE1E5D1623F}"/>
          </ac:spMkLst>
        </pc:spChg>
        <pc:grpChg chg="del mod">
          <ac:chgData name="Rikard Larsson" userId="7f66aacf32806e64" providerId="LiveId" clId="{E0778A1E-D827-4224-A60C-32F3514D9223}" dt="2023-03-23T19:59:36.291" v="588" actId="478"/>
          <ac:grpSpMkLst>
            <pc:docMk/>
            <pc:sldMk cId="1748760876" sldId="256"/>
            <ac:grpSpMk id="34" creationId="{43D6DF91-E16B-B68F-DE68-15378570B603}"/>
          </ac:grpSpMkLst>
        </pc:grpChg>
        <pc:grpChg chg="del">
          <ac:chgData name="Rikard Larsson" userId="7f66aacf32806e64" providerId="LiveId" clId="{E0778A1E-D827-4224-A60C-32F3514D9223}" dt="2023-03-23T19:59:32.545" v="587" actId="478"/>
          <ac:grpSpMkLst>
            <pc:docMk/>
            <pc:sldMk cId="1748760876" sldId="256"/>
            <ac:grpSpMk id="39" creationId="{7B814BE3-C946-7B6B-261D-68ECFB18B046}"/>
          </ac:grpSpMkLst>
        </pc:grpChg>
        <pc:grpChg chg="del mod">
          <ac:chgData name="Rikard Larsson" userId="7f66aacf32806e64" providerId="LiveId" clId="{E0778A1E-D827-4224-A60C-32F3514D9223}" dt="2023-03-23T19:59:28.865" v="586" actId="478"/>
          <ac:grpSpMkLst>
            <pc:docMk/>
            <pc:sldMk cId="1748760876" sldId="256"/>
            <ac:grpSpMk id="52" creationId="{30ADE1B5-34A2-F99B-D1CA-FA1AFC49A1F1}"/>
          </ac:grpSpMkLst>
        </pc:grpChg>
        <pc:grpChg chg="del">
          <ac:chgData name="Rikard Larsson" userId="7f66aacf32806e64" providerId="LiveId" clId="{E0778A1E-D827-4224-A60C-32F3514D9223}" dt="2023-03-23T19:59:21.665" v="585" actId="478"/>
          <ac:grpSpMkLst>
            <pc:docMk/>
            <pc:sldMk cId="1748760876" sldId="256"/>
            <ac:grpSpMk id="53" creationId="{42241F94-544C-6B26-99D9-6D45CDAF6E35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3" creationId="{8E30597A-708C-553C-15D9-1133A3892E64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4" creationId="{03FBC78B-501B-BDFE-289B-6FA3C44F2A8B}"/>
          </ac:grpSpMkLst>
        </pc:grpChg>
        <pc:grpChg chg="add del mod ord">
          <ac:chgData name="Rikard Larsson" userId="7f66aacf32806e64" providerId="LiveId" clId="{E0778A1E-D827-4224-A60C-32F3514D9223}" dt="2023-03-29T22:01:53.535" v="2564" actId="478"/>
          <ac:grpSpMkLst>
            <pc:docMk/>
            <pc:sldMk cId="1748760876" sldId="256"/>
            <ac:grpSpMk id="76" creationId="{4E962923-34DE-E565-7AE0-DFF16F40D693}"/>
          </ac:grpSpMkLst>
        </pc:grpChg>
        <pc:grpChg chg="add del mod">
          <ac:chgData name="Rikard Larsson" userId="7f66aacf32806e64" providerId="LiveId" clId="{E0778A1E-D827-4224-A60C-32F3514D9223}" dt="2023-03-23T19:38:13.746" v="275"/>
          <ac:grpSpMkLst>
            <pc:docMk/>
            <pc:sldMk cId="1748760876" sldId="256"/>
            <ac:grpSpMk id="77" creationId="{66C50BF0-B652-E4DB-1B83-049884E08478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83" creationId="{4DE88439-C1CC-B506-8479-E6E94DD3304E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83" creationId="{C989F53E-2F0D-0E0D-DB44-73EA2145DA41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2" creationId="{38EB0736-1B65-DD3B-B772-7C98130E844E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5" creationId="{B98CB23E-BF67-FEA3-3453-A89C8CB1B958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96" creationId="{DBC4A309-C5DF-BCB8-DEF8-560031E27D8A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8" creationId="{A336F1ED-CB13-B448-FA32-52FF65482EF3}"/>
          </ac:grpSpMkLst>
        </pc:grpChg>
        <pc:grpChg chg="add del mod ord">
          <ac:chgData name="Rikard Larsson" userId="7f66aacf32806e64" providerId="LiveId" clId="{E0778A1E-D827-4224-A60C-32F3514D9223}" dt="2023-03-29T22:01:28.168" v="2549" actId="478"/>
          <ac:grpSpMkLst>
            <pc:docMk/>
            <pc:sldMk cId="1748760876" sldId="256"/>
            <ac:grpSpMk id="101" creationId="{AB55A39C-EC8D-56FB-F8CA-C28331B73123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104" creationId="{CBBFEA49-535A-BFC7-AA5B-D77A1AC77F93}"/>
          </ac:grpSpMkLst>
        </pc:grpChg>
        <pc:grpChg chg="add del mod">
          <ac:chgData name="Rikard Larsson" userId="7f66aacf32806e64" providerId="LiveId" clId="{E0778A1E-D827-4224-A60C-32F3514D9223}" dt="2023-03-29T21:43:31.107" v="2236" actId="478"/>
          <ac:grpSpMkLst>
            <pc:docMk/>
            <pc:sldMk cId="1748760876" sldId="256"/>
            <ac:grpSpMk id="127" creationId="{0FEF3F79-C351-26E9-F376-419EDF4A2C12}"/>
          </ac:grpSpMkLst>
        </pc:grpChg>
        <pc:grpChg chg="add mod">
          <ac:chgData name="Rikard Larsson" userId="7f66aacf32806e64" providerId="LiveId" clId="{E0778A1E-D827-4224-A60C-32F3514D9223}" dt="2023-03-29T21:43:11.141" v="2232" actId="164"/>
          <ac:grpSpMkLst>
            <pc:docMk/>
            <pc:sldMk cId="1748760876" sldId="256"/>
            <ac:grpSpMk id="136" creationId="{F2F93B3E-A29E-3298-44D7-E18FC9A6DBCD}"/>
          </ac:grpSpMkLst>
        </pc:grpChg>
        <pc:grpChg chg="del mod">
          <ac:chgData name="Rikard Larsson" userId="7f66aacf32806e64" providerId="LiveId" clId="{E0778A1E-D827-4224-A60C-32F3514D9223}" dt="2023-03-23T20:00:01.881" v="593" actId="478"/>
          <ac:grpSpMkLst>
            <pc:docMk/>
            <pc:sldMk cId="1748760876" sldId="256"/>
            <ac:grpSpMk id="145" creationId="{2E99EDA3-3B1F-E00C-C265-A44F2F39CBAC}"/>
          </ac:grpSpMkLst>
        </pc:grpChg>
        <pc:grpChg chg="add del mod ord">
          <ac:chgData name="Rikard Larsson" userId="7f66aacf32806e64" providerId="LiveId" clId="{E0778A1E-D827-4224-A60C-32F3514D9223}" dt="2023-03-29T21:59:11.948" v="2497" actId="478"/>
          <ac:grpSpMkLst>
            <pc:docMk/>
            <pc:sldMk cId="1748760876" sldId="256"/>
            <ac:grpSpMk id="150" creationId="{DDAF3BBA-744E-ACF4-20E6-5D34E0771BA8}"/>
          </ac:grpSpMkLst>
        </pc:grpChg>
        <pc:grpChg chg="add del mod ord">
          <ac:chgData name="Rikard Larsson" userId="7f66aacf32806e64" providerId="LiveId" clId="{E0778A1E-D827-4224-A60C-32F3514D9223}" dt="2023-03-29T21:43:20.212" v="2235" actId="478"/>
          <ac:grpSpMkLst>
            <pc:docMk/>
            <pc:sldMk cId="1748760876" sldId="256"/>
            <ac:grpSpMk id="157" creationId="{59CB339C-FF17-687A-8546-388EBD0D4A8F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3" creationId="{81F6AC7C-6C04-0176-55FD-A600469E0A3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4" creationId="{4B31D6F0-A709-65FC-F604-5BFCCBB99B99}"/>
          </ac:grpSpMkLst>
        </pc:grpChg>
        <pc:grpChg chg="mod">
          <ac:chgData name="Rikard Larsson" userId="7f66aacf32806e64" providerId="LiveId" clId="{E0778A1E-D827-4224-A60C-32F3514D9223}" dt="2023-03-29T21:43:40.971" v="2238"/>
          <ac:grpSpMkLst>
            <pc:docMk/>
            <pc:sldMk cId="1748760876" sldId="256"/>
            <ac:grpSpMk id="187" creationId="{90F883FC-EC70-DDE9-2990-D29B0401DEF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98" creationId="{189A7A68-0DA0-8D09-B0EF-34BD22C30E6C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01" creationId="{5F261D46-D23E-79C1-076E-18E6337FFA6A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12" creationId="{351140FE-6CEB-06DC-C786-4A7583B6C132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15" creationId="{4AC69A7E-3B8E-42AA-34FA-2B4FFC7E15D6}"/>
          </ac:grpSpMkLst>
        </pc:grpChg>
        <pc:grpChg chg="add del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26" creationId="{ECB3FE5D-90E7-94A1-CFCD-C882575D098D}"/>
          </ac:grpSpMkLst>
        </pc:grpChg>
        <pc:grpChg chg="del mod">
          <ac:chgData name="Rikard Larsson" userId="7f66aacf32806e64" providerId="LiveId" clId="{E0778A1E-D827-4224-A60C-32F3514D9223}" dt="2023-03-29T21:48:22.466" v="2312" actId="478"/>
          <ac:grpSpMkLst>
            <pc:docMk/>
            <pc:sldMk cId="1748760876" sldId="256"/>
            <ac:grpSpMk id="229" creationId="{1BDA864C-A40E-E12E-813E-22A8C1A2D04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40" creationId="{E20DAD67-AE8A-F832-6E6D-C96CD387C459}"/>
          </ac:grpSpMkLst>
        </pc:grpChg>
        <pc:grpChg chg="del mod">
          <ac:chgData name="Rikard Larsson" userId="7f66aacf32806e64" providerId="LiveId" clId="{E0778A1E-D827-4224-A60C-32F3514D9223}" dt="2023-03-29T21:51:28.635" v="2369" actId="478"/>
          <ac:grpSpMkLst>
            <pc:docMk/>
            <pc:sldMk cId="1748760876" sldId="256"/>
            <ac:grpSpMk id="243" creationId="{86D78D31-0E1A-990C-A6D5-A289C29E413C}"/>
          </ac:grpSpMkLst>
        </pc:grpChg>
        <pc:grpChg chg="add del mod">
          <ac:chgData name="Rikard Larsson" userId="7f66aacf32806e64" providerId="LiveId" clId="{E0778A1E-D827-4224-A60C-32F3514D9223}" dt="2023-03-29T21:50:43.315" v="2345"/>
          <ac:grpSpMkLst>
            <pc:docMk/>
            <pc:sldMk cId="1748760876" sldId="256"/>
            <ac:grpSpMk id="254" creationId="{A6D3921B-F099-EBE8-AED9-24BAC90D5914}"/>
          </ac:grpSpMkLst>
        </pc:grpChg>
        <pc:grpChg chg="mod">
          <ac:chgData name="Rikard Larsson" userId="7f66aacf32806e64" providerId="LiveId" clId="{E0778A1E-D827-4224-A60C-32F3514D9223}" dt="2023-03-29T21:50:41.915" v="2344"/>
          <ac:grpSpMkLst>
            <pc:docMk/>
            <pc:sldMk cId="1748760876" sldId="256"/>
            <ac:grpSpMk id="257" creationId="{F0263FFD-8A54-F50E-6468-0A37B29DD31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68" creationId="{4140C8B7-5572-C998-49DF-3596DC55AE25}"/>
          </ac:grpSpMkLst>
        </pc:grpChg>
        <pc:grpChg chg="mod">
          <ac:chgData name="Rikard Larsson" userId="7f66aacf32806e64" providerId="LiveId" clId="{E0778A1E-D827-4224-A60C-32F3514D9223}" dt="2023-03-29T21:50:46.671" v="2347"/>
          <ac:grpSpMkLst>
            <pc:docMk/>
            <pc:sldMk cId="1748760876" sldId="256"/>
            <ac:grpSpMk id="271" creationId="{977D44A1-631E-ED2D-DDED-DBB2A3DC184C}"/>
          </ac:grpSpMkLst>
        </pc:grpChg>
        <pc:grpChg chg="add mod">
          <ac:chgData name="Rikard Larsson" userId="7f66aacf32806e64" providerId="LiveId" clId="{E0778A1E-D827-4224-A60C-32F3514D9223}" dt="2023-03-29T21:54:15.876" v="2397" actId="164"/>
          <ac:grpSpMkLst>
            <pc:docMk/>
            <pc:sldMk cId="1748760876" sldId="256"/>
            <ac:grpSpMk id="282" creationId="{8D7F5971-1B40-6DF8-3730-BA25A5329DD2}"/>
          </ac:grpSpMkLst>
        </pc:grpChg>
        <pc:grpChg chg="add mod topLvl">
          <ac:chgData name="Rikard Larsson" userId="7f66aacf32806e64" providerId="LiveId" clId="{E0778A1E-D827-4224-A60C-32F3514D9223}" dt="2023-03-29T22:11:07.118" v="2752" actId="164"/>
          <ac:grpSpMkLst>
            <pc:docMk/>
            <pc:sldMk cId="1748760876" sldId="256"/>
            <ac:grpSpMk id="284" creationId="{CCC72B6F-136D-3D0E-FD5E-63D1D5FF04C7}"/>
          </ac:grpSpMkLst>
        </pc:grpChg>
        <pc:grpChg chg="add del mod ord">
          <ac:chgData name="Rikard Larsson" userId="7f66aacf32806e64" providerId="LiveId" clId="{E0778A1E-D827-4224-A60C-32F3514D9223}" dt="2023-03-29T22:04:00.580" v="2607" actId="478"/>
          <ac:grpSpMkLst>
            <pc:docMk/>
            <pc:sldMk cId="1748760876" sldId="256"/>
            <ac:grpSpMk id="287" creationId="{8FBD0558-89F7-2EA7-4580-3D08D4C590D6}"/>
          </ac:grpSpMkLst>
        </pc:grpChg>
        <pc:grpChg chg="add mod">
          <ac:chgData name="Rikard Larsson" userId="7f66aacf32806e64" providerId="LiveId" clId="{E0778A1E-D827-4224-A60C-32F3514D9223}" dt="2023-03-30T19:15:19.684" v="3328" actId="1076"/>
          <ac:grpSpMkLst>
            <pc:docMk/>
            <pc:sldMk cId="1748760876" sldId="256"/>
            <ac:grpSpMk id="288" creationId="{BD948EB5-45A1-A13A-BC20-6B8141BFD193}"/>
          </ac:grpSpMkLst>
        </pc:grpChg>
        <pc:grpChg chg="add mod">
          <ac:chgData name="Rikard Larsson" userId="7f66aacf32806e64" providerId="LiveId" clId="{E0778A1E-D827-4224-A60C-32F3514D9223}" dt="2023-03-30T19:09:45.863" v="3196" actId="1035"/>
          <ac:grpSpMkLst>
            <pc:docMk/>
            <pc:sldMk cId="1748760876" sldId="256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0" creationId="{1265A1B4-5C70-256A-4D95-1EBD464B3A67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1" creationId="{0ED42CE4-C5CF-E5B0-0FA1-F9E08E1009AB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2" creationId="{D9574FD6-EFF4-4220-E800-35116FA4CEF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3" creationId="{A6E84CDC-5188-BB3B-BAAA-8B415D803CA1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4" creationId="{4AD8CD6B-4AD1-075B-1E01-EBA8B5F22612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9" creationId="{AB9D54AB-A78E-5FB2-65DC-8EBE3BEBED7E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12" creationId="{D845C98D-2CDC-3C49-F8FD-059C32278B49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25" creationId="{B65FC1D1-D0D4-E226-34F6-8E525B998B6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38" creationId="{9F2D925C-F97F-9CA0-3A3C-746EEE633755}"/>
          </ac:grpSpMkLst>
        </pc:grpChg>
        <pc:grpChg chg="add mod">
          <ac:chgData name="Rikard Larsson" userId="7f66aacf32806e64" providerId="LiveId" clId="{E0778A1E-D827-4224-A60C-32F3514D9223}" dt="2023-03-30T19:15:39.500" v="3332" actId="1076"/>
          <ac:grpSpMkLst>
            <pc:docMk/>
            <pc:sldMk cId="1748760876" sldId="256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1" creationId="{8F18355D-3304-8053-B8DA-22D1E510418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2" creationId="{58BF21AD-4603-09E5-EE67-1F58A1E3D4B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3" creationId="{9488EBCC-780A-2178-AA86-3A9244D46872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4" creationId="{3F349020-DF2F-FD16-4439-4A8BCBEBC3DB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5" creationId="{4ED735DB-2968-067E-833C-4CD5535BFD7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60" creationId="{A9015B3A-76D1-F70A-997E-47F748C4DDE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73" creationId="{580F042F-9BFE-CA6B-B983-93849C1AD18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86" creationId="{BF8D84EE-9DC7-5373-C642-A1565307DD5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99" creationId="{9CDCC73E-FCCE-B00A-E20A-5B51946DAC10}"/>
          </ac:grpSpMkLst>
        </pc:grpChg>
        <pc:grpChg chg="add mod">
          <ac:chgData name="Rikard Larsson" userId="7f66aacf32806e64" providerId="LiveId" clId="{E0778A1E-D827-4224-A60C-32F3514D9223}" dt="2023-03-30T15:10:52.100" v="2786" actId="164"/>
          <ac:grpSpMkLst>
            <pc:docMk/>
            <pc:sldMk cId="1748760876" sldId="256"/>
            <ac:grpSpMk id="410" creationId="{77637AB8-515F-5418-5E9D-2B52C878CF7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1" creationId="{A98980C0-B425-A655-A1AA-08D1BCB0B70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3" creationId="{18347132-21D8-1AF4-BB44-FC8497CB6E4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5" creationId="{A5F41275-61B0-AE7A-17AF-20F38289931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6" creationId="{70E1DE61-0000-30C6-E0BB-01F16F5714F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9" creationId="{CC1AA827-76E6-05BA-E29F-6B6A8B1B416D}"/>
          </ac:grpSpMkLst>
        </pc:grpChg>
        <pc:grpChg chg="add mod">
          <ac:chgData name="Rikard Larsson" userId="7f66aacf32806e64" providerId="LiveId" clId="{E0778A1E-D827-4224-A60C-32F3514D9223}" dt="2023-03-30T19:11:06.037" v="3276" actId="1037"/>
          <ac:grpSpMkLst>
            <pc:docMk/>
            <pc:sldMk cId="1748760876" sldId="256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3" creationId="{AC916214-F304-096A-7801-C6DDEEED5B5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4" creationId="{9ADE69FC-3CE7-6EB8-5D70-297EB04FA14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5" creationId="{8FE7889F-A3A1-F877-282A-D436600C5F8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6" creationId="{9F9E0F89-FA32-4237-3716-716805390481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7" creationId="{731EDB6B-D72D-A690-018C-4F1B33945D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42" creationId="{78F7AEC4-E64D-E69D-3CD5-A78B8BA2EB4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55" creationId="{C06770F3-345E-2089-52AB-AE1C0B4662CA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68" creationId="{3BC91468-3771-6E61-06FC-084F89DC3E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81" creationId="{FD754606-A8E3-C22B-96EA-F154A76FA7B6}"/>
          </ac:grpSpMkLst>
        </pc:grpChg>
        <pc:grpChg chg="add mod ord">
          <ac:chgData name="Rikard Larsson" userId="7f66aacf32806e64" providerId="LiveId" clId="{E0778A1E-D827-4224-A60C-32F3514D9223}" dt="2023-03-29T22:12:09.459" v="2760" actId="164"/>
          <ac:grpSpMkLst>
            <pc:docMk/>
            <pc:sldMk cId="1748760876" sldId="256"/>
            <ac:grpSpMk id="497" creationId="{5136CD23-DB4F-E7D4-6A66-629C8B3A7CDF}"/>
          </ac:grpSpMkLst>
        </pc:grpChg>
        <pc:grpChg chg="add del mod">
          <ac:chgData name="Rikard Larsson" userId="7f66aacf32806e64" providerId="LiveId" clId="{E0778A1E-D827-4224-A60C-32F3514D9223}" dt="2023-03-30T17:00:51.813" v="2972" actId="478"/>
          <ac:grpSpMkLst>
            <pc:docMk/>
            <pc:sldMk cId="1748760876" sldId="256"/>
            <ac:grpSpMk id="498" creationId="{4DF7B558-FAF0-D0F9-CC42-B2CA755310C2}"/>
          </ac:grpSpMkLst>
        </pc:grpChg>
        <pc:grpChg chg="add del mod">
          <ac:chgData name="Rikard Larsson" userId="7f66aacf32806e64" providerId="LiveId" clId="{E0778A1E-D827-4224-A60C-32F3514D9223}" dt="2023-03-30T19:19:54.686" v="3335" actId="478"/>
          <ac:grpSpMkLst>
            <pc:docMk/>
            <pc:sldMk cId="1748760876" sldId="256"/>
            <ac:grpSpMk id="499" creationId="{AB05E4DB-04DC-DF57-69E0-DBA0DCE8C390}"/>
          </ac:grpSpMkLst>
        </pc:grpChg>
        <pc:grpChg chg="add del mod">
          <ac:chgData name="Rikard Larsson" userId="7f66aacf32806e64" providerId="LiveId" clId="{E0778A1E-D827-4224-A60C-32F3514D9223}" dt="2023-03-30T15:13:43.773" v="2811" actId="165"/>
          <ac:grpSpMkLst>
            <pc:docMk/>
            <pc:sldMk cId="1748760876" sldId="256"/>
            <ac:grpSpMk id="503" creationId="{E51312BE-6F91-8034-8571-44CEEE9586AE}"/>
          </ac:grpSpMkLst>
        </pc:grpChg>
        <pc:grpChg chg="add mod topLvl">
          <ac:chgData name="Rikard Larsson" userId="7f66aacf32806e64" providerId="LiveId" clId="{E0778A1E-D827-4224-A60C-32F3514D9223}" dt="2023-03-30T19:21:18.794" v="3339" actId="164"/>
          <ac:grpSpMkLst>
            <pc:docMk/>
            <pc:sldMk cId="1748760876" sldId="256"/>
            <ac:grpSpMk id="504" creationId="{4679C13C-1CEC-517F-72FA-A9220C734C37}"/>
          </ac:grpSpMkLst>
        </pc:grpChg>
        <pc:grpChg chg="add mod topLvl">
          <ac:chgData name="Rikard Larsson" userId="7f66aacf32806e64" providerId="LiveId" clId="{E0778A1E-D827-4224-A60C-32F3514D9223}" dt="2023-03-30T19:21:18.794" v="3339" actId="164"/>
          <ac:grpSpMkLst>
            <pc:docMk/>
            <pc:sldMk cId="1748760876" sldId="256"/>
            <ac:grpSpMk id="507" creationId="{7F13865B-E594-BAD5-AA0C-47E851A93751}"/>
          </ac:grpSpMkLst>
        </pc:grpChg>
        <pc:grpChg chg="add mod topLvl">
          <ac:chgData name="Rikard Larsson" userId="7f66aacf32806e64" providerId="LiveId" clId="{E0778A1E-D827-4224-A60C-32F3514D9223}" dt="2023-03-30T19:21:18.794" v="3339" actId="164"/>
          <ac:grpSpMkLst>
            <pc:docMk/>
            <pc:sldMk cId="1748760876" sldId="256"/>
            <ac:grpSpMk id="510" creationId="{FE25C593-C25F-5705-9229-20FC33928AC8}"/>
          </ac:grpSpMkLst>
        </pc:grpChg>
        <pc:grpChg chg="add mod topLvl">
          <ac:chgData name="Rikard Larsson" userId="7f66aacf32806e64" providerId="LiveId" clId="{E0778A1E-D827-4224-A60C-32F3514D9223}" dt="2023-03-30T19:21:18.794" v="3339" actId="164"/>
          <ac:grpSpMkLst>
            <pc:docMk/>
            <pc:sldMk cId="1748760876" sldId="256"/>
            <ac:grpSpMk id="513" creationId="{A3D674A5-E999-D435-7001-0F52D366E659}"/>
          </ac:grpSpMkLst>
        </pc:grpChg>
        <pc:grpChg chg="add del mod">
          <ac:chgData name="Rikard Larsson" userId="7f66aacf32806e64" providerId="LiveId" clId="{E0778A1E-D827-4224-A60C-32F3514D9223}" dt="2023-03-30T19:21:13.923" v="3338" actId="165"/>
          <ac:grpSpMkLst>
            <pc:docMk/>
            <pc:sldMk cId="1748760876" sldId="256"/>
            <ac:grpSpMk id="518" creationId="{B57E98E8-8DDE-DEBE-54EE-86923171BBB7}"/>
          </ac:grpSpMkLst>
        </pc:grpChg>
        <pc:grpChg chg="add del mod">
          <ac:chgData name="Rikard Larsson" userId="7f66aacf32806e64" providerId="LiveId" clId="{E0778A1E-D827-4224-A60C-32F3514D9223}" dt="2023-03-30T19:23:25.944" v="3359" actId="478"/>
          <ac:grpSpMkLst>
            <pc:docMk/>
            <pc:sldMk cId="1748760876" sldId="256"/>
            <ac:grpSpMk id="519" creationId="{2261A91B-D47B-ADD7-C2E6-E7753207EEE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3" creationId="{A997F0F3-F8A5-B32B-CF90-6EBF2AE35FD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4" creationId="{D4A1E20C-F7C9-95A7-C99D-93ACC12B0480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5" creationId="{DC6AECAE-077E-FEB5-7E93-08044457609C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6" creationId="{4CAD2F26-1CAD-0AC2-37FC-25390EE68EBC}"/>
          </ac:grpSpMkLst>
        </pc:grpChg>
        <pc:grpChg chg="add del mod">
          <ac:chgData name="Rikard Larsson" userId="7f66aacf32806e64" providerId="LiveId" clId="{E0778A1E-D827-4224-A60C-32F3514D9223}" dt="2023-03-30T17:00:47.593" v="2971"/>
          <ac:grpSpMkLst>
            <pc:docMk/>
            <pc:sldMk cId="1748760876" sldId="256"/>
            <ac:grpSpMk id="535" creationId="{1613A932-BAD9-368C-22A2-2841D456C711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6" creationId="{0722F2E4-F156-2BF6-49F2-75E7402FFBE7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8" creationId="{78030396-D144-F4A8-3210-569E8C9371B0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0" creationId="{8D97FA26-27D7-7B6C-F38B-2207EE09777F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2" creationId="{1F498C5F-3ADC-C4D9-2C5F-BD523EED8AC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3" creationId="{3C03C8D6-D509-4455-4829-74E83422BAE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6" creationId="{61D3DD5D-82FD-176C-A2EB-D4370DF440DA}"/>
          </ac:grpSpMkLst>
        </pc:grpChg>
        <pc:grpChg chg="add del mod">
          <ac:chgData name="Rikard Larsson" userId="7f66aacf32806e64" providerId="LiveId" clId="{E0778A1E-D827-4224-A60C-32F3514D9223}" dt="2023-03-30T19:19:57.178" v="3336" actId="478"/>
          <ac:grpSpMkLst>
            <pc:docMk/>
            <pc:sldMk cId="1748760876" sldId="256"/>
            <ac:grpSpMk id="559" creationId="{2D4FFDFB-1B5D-F6A5-8E2A-3271C115C49C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0" creationId="{67919151-32AB-42A9-878A-999E0C24B760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2" creationId="{6B09F609-987C-C247-D7E0-5C23274E823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4" creationId="{790C5610-3C74-3421-A198-F66444B96AD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6" creationId="{048BD4E4-3C6D-1AFF-AE68-5F6CCFCC082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7" creationId="{4C883EF7-5081-5D3D-2A5D-B81746EA0886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70" creationId="{9367A3C0-2328-BBEB-0F38-2D5E0500CEF8}"/>
          </ac:grpSpMkLst>
        </pc:grpChg>
        <pc:grpChg chg="add mod">
          <ac:chgData name="Rikard Larsson" userId="7f66aacf32806e64" providerId="LiveId" clId="{E0778A1E-D827-4224-A60C-32F3514D9223}" dt="2023-03-30T18:58:01.176" v="3077" actId="164"/>
          <ac:grpSpMkLst>
            <pc:docMk/>
            <pc:sldMk cId="1748760876" sldId="256"/>
            <ac:grpSpMk id="583" creationId="{02AC7A49-00D7-68B4-D4DA-0A2FF657BBFF}"/>
          </ac:grpSpMkLst>
        </pc:grpChg>
        <pc:grpChg chg="del mod">
          <ac:chgData name="Rikard Larsson" userId="7f66aacf32806e64" providerId="LiveId" clId="{E0778A1E-D827-4224-A60C-32F3514D9223}" dt="2023-03-30T18:54:43.933" v="3024" actId="478"/>
          <ac:grpSpMkLst>
            <pc:docMk/>
            <pc:sldMk cId="1748760876" sldId="256"/>
            <ac:grpSpMk id="584" creationId="{2EBC0FE1-D066-FF77-4598-45055051099C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88" creationId="{6ACA9868-AFDF-8696-079C-4C8E2B61AA3A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0" creationId="{019A5BD0-B329-AED2-F3AA-6D61CBF582BD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1" creationId="{74FD3B1F-BBFA-4077-8905-8EAC89881268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4" creationId="{2D7BD3BA-33AE-298E-9ECC-8016F93DEA00}"/>
          </ac:grpSpMkLst>
        </pc:grpChg>
        <pc:grpChg chg="add mod">
          <ac:chgData name="Rikard Larsson" userId="7f66aacf32806e64" providerId="LiveId" clId="{E0778A1E-D827-4224-A60C-32F3514D9223}" dt="2023-03-30T19:11:21.840" v="3282" actId="1035"/>
          <ac:grpSpMkLst>
            <pc:docMk/>
            <pc:sldMk cId="1748760876" sldId="256"/>
            <ac:grpSpMk id="609" creationId="{FBFB6975-5B6F-8AB1-032F-25AF66A4ACAC}"/>
          </ac:grpSpMkLst>
        </pc:grpChg>
        <pc:grpChg chg="add 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0" creationId="{DBD622F5-BFDD-515A-40D5-2074DBDF2318}"/>
          </ac:grpSpMkLst>
        </pc:grpChg>
        <pc:grpChg chg="mod topLvl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4" creationId="{0716DEE2-C914-0502-E127-CFC8F209A697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6" creationId="{E7FC0136-33C8-BD54-9972-8A4837165900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8" creationId="{73F38009-9245-16B1-B8DA-536C8F98866E}"/>
          </ac:grpSpMkLst>
        </pc:grpChg>
        <pc:grpChg chg="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9" creationId="{51DD5627-0134-F294-1E99-A57E2BFFFA31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22" creationId="{FEB2E2C6-8979-A187-FD87-CE3CAC14CD8F}"/>
          </ac:grpSpMkLst>
        </pc:grpChg>
        <pc:grpChg chg="add mod">
          <ac:chgData name="Rikard Larsson" userId="7f66aacf32806e64" providerId="LiveId" clId="{E0778A1E-D827-4224-A60C-32F3514D9223}" dt="2023-03-30T19:25:16.153" v="3411" actId="1076"/>
          <ac:grpSpMkLst>
            <pc:docMk/>
            <pc:sldMk cId="1748760876" sldId="256"/>
            <ac:grpSpMk id="636" creationId="{C09A82D5-B1E5-A455-9565-BAF968BCF4BD}"/>
          </ac:grpSpMkLst>
        </pc:grpChg>
        <pc:grpChg chg="add mod">
          <ac:chgData name="Rikard Larsson" userId="7f66aacf32806e64" providerId="LiveId" clId="{E0778A1E-D827-4224-A60C-32F3514D9223}" dt="2023-03-30T19:23:50.885" v="3361"/>
          <ac:grpSpMkLst>
            <pc:docMk/>
            <pc:sldMk cId="1748760876" sldId="256"/>
            <ac:grpSpMk id="639" creationId="{8AB97C65-7761-467D-2711-A6E9FDE01B4C}"/>
          </ac:grpSpMkLst>
        </pc:grpChg>
        <pc:grpChg chg="mod">
          <ac:chgData name="Rikard Larsson" userId="7f66aacf32806e64" providerId="LiveId" clId="{E0778A1E-D827-4224-A60C-32F3514D9223}" dt="2023-03-30T19:23:50.885" v="3361"/>
          <ac:grpSpMkLst>
            <pc:docMk/>
            <pc:sldMk cId="1748760876" sldId="256"/>
            <ac:grpSpMk id="642" creationId="{E7DEDA99-BD60-7F83-1632-39B0C85B423F}"/>
          </ac:grpSpMkLst>
        </pc:grpChg>
        <pc:grpChg chg="mod">
          <ac:chgData name="Rikard Larsson" userId="7f66aacf32806e64" providerId="LiveId" clId="{E0778A1E-D827-4224-A60C-32F3514D9223}" dt="2023-03-30T19:23:50.885" v="3361"/>
          <ac:grpSpMkLst>
            <pc:docMk/>
            <pc:sldMk cId="1748760876" sldId="256"/>
            <ac:grpSpMk id="643" creationId="{50EC6EC6-E2DA-B13B-EBD1-5E23F12183E3}"/>
          </ac:grpSpMkLst>
        </pc:grpChg>
        <pc:grpChg chg="mod">
          <ac:chgData name="Rikard Larsson" userId="7f66aacf32806e64" providerId="LiveId" clId="{E0778A1E-D827-4224-A60C-32F3514D9223}" dt="2023-03-30T19:23:50.885" v="3361"/>
          <ac:grpSpMkLst>
            <pc:docMk/>
            <pc:sldMk cId="1748760876" sldId="256"/>
            <ac:grpSpMk id="644" creationId="{FF6BA8F7-0964-45D5-4C6B-FB065E93EFC5}"/>
          </ac:grpSpMkLst>
        </pc:grpChg>
        <pc:grpChg chg="mod">
          <ac:chgData name="Rikard Larsson" userId="7f66aacf32806e64" providerId="LiveId" clId="{E0778A1E-D827-4224-A60C-32F3514D9223}" dt="2023-03-30T19:23:50.885" v="3361"/>
          <ac:grpSpMkLst>
            <pc:docMk/>
            <pc:sldMk cId="1748760876" sldId="256"/>
            <ac:grpSpMk id="645" creationId="{BD4C1D1F-B665-9633-B18C-9D0FD2D29ACA}"/>
          </ac:grpSpMkLst>
        </pc:grpChg>
        <pc:cxnChg chg="add del mod topLvl">
          <ac:chgData name="Rikard Larsson" userId="7f66aacf32806e64" providerId="LiveId" clId="{E0778A1E-D827-4224-A60C-32F3514D9223}" dt="2023-03-29T22:04:00.580" v="2607" actId="478"/>
          <ac:cxnSpMkLst>
            <pc:docMk/>
            <pc:sldMk cId="1748760876" sldId="256"/>
            <ac:cxnSpMk id="286" creationId="{66D79A83-28A0-8382-3DC6-134BF8379D73}"/>
          </ac:cxnSpMkLst>
        </pc:cxnChg>
        <pc:cxnChg chg="mod">
          <ac:chgData name="Rikard Larsson" userId="7f66aacf32806e64" providerId="LiveId" clId="{E0778A1E-D827-4224-A60C-32F3514D9223}" dt="2023-03-29T22:01:16.499" v="2547"/>
          <ac:cxnSpMkLst>
            <pc:docMk/>
            <pc:sldMk cId="1748760876" sldId="256"/>
            <ac:cxnSpMk id="412" creationId="{C5F84C5D-6B0F-B494-EB5E-4A81C1C782D6}"/>
          </ac:cxnSpMkLst>
        </pc:cxnChg>
        <pc:cxnChg chg="add mod">
          <ac:chgData name="Rikard Larsson" userId="7f66aacf32806e64" providerId="LiveId" clId="{E0778A1E-D827-4224-A60C-32F3514D9223}" dt="2023-03-30T14:32:28.173" v="2767" actId="1037"/>
          <ac:cxnSpMkLst>
            <pc:docMk/>
            <pc:sldMk cId="1748760876" sldId="256"/>
            <ac:cxnSpMk id="496" creationId="{80C23216-2064-8BC7-22C6-376586140CA9}"/>
          </ac:cxnSpMkLst>
        </pc:cxnChg>
        <pc:cxnChg chg="mod">
          <ac:chgData name="Rikard Larsson" userId="7f66aacf32806e64" providerId="LiveId" clId="{E0778A1E-D827-4224-A60C-32F3514D9223}" dt="2023-03-30T17:00:45.463" v="2970"/>
          <ac:cxnSpMkLst>
            <pc:docMk/>
            <pc:sldMk cId="1748760876" sldId="256"/>
            <ac:cxnSpMk id="539" creationId="{74903525-BF7D-0176-4DA5-3712E7EEEEC4}"/>
          </ac:cxnSpMkLst>
        </pc:cxnChg>
        <pc:cxnChg chg="mod">
          <ac:chgData name="Rikard Larsson" userId="7f66aacf32806e64" providerId="LiveId" clId="{E0778A1E-D827-4224-A60C-32F3514D9223}" dt="2023-03-30T17:00:58.174" v="2974"/>
          <ac:cxnSpMkLst>
            <pc:docMk/>
            <pc:sldMk cId="1748760876" sldId="256"/>
            <ac:cxnSpMk id="563" creationId="{8443B438-EDA5-C6B4-BC79-B727F0379340}"/>
          </ac:cxnSpMkLst>
        </pc:cxnChg>
        <pc:cxnChg chg="del mod">
          <ac:chgData name="Rikard Larsson" userId="7f66aacf32806e64" providerId="LiveId" clId="{E0778A1E-D827-4224-A60C-32F3514D9223}" dt="2023-03-30T18:54:43.933" v="3024" actId="478"/>
          <ac:cxnSpMkLst>
            <pc:docMk/>
            <pc:sldMk cId="1748760876" sldId="256"/>
            <ac:cxnSpMk id="587" creationId="{7FA2E367-3A60-7A8A-EEBC-E767741FD9F9}"/>
          </ac:cxnSpMkLst>
        </pc:cxnChg>
      </pc:sldChg>
      <pc:sldChg chg="delSp modSp mod">
        <pc:chgData name="Rikard Larsson" userId="7f66aacf32806e64" providerId="LiveId" clId="{E0778A1E-D827-4224-A60C-32F3514D9223}" dt="2023-03-26T11:30:47.913" v="1507" actId="20577"/>
        <pc:sldMkLst>
          <pc:docMk/>
          <pc:sldMk cId="4169214694" sldId="257"/>
        </pc:sldMkLst>
        <pc:spChg chg="del">
          <ac:chgData name="Rikard Larsson" userId="7f66aacf32806e64" providerId="LiveId" clId="{E0778A1E-D827-4224-A60C-32F3514D9223}" dt="2023-03-26T11:29:46.456" v="1466" actId="478"/>
          <ac:spMkLst>
            <pc:docMk/>
            <pc:sldMk cId="4169214694" sldId="257"/>
            <ac:spMk id="4" creationId="{86481069-02BF-C707-73BD-60127642E283}"/>
          </ac:spMkLst>
        </pc:spChg>
        <pc:spChg chg="del">
          <ac:chgData name="Rikard Larsson" userId="7f66aacf32806e64" providerId="LiveId" clId="{E0778A1E-D827-4224-A60C-32F3514D9223}" dt="2023-03-26T11:29:49.873" v="1467" actId="478"/>
          <ac:spMkLst>
            <pc:docMk/>
            <pc:sldMk cId="4169214694" sldId="257"/>
            <ac:spMk id="5" creationId="{B96C1465-2104-D156-2F4F-6B7F1E848F2F}"/>
          </ac:spMkLst>
        </pc:spChg>
        <pc:spChg chg="mod">
          <ac:chgData name="Rikard Larsson" userId="7f66aacf32806e64" providerId="LiveId" clId="{E0778A1E-D827-4224-A60C-32F3514D9223}" dt="2023-03-26T11:29:57.001" v="1473" actId="6549"/>
          <ac:spMkLst>
            <pc:docMk/>
            <pc:sldMk cId="4169214694" sldId="257"/>
            <ac:spMk id="7" creationId="{F9505E97-3E8E-EA1A-BB8C-0D8E3177109B}"/>
          </ac:spMkLst>
        </pc:spChg>
        <pc:spChg chg="mod">
          <ac:chgData name="Rikard Larsson" userId="7f66aacf32806e64" providerId="LiveId" clId="{E0778A1E-D827-4224-A60C-32F3514D9223}" dt="2023-03-26T11:30:20.638" v="1486" actId="20577"/>
          <ac:spMkLst>
            <pc:docMk/>
            <pc:sldMk cId="4169214694" sldId="257"/>
            <ac:spMk id="9" creationId="{862CEA62-17A3-993F-4224-DAF8A7133533}"/>
          </ac:spMkLst>
        </pc:spChg>
        <pc:spChg chg="del">
          <ac:chgData name="Rikard Larsson" userId="7f66aacf32806e64" providerId="LiveId" clId="{E0778A1E-D827-4224-A60C-32F3514D9223}" dt="2023-03-26T11:30:29.433" v="1487" actId="478"/>
          <ac:spMkLst>
            <pc:docMk/>
            <pc:sldMk cId="4169214694" sldId="257"/>
            <ac:spMk id="10" creationId="{BAE5DF6C-0EC9-2D96-028C-D0A17C15C769}"/>
          </ac:spMkLst>
        </pc:spChg>
        <pc:spChg chg="mod">
          <ac:chgData name="Rikard Larsson" userId="7f66aacf32806e64" providerId="LiveId" clId="{E0778A1E-D827-4224-A60C-32F3514D9223}" dt="2023-03-26T11:30:47.913" v="1507" actId="20577"/>
          <ac:spMkLst>
            <pc:docMk/>
            <pc:sldMk cId="4169214694" sldId="257"/>
            <ac:spMk id="15" creationId="{E8B2DA6E-00ED-4301-8461-5C6B4B5AF67F}"/>
          </ac:spMkLst>
        </pc:spChg>
      </pc:sldChg>
      <pc:sldChg chg="new del">
        <pc:chgData name="Rikard Larsson" userId="7f66aacf32806e64" providerId="LiveId" clId="{E0778A1E-D827-4224-A60C-32F3514D9223}" dt="2023-03-24T23:58:33.552" v="1105" actId="680"/>
        <pc:sldMkLst>
          <pc:docMk/>
          <pc:sldMk cId="1431996158" sldId="260"/>
        </pc:sldMkLst>
      </pc:sldChg>
      <pc:sldChg chg="new del">
        <pc:chgData name="Rikard Larsson" userId="7f66aacf32806e64" providerId="LiveId" clId="{E0778A1E-D827-4224-A60C-32F3514D9223}" dt="2023-03-26T11:31:05.723" v="1510" actId="680"/>
        <pc:sldMkLst>
          <pc:docMk/>
          <pc:sldMk cId="2028290641" sldId="260"/>
        </pc:sldMkLst>
      </pc:sldChg>
      <pc:sldChg chg="new del">
        <pc:chgData name="Rikard Larsson" userId="7f66aacf32806e64" providerId="LiveId" clId="{E0778A1E-D827-4224-A60C-32F3514D9223}" dt="2023-03-26T11:24:40.146" v="1442" actId="680"/>
        <pc:sldMkLst>
          <pc:docMk/>
          <pc:sldMk cId="2242990351" sldId="260"/>
        </pc:sldMkLst>
      </pc:sldChg>
    </pc:docChg>
  </pc:docChgLst>
  <pc:docChgLst>
    <pc:chgData name="Rikard Larsson" userId="7f66aacf32806e64" providerId="LiveId" clId="{5AFFD9A8-D156-4DE7-A5B5-21C286A63433}"/>
    <pc:docChg chg="undo redo custSel addSld modSld">
      <pc:chgData name="Rikard Larsson" userId="7f66aacf32806e64" providerId="LiveId" clId="{5AFFD9A8-D156-4DE7-A5B5-21C286A63433}" dt="2023-01-29T12:17:08.710" v="2108" actId="20577"/>
      <pc:docMkLst>
        <pc:docMk/>
      </pc:docMkLst>
      <pc:sldChg chg="addSp delSp modSp new mod modClrScheme chgLayout">
        <pc:chgData name="Rikard Larsson" userId="7f66aacf32806e64" providerId="LiveId" clId="{5AFFD9A8-D156-4DE7-A5B5-21C286A63433}" dt="2023-01-29T12:17:08.710" v="2108" actId="20577"/>
        <pc:sldMkLst>
          <pc:docMk/>
          <pc:sldMk cId="1748760876" sldId="256"/>
        </pc:sldMkLst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2" creationId="{C0D0494F-E6C8-E3BB-5585-50791477B5AB}"/>
          </ac:spMkLst>
        </pc:spChg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3" creationId="{169122CE-8AF1-88C2-9BC3-CB9312C6C903}"/>
          </ac:spMkLst>
        </pc:spChg>
        <pc:spChg chg="add mod">
          <ac:chgData name="Rikard Larsson" userId="7f66aacf32806e64" providerId="LiveId" clId="{5AFFD9A8-D156-4DE7-A5B5-21C286A63433}" dt="2023-01-25T22:28:12.275" v="730" actId="14100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5AFFD9A8-D156-4DE7-A5B5-21C286A63433}" dt="2023-01-25T22:36:04.466" v="879" actId="20577"/>
          <ac:spMkLst>
            <pc:docMk/>
            <pc:sldMk cId="1748760876" sldId="256"/>
            <ac:spMk id="5" creationId="{7880AF38-B98D-B0B2-534B-55DF58ECD270}"/>
          </ac:spMkLst>
        </pc:spChg>
        <pc:spChg chg="add mod">
          <ac:chgData name="Rikard Larsson" userId="7f66aacf32806e64" providerId="LiveId" clId="{5AFFD9A8-D156-4DE7-A5B5-21C286A63433}" dt="2023-01-25T21:44:46.833" v="62" actId="1076"/>
          <ac:spMkLst>
            <pc:docMk/>
            <pc:sldMk cId="1748760876" sldId="256"/>
            <ac:spMk id="6" creationId="{3FFD1B54-299E-1F06-9C8F-C0E0F4BD4B92}"/>
          </ac:spMkLst>
        </pc:spChg>
        <pc:spChg chg="add mod">
          <ac:chgData name="Rikard Larsson" userId="7f66aacf32806e64" providerId="LiveId" clId="{5AFFD9A8-D156-4DE7-A5B5-21C286A63433}" dt="2023-01-25T22:40:58.889" v="895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5AFFD9A8-D156-4DE7-A5B5-21C286A63433}" dt="2023-01-25T21:47:32.729" v="104" actId="478"/>
          <ac:spMkLst>
            <pc:docMk/>
            <pc:sldMk cId="1748760876" sldId="256"/>
            <ac:spMk id="8" creationId="{19E3733B-58DD-5D7D-78AE-C8DF750EFC59}"/>
          </ac:spMkLst>
        </pc:spChg>
        <pc:spChg chg="add mod">
          <ac:chgData name="Rikard Larsson" userId="7f66aacf32806e64" providerId="LiveId" clId="{5AFFD9A8-D156-4DE7-A5B5-21C286A63433}" dt="2023-01-25T21:48:11.139" v="113" actId="1076"/>
          <ac:spMkLst>
            <pc:docMk/>
            <pc:sldMk cId="1748760876" sldId="256"/>
            <ac:spMk id="9" creationId="{67082353-103B-3D1E-3235-622DAD1B9CA1}"/>
          </ac:spMkLst>
        </pc:spChg>
        <pc:spChg chg="add mod">
          <ac:chgData name="Rikard Larsson" userId="7f66aacf32806e64" providerId="LiveId" clId="{5AFFD9A8-D156-4DE7-A5B5-21C286A63433}" dt="2023-01-25T22:42:29.990" v="921" actId="1035"/>
          <ac:spMkLst>
            <pc:docMk/>
            <pc:sldMk cId="1748760876" sldId="256"/>
            <ac:spMk id="10" creationId="{4D85D244-FE1A-5706-58F1-89666FB62D5E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11" creationId="{9A8BE8A3-1EBF-7C09-4499-58EE8FEAB2E1}"/>
          </ac:spMkLst>
        </pc:spChg>
        <pc:spChg chg="add mod">
          <ac:chgData name="Rikard Larsson" userId="7f66aacf32806e64" providerId="LiveId" clId="{5AFFD9A8-D156-4DE7-A5B5-21C286A63433}" dt="2023-01-27T23:24:49.460" v="2043" actId="14100"/>
          <ac:spMkLst>
            <pc:docMk/>
            <pc:sldMk cId="1748760876" sldId="256"/>
            <ac:spMk id="12" creationId="{E425F3D8-5029-CF4A-28CB-8AE93944EF5F}"/>
          </ac:spMkLst>
        </pc:spChg>
        <pc:spChg chg="add del mod">
          <ac:chgData name="Rikard Larsson" userId="7f66aacf32806e64" providerId="LiveId" clId="{5AFFD9A8-D156-4DE7-A5B5-21C286A63433}" dt="2023-01-25T22:28:37.882" v="737" actId="478"/>
          <ac:spMkLst>
            <pc:docMk/>
            <pc:sldMk cId="1748760876" sldId="256"/>
            <ac:spMk id="13" creationId="{EF9E3515-DA9F-DD06-58FB-3D9FB8E22A85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5" creationId="{14AEBEB6-544F-A8AB-7FAE-2348A19B13D1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5AFFD9A8-D156-4DE7-A5B5-21C286A63433}" dt="2023-01-27T21:12:39.409" v="1911" actId="478"/>
          <ac:spMkLst>
            <pc:docMk/>
            <pc:sldMk cId="1748760876" sldId="256"/>
            <ac:spMk id="17" creationId="{9779232F-28DA-7634-183F-23D8AF730A73}"/>
          </ac:spMkLst>
        </pc:spChg>
        <pc:spChg chg="add mod">
          <ac:chgData name="Rikard Larsson" userId="7f66aacf32806e64" providerId="LiveId" clId="{5AFFD9A8-D156-4DE7-A5B5-21C286A63433}" dt="2023-01-27T23:25:12.559" v="2079" actId="1037"/>
          <ac:spMkLst>
            <pc:docMk/>
            <pc:sldMk cId="1748760876" sldId="256"/>
            <ac:spMk id="18" creationId="{BED53260-42E1-27CA-6B33-635A80674369}"/>
          </ac:spMkLst>
        </pc:spChg>
        <pc:spChg chg="add mod">
          <ac:chgData name="Rikard Larsson" userId="7f66aacf32806e64" providerId="LiveId" clId="{5AFFD9A8-D156-4DE7-A5B5-21C286A63433}" dt="2023-01-25T23:06:19.385" v="1283" actId="1076"/>
          <ac:spMkLst>
            <pc:docMk/>
            <pc:sldMk cId="1748760876" sldId="256"/>
            <ac:spMk id="19" creationId="{C9362BBA-06D4-4334-AC47-A1D52A79ABFF}"/>
          </ac:spMkLst>
        </pc:spChg>
        <pc:spChg chg="add mod">
          <ac:chgData name="Rikard Larsson" userId="7f66aacf32806e64" providerId="LiveId" clId="{5AFFD9A8-D156-4DE7-A5B5-21C286A63433}" dt="2023-01-27T23:17:32.991" v="2002" actId="20577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5AFFD9A8-D156-4DE7-A5B5-21C286A63433}" dt="2023-01-25T22:06:22.436" v="386" actId="21"/>
          <ac:spMkLst>
            <pc:docMk/>
            <pc:sldMk cId="1748760876" sldId="256"/>
            <ac:spMk id="21" creationId="{08089784-E2F0-213E-B6D1-D7BADB0A0432}"/>
          </ac:spMkLst>
        </pc:spChg>
        <pc:spChg chg="add del mod">
          <ac:chgData name="Rikard Larsson" userId="7f66aacf32806e64" providerId="LiveId" clId="{5AFFD9A8-D156-4DE7-A5B5-21C286A63433}" dt="2023-01-25T22:22:53.874" v="687" actId="478"/>
          <ac:spMkLst>
            <pc:docMk/>
            <pc:sldMk cId="1748760876" sldId="256"/>
            <ac:spMk id="22" creationId="{12CF9B66-7B6C-9D94-D79C-2DB2009DAC0D}"/>
          </ac:spMkLst>
        </pc:spChg>
        <pc:spChg chg="add del mod">
          <ac:chgData name="Rikard Larsson" userId="7f66aacf32806e64" providerId="LiveId" clId="{5AFFD9A8-D156-4DE7-A5B5-21C286A63433}" dt="2023-01-25T22:22:55.154" v="688" actId="478"/>
          <ac:spMkLst>
            <pc:docMk/>
            <pc:sldMk cId="1748760876" sldId="256"/>
            <ac:spMk id="23" creationId="{A4518A0E-70C4-165D-31D1-C9C0394161C1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4" creationId="{AA228E04-9719-D753-23F2-74F33FA11A9A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6" creationId="{16BA347F-13C8-9EE7-FC75-70A79DA9B8C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7" creationId="{70A5C424-A4E1-84A0-9FED-F55A52E9E0B5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8" creationId="{EAF6DD00-25EE-5D1C-B478-D323AE5DD4E8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9" creationId="{B22FF23D-2BE6-FD91-137C-B5A7B3B2128B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0" creationId="{EEA9494D-4EFD-E8B9-0F2C-D62FE56E951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1" creationId="{285E4B6F-24FD-19C3-FD7E-729A73763D8A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2" creationId="{9233D6E4-D6D8-803B-840E-66EFD9085F96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3" creationId="{1BB7325A-C9FE-4048-C24C-DB02498DA707}"/>
          </ac:spMkLst>
        </pc:spChg>
        <pc:spChg chg="mod">
          <ac:chgData name="Rikard Larsson" userId="7f66aacf32806e64" providerId="LiveId" clId="{5AFFD9A8-D156-4DE7-A5B5-21C286A63433}" dt="2023-01-27T21:15:14.653" v="1941" actId="20577"/>
          <ac:spMkLst>
            <pc:docMk/>
            <pc:sldMk cId="1748760876" sldId="256"/>
            <ac:spMk id="36" creationId="{7DCFDC85-4F9F-E266-F5F6-39E295BF4227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7" creationId="{A3625CA6-6A3B-E65F-011B-CD91D8605A0D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8" creationId="{E9C81805-7369-67C9-9606-C985480F1C98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0" creationId="{DF2FA086-6962-91DD-0216-A0214E897DC6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1" creationId="{047846AC-3309-2FAB-505B-D597D02B28D0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2" creationId="{53B5D0D8-6D90-7538-F208-983E36E91941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3" creationId="{C0A12C0E-30BF-7374-F955-2A56E2035953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4" creationId="{D90F2CB2-002E-299C-FCD4-B7206C11C63A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5" creationId="{A3981C3C-668B-CBD0-6D73-043205F138A0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6" creationId="{59CD9E7E-0F40-1D27-5DC8-E8D312288D92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7" creationId="{0CD858BD-8CB2-2DB0-066C-53130B17429A}"/>
          </ac:spMkLst>
        </pc:spChg>
        <pc:spChg chg="add del mod">
          <ac:chgData name="Rikard Larsson" userId="7f66aacf32806e64" providerId="LiveId" clId="{5AFFD9A8-D156-4DE7-A5B5-21C286A63433}" dt="2023-01-27T21:15:22.423" v="1943" actId="478"/>
          <ac:spMkLst>
            <pc:docMk/>
            <pc:sldMk cId="1748760876" sldId="256"/>
            <ac:spMk id="48" creationId="{BD0599C3-9898-4FE5-F6C9-222CCD30E33E}"/>
          </ac:spMkLst>
        </pc:spChg>
        <pc:spChg chg="add del mod">
          <ac:chgData name="Rikard Larsson" userId="7f66aacf32806e64" providerId="LiveId" clId="{5AFFD9A8-D156-4DE7-A5B5-21C286A63433}" dt="2023-01-27T21:15:18.559" v="1942" actId="478"/>
          <ac:spMkLst>
            <pc:docMk/>
            <pc:sldMk cId="1748760876" sldId="256"/>
            <ac:spMk id="49" creationId="{76327382-8819-4258-0969-58C4C9445D4E}"/>
          </ac:spMkLst>
        </pc:spChg>
        <pc:spChg chg="add del mod">
          <ac:chgData name="Rikard Larsson" userId="7f66aacf32806e64" providerId="LiveId" clId="{5AFFD9A8-D156-4DE7-A5B5-21C286A63433}" dt="2023-01-25T22:21:10.354" v="666" actId="478"/>
          <ac:spMkLst>
            <pc:docMk/>
            <pc:sldMk cId="1748760876" sldId="256"/>
            <ac:spMk id="50" creationId="{FE1852CF-93D1-6F73-4125-8116F2CA7DCE}"/>
          </ac:spMkLst>
        </pc:spChg>
        <pc:spChg chg="add del mod">
          <ac:chgData name="Rikard Larsson" userId="7f66aacf32806e64" providerId="LiveId" clId="{5AFFD9A8-D156-4DE7-A5B5-21C286A63433}" dt="2023-01-25T22:21:09.274" v="665" actId="478"/>
          <ac:spMkLst>
            <pc:docMk/>
            <pc:sldMk cId="1748760876" sldId="256"/>
            <ac:spMk id="51" creationId="{9364D990-6B6E-DF5E-2C39-5E72ED657E49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5" creationId="{EA8858B2-843B-1A39-30E8-8FC4C2F0A17D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6" creationId="{5100E809-DFDA-CDDC-133F-AC58E3248E37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7" creationId="{01934AB4-3358-F5AF-9426-B28AF6B232C6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8" creationId="{020D5474-560C-FC4A-9A04-4E1CE398E04E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9" creationId="{ABBC8C98-7656-1E0F-1CBF-5340B16A8131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0" creationId="{5A9EBE79-4693-89F5-E3AB-A5EBA3678980}"/>
          </ac:spMkLst>
        </pc:spChg>
        <pc:spChg chg="del mod">
          <ac:chgData name="Rikard Larsson" userId="7f66aacf32806e64" providerId="LiveId" clId="{5AFFD9A8-D156-4DE7-A5B5-21C286A63433}" dt="2023-01-25T22:34:32.129" v="799" actId="478"/>
          <ac:spMkLst>
            <pc:docMk/>
            <pc:sldMk cId="1748760876" sldId="256"/>
            <ac:spMk id="61" creationId="{B6AC3E3D-4E3D-41F7-D04F-474C961A5F31}"/>
          </ac:spMkLst>
        </pc:spChg>
        <pc:spChg chg="del mod">
          <ac:chgData name="Rikard Larsson" userId="7f66aacf32806e64" providerId="LiveId" clId="{5AFFD9A8-D156-4DE7-A5B5-21C286A63433}" dt="2023-01-25T22:34:34.257" v="800" actId="478"/>
          <ac:spMkLst>
            <pc:docMk/>
            <pc:sldMk cId="1748760876" sldId="256"/>
            <ac:spMk id="62" creationId="{A6217D46-86F6-5306-52B8-CA2C36EF8248}"/>
          </ac:spMkLst>
        </pc:spChg>
        <pc:spChg chg="del mod">
          <ac:chgData name="Rikard Larsson" userId="7f66aacf32806e64" providerId="LiveId" clId="{5AFFD9A8-D156-4DE7-A5B5-21C286A63433}" dt="2023-01-25T22:17:05.203" v="624" actId="478"/>
          <ac:spMkLst>
            <pc:docMk/>
            <pc:sldMk cId="1748760876" sldId="256"/>
            <ac:spMk id="63" creationId="{7329791B-CE75-1464-0AB5-11D951706DFF}"/>
          </ac:spMkLst>
        </pc:spChg>
        <pc:spChg chg="del mod">
          <ac:chgData name="Rikard Larsson" userId="7f66aacf32806e64" providerId="LiveId" clId="{5AFFD9A8-D156-4DE7-A5B5-21C286A63433}" dt="2023-01-25T22:17:03.301" v="623" actId="478"/>
          <ac:spMkLst>
            <pc:docMk/>
            <pc:sldMk cId="1748760876" sldId="256"/>
            <ac:spMk id="64" creationId="{65A5910D-71F2-682F-CB2C-5350022F785B}"/>
          </ac:spMkLst>
        </pc:spChg>
        <pc:spChg chg="mod">
          <ac:chgData name="Rikard Larsson" userId="7f66aacf32806e64" providerId="LiveId" clId="{5AFFD9A8-D156-4DE7-A5B5-21C286A63433}" dt="2023-01-25T22:34:53.114" v="845" actId="20577"/>
          <ac:spMkLst>
            <pc:docMk/>
            <pc:sldMk cId="1748760876" sldId="256"/>
            <ac:spMk id="65" creationId="{D0129D45-4175-C05A-C5FB-7DC4D77069B2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6" creationId="{F97D37B9-0A71-3C14-C417-DABEF3C02F85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7" creationId="{6129165B-7F49-0CB8-2FAF-A5D2E89EF0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0" creationId="{D4581651-E8FF-4891-A064-5A4DCD24C37E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1" creationId="{170E1026-6507-CCE3-4026-A5B20C1ED6E4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2" creationId="{C6743E9A-44A0-FD39-9CDF-9553DE213416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3" creationId="{FD85835A-8DBD-32FE-FE9E-B35628B36586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4" creationId="{71C22A1A-12EC-7B80-3E79-77DCAF9C23CC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5" creationId="{525B0204-4BBA-4670-1EF1-FD0AC6B6D0AB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6" creationId="{813E0441-D3ED-5ADC-AD6E-7D65AFDE1975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7" creationId="{B2A1D066-08D8-5BD4-9E40-564F9B7002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8" creationId="{F2AD5E25-898C-8E35-B5EE-E10B2F3C5D00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9" creationId="{C1322603-74C0-EC7F-3D75-ABECB61B014D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80" creationId="{F6EEC1CF-6BAC-001D-470E-844A7869B613}"/>
          </ac:spMkLst>
        </pc:spChg>
        <pc:spChg chg="add mod">
          <ac:chgData name="Rikard Larsson" userId="7f66aacf32806e64" providerId="LiveId" clId="{5AFFD9A8-D156-4DE7-A5B5-21C286A63433}" dt="2023-01-26T00:04:22.980" v="1855" actId="1076"/>
          <ac:spMkLst>
            <pc:docMk/>
            <pc:sldMk cId="1748760876" sldId="256"/>
            <ac:spMk id="81" creationId="{851DDAB1-659D-0256-77CB-580111F831E7}"/>
          </ac:spMkLst>
        </pc:spChg>
        <pc:spChg chg="add del mod">
          <ac:chgData name="Rikard Larsson" userId="7f66aacf32806e64" providerId="LiveId" clId="{5AFFD9A8-D156-4DE7-A5B5-21C286A63433}" dt="2023-01-25T22:21:53.363" v="671" actId="478"/>
          <ac:spMkLst>
            <pc:docMk/>
            <pc:sldMk cId="1748760876" sldId="256"/>
            <ac:spMk id="82" creationId="{A2667C04-443D-E17F-D435-9D06537A4B57}"/>
          </ac:spMkLst>
        </pc:spChg>
        <pc:spChg chg="mod">
          <ac:chgData name="Rikard Larsson" userId="7f66aacf32806e64" providerId="LiveId" clId="{5AFFD9A8-D156-4DE7-A5B5-21C286A63433}" dt="2023-01-25T22:22:26.779" v="685" actId="14100"/>
          <ac:spMkLst>
            <pc:docMk/>
            <pc:sldMk cId="1748760876" sldId="256"/>
            <ac:spMk id="84" creationId="{315C6A5D-0048-4A36-632A-F0B1C44BC2DB}"/>
          </ac:spMkLst>
        </pc:spChg>
        <pc:spChg chg="del mod">
          <ac:chgData name="Rikard Larsson" userId="7f66aacf32806e64" providerId="LiveId" clId="{5AFFD9A8-D156-4DE7-A5B5-21C286A63433}" dt="2023-01-25T22:21:56.523" v="672" actId="478"/>
          <ac:spMkLst>
            <pc:docMk/>
            <pc:sldMk cId="1748760876" sldId="256"/>
            <ac:spMk id="85" creationId="{26E3335A-BA41-3B96-044C-202E1D8CE21B}"/>
          </ac:spMkLst>
        </pc:spChg>
        <pc:spChg chg="mod">
          <ac:chgData name="Rikard Larsson" userId="7f66aacf32806e64" providerId="LiveId" clId="{5AFFD9A8-D156-4DE7-A5B5-21C286A63433}" dt="2023-01-25T22:22:41.819" v="686" actId="11530"/>
          <ac:spMkLst>
            <pc:docMk/>
            <pc:sldMk cId="1748760876" sldId="256"/>
            <ac:spMk id="86" creationId="{FDA61AA2-07AC-6688-8E2F-035A62B389BF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7" creationId="{2C04921B-4316-979F-B231-E980D3B29388}"/>
          </ac:spMkLst>
        </pc:spChg>
        <pc:spChg chg="add del mod ord">
          <ac:chgData name="Rikard Larsson" userId="7f66aacf32806e64" providerId="LiveId" clId="{5AFFD9A8-D156-4DE7-A5B5-21C286A63433}" dt="2023-01-27T21:15:42.527" v="1946" actId="478"/>
          <ac:spMkLst>
            <pc:docMk/>
            <pc:sldMk cId="1748760876" sldId="256"/>
            <ac:spMk id="88" creationId="{64859923-3906-2BA9-0679-8DDC75F3B88B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9" creationId="{F5B157CD-E8EB-558D-B758-7894141F1265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0" creationId="{6E3AA7C6-2DE7-EDD1-B4A8-6B69350E4297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1" creationId="{49F524C5-6BE6-9495-992F-A5517EFBA86F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3" creationId="{D8D584F8-BB38-141D-2533-BE563DCA434E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4" creationId="{155F0C4A-EDF1-1997-5B1E-7C11C2DAF17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6" creationId="{59A62710-5E95-FA13-18CE-8B9F9E1DA5D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7" creationId="{5E63E73E-27C4-30BB-6928-E51874C78FFF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9" creationId="{832A4305-B68E-AE96-7D41-78C6EB90169A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100" creationId="{7A066556-74B2-9D71-51C4-B1F01DED6C5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2" creationId="{2BB928DE-593C-82C4-6961-A5F3F4ED5BBF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3" creationId="{3D6098ED-4893-E349-AF48-A39CB580F98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5" creationId="{9803F6A3-6C57-5179-984D-0E75E3DED345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6" creationId="{A61E94FA-E893-681D-C0FB-69BF972CF9FB}"/>
          </ac:spMkLst>
        </pc:spChg>
        <pc:spChg chg="add mod">
          <ac:chgData name="Rikard Larsson" userId="7f66aacf32806e64" providerId="LiveId" clId="{5AFFD9A8-D156-4DE7-A5B5-21C286A63433}" dt="2023-01-25T22:40:01.179" v="889" actId="120"/>
          <ac:spMkLst>
            <pc:docMk/>
            <pc:sldMk cId="1748760876" sldId="256"/>
            <ac:spMk id="107" creationId="{30E7ED34-006C-B036-8490-540561FC9F7A}"/>
          </ac:spMkLst>
        </pc:spChg>
        <pc:spChg chg="add mod">
          <ac:chgData name="Rikard Larsson" userId="7f66aacf32806e64" providerId="LiveId" clId="{5AFFD9A8-D156-4DE7-A5B5-21C286A63433}" dt="2023-01-25T22:42:20.029" v="915" actId="1076"/>
          <ac:spMkLst>
            <pc:docMk/>
            <pc:sldMk cId="1748760876" sldId="256"/>
            <ac:spMk id="108" creationId="{83A66B6D-9D41-B66F-4679-3C82BF39449F}"/>
          </ac:spMkLst>
        </pc:spChg>
        <pc:spChg chg="add mod">
          <ac:chgData name="Rikard Larsson" userId="7f66aacf32806e64" providerId="LiveId" clId="{5AFFD9A8-D156-4DE7-A5B5-21C286A63433}" dt="2023-01-25T22:43:57.623" v="925" actId="20577"/>
          <ac:spMkLst>
            <pc:docMk/>
            <pc:sldMk cId="1748760876" sldId="256"/>
            <ac:spMk id="109" creationId="{82EE4F77-07B0-2F61-7ECE-006ED13A4293}"/>
          </ac:spMkLst>
        </pc:spChg>
        <pc:spChg chg="add mod">
          <ac:chgData name="Rikard Larsson" userId="7f66aacf32806e64" providerId="LiveId" clId="{5AFFD9A8-D156-4DE7-A5B5-21C286A63433}" dt="2023-01-25T22:44:23.152" v="940" actId="1076"/>
          <ac:spMkLst>
            <pc:docMk/>
            <pc:sldMk cId="1748760876" sldId="256"/>
            <ac:spMk id="110" creationId="{2F5E4C0A-1B30-7B4A-50B0-34F9F09B9B14}"/>
          </ac:spMkLst>
        </pc:spChg>
        <pc:spChg chg="add mod">
          <ac:chgData name="Rikard Larsson" userId="7f66aacf32806e64" providerId="LiveId" clId="{5AFFD9A8-D156-4DE7-A5B5-21C286A63433}" dt="2023-01-25T22:44:34.252" v="952" actId="1076"/>
          <ac:spMkLst>
            <pc:docMk/>
            <pc:sldMk cId="1748760876" sldId="256"/>
            <ac:spMk id="111" creationId="{95A56443-7598-0225-0927-137E371F91E5}"/>
          </ac:spMkLst>
        </pc:spChg>
        <pc:spChg chg="add mod">
          <ac:chgData name="Rikard Larsson" userId="7f66aacf32806e64" providerId="LiveId" clId="{5AFFD9A8-D156-4DE7-A5B5-21C286A63433}" dt="2023-01-25T22:56:26.463" v="1117" actId="20577"/>
          <ac:spMkLst>
            <pc:docMk/>
            <pc:sldMk cId="1748760876" sldId="256"/>
            <ac:spMk id="112" creationId="{6B42A113-2AAF-06C5-DB06-7EC253AA5C8B}"/>
          </ac:spMkLst>
        </pc:spChg>
        <pc:spChg chg="add mod">
          <ac:chgData name="Rikard Larsson" userId="7f66aacf32806e64" providerId="LiveId" clId="{5AFFD9A8-D156-4DE7-A5B5-21C286A63433}" dt="2023-01-25T22:45:20.644" v="966" actId="1076"/>
          <ac:spMkLst>
            <pc:docMk/>
            <pc:sldMk cId="1748760876" sldId="256"/>
            <ac:spMk id="113" creationId="{9A91774C-F0B6-5FEC-EDFB-A0C561C09ECB}"/>
          </ac:spMkLst>
        </pc:spChg>
        <pc:spChg chg="add mod">
          <ac:chgData name="Rikard Larsson" userId="7f66aacf32806e64" providerId="LiveId" clId="{5AFFD9A8-D156-4DE7-A5B5-21C286A63433}" dt="2023-01-29T12:16:38.127" v="2101" actId="6549"/>
          <ac:spMkLst>
            <pc:docMk/>
            <pc:sldMk cId="1748760876" sldId="256"/>
            <ac:spMk id="114" creationId="{9A4C9624-581D-502F-D1C2-95BEAD638767}"/>
          </ac:spMkLst>
        </pc:spChg>
        <pc:spChg chg="add mod">
          <ac:chgData name="Rikard Larsson" userId="7f66aacf32806e64" providerId="LiveId" clId="{5AFFD9A8-D156-4DE7-A5B5-21C286A63433}" dt="2023-01-25T22:47:49.746" v="1060" actId="1076"/>
          <ac:spMkLst>
            <pc:docMk/>
            <pc:sldMk cId="1748760876" sldId="256"/>
            <ac:spMk id="115" creationId="{C3990885-B582-7089-B959-8F4D243266E4}"/>
          </ac:spMkLst>
        </pc:spChg>
        <pc:spChg chg="add mod">
          <ac:chgData name="Rikard Larsson" userId="7f66aacf32806e64" providerId="LiveId" clId="{5AFFD9A8-D156-4DE7-A5B5-21C286A63433}" dt="2023-01-25T22:52:49.711" v="1085" actId="20577"/>
          <ac:spMkLst>
            <pc:docMk/>
            <pc:sldMk cId="1748760876" sldId="256"/>
            <ac:spMk id="116" creationId="{A16C3B87-9299-CEB2-AC24-E148228DB182}"/>
          </ac:spMkLst>
        </pc:spChg>
        <pc:spChg chg="add mod">
          <ac:chgData name="Rikard Larsson" userId="7f66aacf32806e64" providerId="LiveId" clId="{5AFFD9A8-D156-4DE7-A5B5-21C286A63433}" dt="2023-01-25T22:54:32.160" v="1096" actId="20577"/>
          <ac:spMkLst>
            <pc:docMk/>
            <pc:sldMk cId="1748760876" sldId="256"/>
            <ac:spMk id="117" creationId="{4AADDA6B-19D7-4EF3-D4CA-CA03F128074D}"/>
          </ac:spMkLst>
        </pc:spChg>
        <pc:spChg chg="add mod">
          <ac:chgData name="Rikard Larsson" userId="7f66aacf32806e64" providerId="LiveId" clId="{5AFFD9A8-D156-4DE7-A5B5-21C286A63433}" dt="2023-01-25T22:54:41.349" v="1108" actId="20577"/>
          <ac:spMkLst>
            <pc:docMk/>
            <pc:sldMk cId="1748760876" sldId="256"/>
            <ac:spMk id="118" creationId="{A3D01B07-47BA-4E43-38B8-6E90AAC56011}"/>
          </ac:spMkLst>
        </pc:spChg>
        <pc:spChg chg="add mod">
          <ac:chgData name="Rikard Larsson" userId="7f66aacf32806e64" providerId="LiveId" clId="{5AFFD9A8-D156-4DE7-A5B5-21C286A63433}" dt="2023-01-25T23:07:14.650" v="1300" actId="1076"/>
          <ac:spMkLst>
            <pc:docMk/>
            <pc:sldMk cId="1748760876" sldId="256"/>
            <ac:spMk id="119" creationId="{99FE2B4A-2BA7-BC9F-A048-E905E09930F4}"/>
          </ac:spMkLst>
        </pc:spChg>
        <pc:spChg chg="add mod">
          <ac:chgData name="Rikard Larsson" userId="7f66aacf32806e64" providerId="LiveId" clId="{5AFFD9A8-D156-4DE7-A5B5-21C286A63433}" dt="2023-01-25T23:07:09.431" v="1298" actId="1076"/>
          <ac:spMkLst>
            <pc:docMk/>
            <pc:sldMk cId="1748760876" sldId="256"/>
            <ac:spMk id="120" creationId="{0ADB83BB-A17C-1DDF-ADB8-0CA9BDCEECC5}"/>
          </ac:spMkLst>
        </pc:spChg>
        <pc:spChg chg="add mod">
          <ac:chgData name="Rikard Larsson" userId="7f66aacf32806e64" providerId="LiveId" clId="{5AFFD9A8-D156-4DE7-A5B5-21C286A63433}" dt="2023-01-25T23:07:12.233" v="1299" actId="1076"/>
          <ac:spMkLst>
            <pc:docMk/>
            <pc:sldMk cId="1748760876" sldId="256"/>
            <ac:spMk id="121" creationId="{D95511A3-E36E-97E3-8784-71794A41EBDD}"/>
          </ac:spMkLst>
        </pc:spChg>
        <pc:spChg chg="add mod">
          <ac:chgData name="Rikard Larsson" userId="7f66aacf32806e64" providerId="LiveId" clId="{5AFFD9A8-D156-4DE7-A5B5-21C286A63433}" dt="2023-01-25T22:59:34.899" v="1155" actId="1076"/>
          <ac:spMkLst>
            <pc:docMk/>
            <pc:sldMk cId="1748760876" sldId="256"/>
            <ac:spMk id="122" creationId="{CCDDE01D-F6A9-E78E-015A-BD8EBCCEB736}"/>
          </ac:spMkLst>
        </pc:spChg>
        <pc:spChg chg="add mod">
          <ac:chgData name="Rikard Larsson" userId="7f66aacf32806e64" providerId="LiveId" clId="{5AFFD9A8-D156-4DE7-A5B5-21C286A63433}" dt="2023-01-25T23:00:43.578" v="1180" actId="1076"/>
          <ac:spMkLst>
            <pc:docMk/>
            <pc:sldMk cId="1748760876" sldId="256"/>
            <ac:spMk id="123" creationId="{34D306BD-DA55-C839-2312-7A510D580504}"/>
          </ac:spMkLst>
        </pc:spChg>
        <pc:spChg chg="add mod">
          <ac:chgData name="Rikard Larsson" userId="7f66aacf32806e64" providerId="LiveId" clId="{5AFFD9A8-D156-4DE7-A5B5-21C286A63433}" dt="2023-01-25T23:01:23.319" v="1200" actId="20577"/>
          <ac:spMkLst>
            <pc:docMk/>
            <pc:sldMk cId="1748760876" sldId="256"/>
            <ac:spMk id="124" creationId="{66C9322B-C3E1-20C2-E2E9-C2CFE31FF6F4}"/>
          </ac:spMkLst>
        </pc:spChg>
        <pc:spChg chg="add mod">
          <ac:chgData name="Rikard Larsson" userId="7f66aacf32806e64" providerId="LiveId" clId="{5AFFD9A8-D156-4DE7-A5B5-21C286A63433}" dt="2023-01-29T12:17:08.710" v="2108" actId="20577"/>
          <ac:spMkLst>
            <pc:docMk/>
            <pc:sldMk cId="1748760876" sldId="256"/>
            <ac:spMk id="125" creationId="{0B2BFC98-F186-3A12-135F-DBA55C764339}"/>
          </ac:spMkLst>
        </pc:spChg>
        <pc:spChg chg="add mod">
          <ac:chgData name="Rikard Larsson" userId="7f66aacf32806e64" providerId="LiveId" clId="{5AFFD9A8-D156-4DE7-A5B5-21C286A63433}" dt="2023-01-25T23:01:27.360" v="1205" actId="20577"/>
          <ac:spMkLst>
            <pc:docMk/>
            <pc:sldMk cId="1748760876" sldId="256"/>
            <ac:spMk id="126" creationId="{9C2E01EC-9721-4E5E-02EA-2F7471BF0146}"/>
          </ac:spMkLst>
        </pc:spChg>
        <pc:spChg chg="add mod">
          <ac:chgData name="Rikard Larsson" userId="7f66aacf32806e64" providerId="LiveId" clId="{5AFFD9A8-D156-4DE7-A5B5-21C286A63433}" dt="2023-01-25T23:03:45.868" v="1249" actId="1076"/>
          <ac:spMkLst>
            <pc:docMk/>
            <pc:sldMk cId="1748760876" sldId="256"/>
            <ac:spMk id="127" creationId="{3F3356B1-D926-7BBB-A54C-3A06D19CDAF1}"/>
          </ac:spMkLst>
        </pc:spChg>
        <pc:spChg chg="add mod">
          <ac:chgData name="Rikard Larsson" userId="7f66aacf32806e64" providerId="LiveId" clId="{5AFFD9A8-D156-4DE7-A5B5-21C286A63433}" dt="2023-01-25T23:03:12.681" v="1242" actId="14100"/>
          <ac:spMkLst>
            <pc:docMk/>
            <pc:sldMk cId="1748760876" sldId="256"/>
            <ac:spMk id="128" creationId="{66FE887D-C360-EA15-BAE6-6C2DB799B2C0}"/>
          </ac:spMkLst>
        </pc:spChg>
        <pc:spChg chg="add del mod">
          <ac:chgData name="Rikard Larsson" userId="7f66aacf32806e64" providerId="LiveId" clId="{5AFFD9A8-D156-4DE7-A5B5-21C286A63433}" dt="2023-01-25T23:03:50.726" v="1250" actId="478"/>
          <ac:spMkLst>
            <pc:docMk/>
            <pc:sldMk cId="1748760876" sldId="256"/>
            <ac:spMk id="129" creationId="{B00DBB6B-D7D5-E3A3-D357-37A512D36E16}"/>
          </ac:spMkLst>
        </pc:spChg>
        <pc:spChg chg="add mod">
          <ac:chgData name="Rikard Larsson" userId="7f66aacf32806e64" providerId="LiveId" clId="{5AFFD9A8-D156-4DE7-A5B5-21C286A63433}" dt="2023-01-25T23:04:14.955" v="1272" actId="14100"/>
          <ac:spMkLst>
            <pc:docMk/>
            <pc:sldMk cId="1748760876" sldId="256"/>
            <ac:spMk id="130" creationId="{EF3F9B50-2CFB-0A23-7E37-AC68664F64A5}"/>
          </ac:spMkLst>
        </pc:spChg>
        <pc:spChg chg="add mod">
          <ac:chgData name="Rikard Larsson" userId="7f66aacf32806e64" providerId="LiveId" clId="{5AFFD9A8-D156-4DE7-A5B5-21C286A63433}" dt="2023-01-25T23:06:36.290" v="1295" actId="20577"/>
          <ac:spMkLst>
            <pc:docMk/>
            <pc:sldMk cId="1748760876" sldId="256"/>
            <ac:spMk id="131" creationId="{782A1069-4D04-2594-EA8F-331D44B411EC}"/>
          </ac:spMkLst>
        </pc:spChg>
        <pc:spChg chg="add mod">
          <ac:chgData name="Rikard Larsson" userId="7f66aacf32806e64" providerId="LiveId" clId="{5AFFD9A8-D156-4DE7-A5B5-21C286A63433}" dt="2023-01-25T23:07:05.817" v="1297" actId="1076"/>
          <ac:spMkLst>
            <pc:docMk/>
            <pc:sldMk cId="1748760876" sldId="256"/>
            <ac:spMk id="132" creationId="{40A2F532-9876-65E8-D68C-2F4F9950195C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3" creationId="{AAB9F930-564A-DAAD-8E77-1F1A374C8AEF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4" creationId="{395511F3-6CB5-7D72-7E74-FB2C8097D00F}"/>
          </ac:spMkLst>
        </pc:spChg>
        <pc:spChg chg="add mod">
          <ac:chgData name="Rikard Larsson" userId="7f66aacf32806e64" providerId="LiveId" clId="{5AFFD9A8-D156-4DE7-A5B5-21C286A63433}" dt="2023-01-25T23:40:04.577" v="1463" actId="1035"/>
          <ac:spMkLst>
            <pc:docMk/>
            <pc:sldMk cId="1748760876" sldId="256"/>
            <ac:spMk id="135" creationId="{F89DEE74-ED36-C811-C281-AF3BB0992FA3}"/>
          </ac:spMkLst>
        </pc:spChg>
        <pc:spChg chg="add mod">
          <ac:chgData name="Rikard Larsson" userId="7f66aacf32806e64" providerId="LiveId" clId="{5AFFD9A8-D156-4DE7-A5B5-21C286A63433}" dt="2023-01-25T23:38:59.570" v="1403" actId="1076"/>
          <ac:spMkLst>
            <pc:docMk/>
            <pc:sldMk cId="1748760876" sldId="256"/>
            <ac:spMk id="136" creationId="{2D74EC7C-D6D6-79D4-D2A9-FAA2D91E2A06}"/>
          </ac:spMkLst>
        </pc:spChg>
        <pc:spChg chg="add mod">
          <ac:chgData name="Rikard Larsson" userId="7f66aacf32806e64" providerId="LiveId" clId="{5AFFD9A8-D156-4DE7-A5B5-21C286A63433}" dt="2023-01-25T23:37:33.658" v="1369" actId="14100"/>
          <ac:spMkLst>
            <pc:docMk/>
            <pc:sldMk cId="1748760876" sldId="256"/>
            <ac:spMk id="137" creationId="{FA4F58E2-E610-D320-04B1-5D21FFE36FE4}"/>
          </ac:spMkLst>
        </pc:spChg>
        <pc:spChg chg="add mod">
          <ac:chgData name="Rikard Larsson" userId="7f66aacf32806e64" providerId="LiveId" clId="{5AFFD9A8-D156-4DE7-A5B5-21C286A63433}" dt="2023-01-25T23:39:54.801" v="1451" actId="1038"/>
          <ac:spMkLst>
            <pc:docMk/>
            <pc:sldMk cId="1748760876" sldId="256"/>
            <ac:spMk id="138" creationId="{DFCD0E90-CCA6-96FA-DD71-843874F834FE}"/>
          </ac:spMkLst>
        </pc:spChg>
        <pc:spChg chg="add mod">
          <ac:chgData name="Rikard Larsson" userId="7f66aacf32806e64" providerId="LiveId" clId="{5AFFD9A8-D156-4DE7-A5B5-21C286A63433}" dt="2023-01-25T23:59:18.245" v="1762" actId="20577"/>
          <ac:spMkLst>
            <pc:docMk/>
            <pc:sldMk cId="1748760876" sldId="256"/>
            <ac:spMk id="139" creationId="{C7822167-85FC-C7CB-07B0-09D35546960A}"/>
          </ac:spMkLst>
        </pc:spChg>
        <pc:spChg chg="add mod">
          <ac:chgData name="Rikard Larsson" userId="7f66aacf32806e64" providerId="LiveId" clId="{5AFFD9A8-D156-4DE7-A5B5-21C286A63433}" dt="2023-01-26T00:03:59.120" v="1842" actId="20577"/>
          <ac:spMkLst>
            <pc:docMk/>
            <pc:sldMk cId="1748760876" sldId="256"/>
            <ac:spMk id="140" creationId="{354DB59A-13B2-A8E7-715F-9C60B3AD363D}"/>
          </ac:spMkLst>
        </pc:spChg>
        <pc:spChg chg="add mod">
          <ac:chgData name="Rikard Larsson" userId="7f66aacf32806e64" providerId="LiveId" clId="{5AFFD9A8-D156-4DE7-A5B5-21C286A63433}" dt="2023-01-26T00:04:19.392" v="1852" actId="14100"/>
          <ac:spMkLst>
            <pc:docMk/>
            <pc:sldMk cId="1748760876" sldId="256"/>
            <ac:spMk id="141" creationId="{D76974CD-16DD-180B-05AE-86E9BDF24163}"/>
          </ac:spMkLst>
        </pc:spChg>
        <pc:spChg chg="add mod">
          <ac:chgData name="Rikard Larsson" userId="7f66aacf32806e64" providerId="LiveId" clId="{5AFFD9A8-D156-4DE7-A5B5-21C286A63433}" dt="2023-01-26T00:04:54.500" v="1886" actId="1037"/>
          <ac:spMkLst>
            <pc:docMk/>
            <pc:sldMk cId="1748760876" sldId="256"/>
            <ac:spMk id="142" creationId="{E1C76C22-2493-8FE1-B35C-F4714AF30849}"/>
          </ac:spMkLst>
        </pc:spChg>
        <pc:spChg chg="add mod">
          <ac:chgData name="Rikard Larsson" userId="7f66aacf32806e64" providerId="LiveId" clId="{5AFFD9A8-D156-4DE7-A5B5-21C286A63433}" dt="2023-01-26T00:04:51.326" v="1884" actId="20577"/>
          <ac:spMkLst>
            <pc:docMk/>
            <pc:sldMk cId="1748760876" sldId="256"/>
            <ac:spMk id="143" creationId="{619E7CFF-D7A9-C9B3-423B-2DB5392F19B3}"/>
          </ac:spMkLst>
        </pc:spChg>
        <pc:spChg chg="add mod">
          <ac:chgData name="Rikard Larsson" userId="7f66aacf32806e64" providerId="LiveId" clId="{5AFFD9A8-D156-4DE7-A5B5-21C286A63433}" dt="2023-01-27T21:16:17.734" v="1958" actId="1076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5AFFD9A8-D156-4DE7-A5B5-21C286A63433}" dt="2023-01-27T21:30:29.625" v="1975" actId="20577"/>
          <ac:spMkLst>
            <pc:docMk/>
            <pc:sldMk cId="1748760876" sldId="256"/>
            <ac:spMk id="146" creationId="{00AA8481-A05D-44D0-54E6-9B14FE055096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8" creationId="{ED52A096-8592-FEB8-750E-BA37CA0F9F7C}"/>
          </ac:spMkLst>
        </pc:spChg>
        <pc:grpChg chg="add mod">
          <ac:chgData name="Rikard Larsson" userId="7f66aacf32806e64" providerId="LiveId" clId="{5AFFD9A8-D156-4DE7-A5B5-21C286A63433}" dt="2023-01-25T22:34:19.813" v="796" actId="1076"/>
          <ac:grpSpMkLst>
            <pc:docMk/>
            <pc:sldMk cId="1748760876" sldId="256"/>
            <ac:grpSpMk id="34" creationId="{43D6DF91-E16B-B68F-DE68-15378570B603}"/>
          </ac:grpSpMkLst>
        </pc:grpChg>
        <pc:grpChg chg="add mod">
          <ac:chgData name="Rikard Larsson" userId="7f66aacf32806e64" providerId="LiveId" clId="{5AFFD9A8-D156-4DE7-A5B5-21C286A63433}" dt="2023-01-25T22:15:49.462" v="592" actId="164"/>
          <ac:grpSpMkLst>
            <pc:docMk/>
            <pc:sldMk cId="1748760876" sldId="256"/>
            <ac:grpSpMk id="35" creationId="{CA48B770-92B4-4DDA-28C6-B5D3989380B4}"/>
          </ac:grpSpMkLst>
        </pc:grpChg>
        <pc:grpChg chg="add mod">
          <ac:chgData name="Rikard Larsson" userId="7f66aacf32806e64" providerId="LiveId" clId="{5AFFD9A8-D156-4DE7-A5B5-21C286A63433}" dt="2023-01-28T00:11:32.594" v="2099" actId="1076"/>
          <ac:grpSpMkLst>
            <pc:docMk/>
            <pc:sldMk cId="1748760876" sldId="256"/>
            <ac:grpSpMk id="39" creationId="{7B814BE3-C946-7B6B-261D-68ECFB18B046}"/>
          </ac:grpSpMkLst>
        </pc:grpChg>
        <pc:grpChg chg="add mod ord">
          <ac:chgData name="Rikard Larsson" userId="7f66aacf32806e64" providerId="LiveId" clId="{5AFFD9A8-D156-4DE7-A5B5-21C286A63433}" dt="2023-01-27T23:24:23.056" v="2034" actId="1076"/>
          <ac:grpSpMkLst>
            <pc:docMk/>
            <pc:sldMk cId="1748760876" sldId="256"/>
            <ac:grpSpMk id="52" creationId="{30ADE1B5-34A2-F99B-D1CA-FA1AFC49A1F1}"/>
          </ac:grpSpMkLst>
        </pc:grpChg>
        <pc:grpChg chg="add mod">
          <ac:chgData name="Rikard Larsson" userId="7f66aacf32806e64" providerId="LiveId" clId="{5AFFD9A8-D156-4DE7-A5B5-21C286A63433}" dt="2023-01-25T22:34:59.219" v="846" actId="1076"/>
          <ac:grpSpMkLst>
            <pc:docMk/>
            <pc:sldMk cId="1748760876" sldId="256"/>
            <ac:grpSpMk id="53" creationId="{42241F94-544C-6B26-99D9-6D45CDAF6E35}"/>
          </ac:grpSpMkLst>
        </pc:grpChg>
        <pc:grpChg chg="mod">
          <ac:chgData name="Rikard Larsson" userId="7f66aacf32806e64" providerId="LiveId" clId="{5AFFD9A8-D156-4DE7-A5B5-21C286A63433}" dt="2023-01-25T22:16:03.220" v="594"/>
          <ac:grpSpMkLst>
            <pc:docMk/>
            <pc:sldMk cId="1748760876" sldId="256"/>
            <ac:grpSpMk id="54" creationId="{DBA5B9D6-6AA9-9244-F9D9-E2B0949A2F00}"/>
          </ac:grpSpMkLst>
        </pc:grpChg>
        <pc:grpChg chg="add del mod">
          <ac:chgData name="Rikard Larsson" userId="7f66aacf32806e64" providerId="LiveId" clId="{5AFFD9A8-D156-4DE7-A5B5-21C286A63433}" dt="2023-01-27T21:15:38.926" v="1944" actId="478"/>
          <ac:grpSpMkLst>
            <pc:docMk/>
            <pc:sldMk cId="1748760876" sldId="256"/>
            <ac:grpSpMk id="68" creationId="{6C9C3861-ACD2-0BC3-18FD-1A75FC5DE084}"/>
          </ac:grpSpMkLst>
        </pc:grpChg>
        <pc:grpChg chg="mod">
          <ac:chgData name="Rikard Larsson" userId="7f66aacf32806e64" providerId="LiveId" clId="{5AFFD9A8-D156-4DE7-A5B5-21C286A63433}" dt="2023-01-25T22:20:19.301" v="647"/>
          <ac:grpSpMkLst>
            <pc:docMk/>
            <pc:sldMk cId="1748760876" sldId="256"/>
            <ac:grpSpMk id="69" creationId="{96B214EB-96FE-2D56-B522-9648DBCD0F80}"/>
          </ac:grpSpMkLst>
        </pc:grpChg>
        <pc:grpChg chg="add mod">
          <ac:chgData name="Rikard Larsson" userId="7f66aacf32806e64" providerId="LiveId" clId="{5AFFD9A8-D156-4DE7-A5B5-21C286A63433}" dt="2023-01-25T22:38:38.942" v="884" actId="1076"/>
          <ac:grpSpMkLst>
            <pc:docMk/>
            <pc:sldMk cId="1748760876" sldId="256"/>
            <ac:grpSpMk id="83" creationId="{4DE88439-C1CC-B506-8479-E6E94DD3304E}"/>
          </ac:grpSpMkLst>
        </pc:grpChg>
        <pc:grpChg chg="add mod">
          <ac:chgData name="Rikard Larsson" userId="7f66aacf32806e64" providerId="LiveId" clId="{5AFFD9A8-D156-4DE7-A5B5-21C286A63433}" dt="2023-01-27T23:24:32.338" v="2036" actId="1076"/>
          <ac:grpSpMkLst>
            <pc:docMk/>
            <pc:sldMk cId="1748760876" sldId="256"/>
            <ac:grpSpMk id="92" creationId="{38EB0736-1B65-DD3B-B772-7C98130E844E}"/>
          </ac:grpSpMkLst>
        </pc:grpChg>
        <pc:grpChg chg="add mod">
          <ac:chgData name="Rikard Larsson" userId="7f66aacf32806e64" providerId="LiveId" clId="{5AFFD9A8-D156-4DE7-A5B5-21C286A63433}" dt="2023-01-25T22:35:28.276" v="874" actId="1076"/>
          <ac:grpSpMkLst>
            <pc:docMk/>
            <pc:sldMk cId="1748760876" sldId="256"/>
            <ac:grpSpMk id="95" creationId="{B98CB23E-BF67-FEA3-3453-A89C8CB1B958}"/>
          </ac:grpSpMkLst>
        </pc:grpChg>
        <pc:grpChg chg="add mod">
          <ac:chgData name="Rikard Larsson" userId="7f66aacf32806e64" providerId="LiveId" clId="{5AFFD9A8-D156-4DE7-A5B5-21C286A63433}" dt="2023-01-25T22:35:24.422" v="873" actId="1076"/>
          <ac:grpSpMkLst>
            <pc:docMk/>
            <pc:sldMk cId="1748760876" sldId="256"/>
            <ac:grpSpMk id="98" creationId="{A336F1ED-CB13-B448-FA32-52FF65482EF3}"/>
          </ac:grpSpMkLst>
        </pc:grpChg>
        <pc:grpChg chg="add del mod">
          <ac:chgData name="Rikard Larsson" userId="7f66aacf32806e64" providerId="LiveId" clId="{5AFFD9A8-D156-4DE7-A5B5-21C286A63433}" dt="2023-01-27T21:15:41.389" v="1945" actId="478"/>
          <ac:grpSpMkLst>
            <pc:docMk/>
            <pc:sldMk cId="1748760876" sldId="256"/>
            <ac:grpSpMk id="101" creationId="{4DAF2789-AE54-7048-A131-C65F13D748D9}"/>
          </ac:grpSpMkLst>
        </pc:grpChg>
        <pc:grpChg chg="add mod">
          <ac:chgData name="Rikard Larsson" userId="7f66aacf32806e64" providerId="LiveId" clId="{5AFFD9A8-D156-4DE7-A5B5-21C286A63433}" dt="2023-01-25T22:35:35.138" v="876" actId="1076"/>
          <ac:grpSpMkLst>
            <pc:docMk/>
            <pc:sldMk cId="1748760876" sldId="256"/>
            <ac:grpSpMk id="104" creationId="{CBBFEA49-535A-BFC7-AA5B-D77A1AC77F93}"/>
          </ac:grpSpMkLst>
        </pc:grpChg>
        <pc:grpChg chg="add mod">
          <ac:chgData name="Rikard Larsson" userId="7f66aacf32806e64" providerId="LiveId" clId="{5AFFD9A8-D156-4DE7-A5B5-21C286A63433}" dt="2023-01-27T23:24:28.697" v="2035" actId="1076"/>
          <ac:grpSpMkLst>
            <pc:docMk/>
            <pc:sldMk cId="1748760876" sldId="256"/>
            <ac:grpSpMk id="145" creationId="{2E99EDA3-3B1F-E00C-C265-A44F2F39CBAC}"/>
          </ac:grpSpMkLst>
        </pc:grpChg>
      </pc:sldChg>
      <pc:sldChg chg="addSp delSp modSp new mod">
        <pc:chgData name="Rikard Larsson" userId="7f66aacf32806e64" providerId="LiveId" clId="{5AFFD9A8-D156-4DE7-A5B5-21C286A63433}" dt="2023-01-27T23:26:59.724" v="2098" actId="20577"/>
        <pc:sldMkLst>
          <pc:docMk/>
          <pc:sldMk cId="4169214694" sldId="257"/>
        </pc:sldMkLst>
        <pc:spChg chg="add mod">
          <ac:chgData name="Rikard Larsson" userId="7f66aacf32806e64" providerId="LiveId" clId="{5AFFD9A8-D156-4DE7-A5B5-21C286A63433}" dt="2023-01-25T23:41:48.447" v="1477" actId="14100"/>
          <ac:spMkLst>
            <pc:docMk/>
            <pc:sldMk cId="4169214694" sldId="257"/>
            <ac:spMk id="2" creationId="{EBEB5A95-B34D-61C4-49B7-BC7B0226050E}"/>
          </ac:spMkLst>
        </pc:spChg>
        <pc:spChg chg="add mod">
          <ac:chgData name="Rikard Larsson" userId="7f66aacf32806e64" providerId="LiveId" clId="{5AFFD9A8-D156-4DE7-A5B5-21C286A63433}" dt="2023-01-25T23:41:44.587" v="1476" actId="6549"/>
          <ac:spMkLst>
            <pc:docMk/>
            <pc:sldMk cId="4169214694" sldId="257"/>
            <ac:spMk id="3" creationId="{526873A8-A96C-5474-FEC9-51DDDACF3EC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4" creationId="{86481069-02BF-C707-73BD-60127642E283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6" creationId="{D386FA26-1604-F709-7239-C692E64FDDB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7" creationId="{F9505E97-3E8E-EA1A-BB8C-0D8E3177109B}"/>
          </ac:spMkLst>
        </pc:spChg>
        <pc:spChg chg="add mod">
          <ac:chgData name="Rikard Larsson" userId="7f66aacf32806e64" providerId="LiveId" clId="{5AFFD9A8-D156-4DE7-A5B5-21C286A63433}" dt="2023-01-25T23:43:23.686" v="1541" actId="1076"/>
          <ac:spMkLst>
            <pc:docMk/>
            <pc:sldMk cId="4169214694" sldId="257"/>
            <ac:spMk id="8" creationId="{6D5B1AA5-B2B8-34FE-9F0D-9297D6DE5319}"/>
          </ac:spMkLst>
        </pc:spChg>
        <pc:spChg chg="add mod">
          <ac:chgData name="Rikard Larsson" userId="7f66aacf32806e64" providerId="LiveId" clId="{5AFFD9A8-D156-4DE7-A5B5-21C286A63433}" dt="2023-01-25T23:43:43.881" v="1548" actId="20577"/>
          <ac:spMkLst>
            <pc:docMk/>
            <pc:sldMk cId="4169214694" sldId="257"/>
            <ac:spMk id="9" creationId="{862CEA62-17A3-993F-4224-DAF8A7133533}"/>
          </ac:spMkLst>
        </pc:spChg>
        <pc:spChg chg="add del">
          <ac:chgData name="Rikard Larsson" userId="7f66aacf32806e64" providerId="LiveId" clId="{5AFFD9A8-D156-4DE7-A5B5-21C286A63433}" dt="2023-01-25T23:44:17.703" v="1550" actId="11529"/>
          <ac:spMkLst>
            <pc:docMk/>
            <pc:sldMk cId="4169214694" sldId="257"/>
            <ac:spMk id="10" creationId="{28342689-83C0-FA03-5BC7-4F6B4CA5FC4D}"/>
          </ac:spMkLst>
        </pc:spChg>
        <pc:spChg chg="add mod">
          <ac:chgData name="Rikard Larsson" userId="7f66aacf32806e64" providerId="LiveId" clId="{5AFFD9A8-D156-4DE7-A5B5-21C286A63433}" dt="2023-01-25T23:47:33.194" v="1606" actId="1076"/>
          <ac:spMkLst>
            <pc:docMk/>
            <pc:sldMk cId="4169214694" sldId="257"/>
            <ac:spMk id="11" creationId="{38ECD273-4A69-5F5B-2121-3CA76A7B0AB2}"/>
          </ac:spMkLst>
        </pc:spChg>
        <pc:spChg chg="add mod">
          <ac:chgData name="Rikard Larsson" userId="7f66aacf32806e64" providerId="LiveId" clId="{5AFFD9A8-D156-4DE7-A5B5-21C286A63433}" dt="2023-01-25T23:47:37.380" v="1607" actId="1076"/>
          <ac:spMkLst>
            <pc:docMk/>
            <pc:sldMk cId="4169214694" sldId="257"/>
            <ac:spMk id="12" creationId="{E3F0D2E7-EE9B-848E-DE3E-0DC50F4BA775}"/>
          </ac:spMkLst>
        </pc:spChg>
        <pc:spChg chg="add mod">
          <ac:chgData name="Rikard Larsson" userId="7f66aacf32806e64" providerId="LiveId" clId="{5AFFD9A8-D156-4DE7-A5B5-21C286A63433}" dt="2023-01-25T23:47:41.119" v="1608" actId="1076"/>
          <ac:spMkLst>
            <pc:docMk/>
            <pc:sldMk cId="4169214694" sldId="257"/>
            <ac:spMk id="13" creationId="{F5DAE3E4-F068-4CC8-68C4-DDEBE035F7A9}"/>
          </ac:spMkLst>
        </pc:spChg>
        <pc:spChg chg="add del mod">
          <ac:chgData name="Rikard Larsson" userId="7f66aacf32806e64" providerId="LiveId" clId="{5AFFD9A8-D156-4DE7-A5B5-21C286A63433}" dt="2023-01-27T23:26:59.724" v="2098" actId="20577"/>
          <ac:spMkLst>
            <pc:docMk/>
            <pc:sldMk cId="4169214694" sldId="257"/>
            <ac:spMk id="14" creationId="{F3BF9F4E-7BF4-4181-F3C0-3E8CAFABF035}"/>
          </ac:spMkLst>
        </pc:spChg>
        <pc:spChg chg="add del mod">
          <ac:chgData name="Rikard Larsson" userId="7f66aacf32806e64" providerId="LiveId" clId="{5AFFD9A8-D156-4DE7-A5B5-21C286A63433}" dt="2023-01-25T23:48:01.136" v="1612" actId="478"/>
          <ac:spMkLst>
            <pc:docMk/>
            <pc:sldMk cId="4169214694" sldId="257"/>
            <ac:spMk id="15" creationId="{138D0EF4-5244-5255-2054-E87090937949}"/>
          </ac:spMkLst>
        </pc:spChg>
        <pc:spChg chg="add mod">
          <ac:chgData name="Rikard Larsson" userId="7f66aacf32806e64" providerId="LiveId" clId="{5AFFD9A8-D156-4DE7-A5B5-21C286A63433}" dt="2023-01-25T23:48:27.552" v="1626" actId="20577"/>
          <ac:spMkLst>
            <pc:docMk/>
            <pc:sldMk cId="4169214694" sldId="257"/>
            <ac:spMk id="16" creationId="{65AB8D9D-9704-A760-0DC2-61F0689362A1}"/>
          </ac:spMkLst>
        </pc:spChg>
        <pc:spChg chg="add mod">
          <ac:chgData name="Rikard Larsson" userId="7f66aacf32806e64" providerId="LiveId" clId="{5AFFD9A8-D156-4DE7-A5B5-21C286A63433}" dt="2023-01-25T23:48:39.865" v="1634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5AFFD9A8-D156-4DE7-A5B5-21C286A63433}" dt="2023-01-25T23:50:55.361" v="1651" actId="1076"/>
          <ac:spMkLst>
            <pc:docMk/>
            <pc:sldMk cId="4169214694" sldId="257"/>
            <ac:spMk id="18" creationId="{5A7C6B9D-B2D4-FF9D-621B-4C3DB4E7A8C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19" creationId="{A75A8CE4-D0E5-F503-493E-28C514A7028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20" creationId="{1EEF0D4C-DB86-2403-F242-975685044E0C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1" creationId="{28CA5816-AD93-D418-EC61-B0CF3A92DB82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2" creationId="{756C6D7D-83F6-D119-3808-AF9E6EC258FC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3" creationId="{B4DD9797-D488-8421-E269-1F83FE952E1B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4" creationId="{E4AF8E42-9045-1B2E-2764-BC48AE35ACB8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5" creationId="{0DEC28EA-ED14-1625-43CD-8DE08011C25C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6" creationId="{50801FD6-811E-24CB-B70A-D24E94FFC599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7" creationId="{A9160ECC-3778-22CC-AE30-83C439D62ADA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8" creationId="{8EB9BB16-9A71-B258-1273-83276C023D95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29" creationId="{555BAEBF-1B6C-EB33-D7A0-2757F2D4340C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30" creationId="{48A29121-9E0E-087F-5B4F-2DC86DBD7866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3" creationId="{8E44F721-4417-53AC-38C9-AACDF214B944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4" creationId="{AB66F82B-9259-FFD9-E21C-03BDEA6CC0B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6" creationId="{B357489D-1830-CD49-3BA2-E27CD5128B1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7" creationId="{3DA2DA57-1A63-79BB-35BF-1A647D3F9F95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39" creationId="{F0671D99-3633-493E-7FA7-2A3E66056ED2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40" creationId="{034975A2-277B-E468-6DBA-6AD9DDC3A855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2" creationId="{8E867605-6914-17D1-6028-0A7913BA6DEB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3" creationId="{6C9AAA63-AD4C-4E6C-3130-7C61A9CF5B2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5" creationId="{470CF273-5496-C438-BFFA-8060508F9989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6" creationId="{92E3053E-7DAB-792E-2EAA-5CDFF60E0060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8" creationId="{B06AD6FF-8439-7496-2DA8-9057F2BC00D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9" creationId="{C646017E-4364-121C-365C-42E216A30EBF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1" creationId="{00816927-845D-977D-B103-00DEED558C6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2" creationId="{ABDE3BE6-5967-6498-BEFF-94495DED483B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4" creationId="{D7463E40-8229-6998-F08E-28E7C51A049A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5" creationId="{56D31A98-7C90-E228-F527-5CC5BB3B30F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7" creationId="{1A992FF8-BEFF-C6FC-6189-71A1812B83C4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8" creationId="{9829AD0B-6856-E8BA-FF6D-06539477E53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0" creationId="{99FCA98E-56B9-1402-9004-1D8FE72D83CF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1" creationId="{1FA9D214-059B-C554-5174-FBCF6A3BF1B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3" creationId="{200192EC-00D3-DEAB-EEF8-537DE0AD4B5B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4" creationId="{7BD64CDE-F030-4D1E-31D1-0730FE72DC8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6" creationId="{0BDC0801-FFC2-C603-E69A-CD4705CA2958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7" creationId="{23FE971B-F800-D084-7DAB-DF7E785D9622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9" creationId="{A14852B8-6B1A-5A50-3083-16D150DD8275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0" creationId="{09F29006-67AE-0029-EAC9-8F26A38AADA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2" creationId="{32BA884E-28FD-2C3C-1DEC-29FE0246E794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3" creationId="{D4F6DFD1-A20E-D6B5-C42B-2794D3E926B6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5" creationId="{1EEE06A7-CC54-ED84-C381-D3E0E1E317C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6" creationId="{8A1BFE59-349D-25BF-7386-7408A11099BF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8" creationId="{807966DD-CE52-8D25-E4DD-DE512FC55D79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9" creationId="{9913EEB2-4162-9B43-4A95-39A54B2E920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1" creationId="{43587F06-66D5-A928-95AB-E64AAA40AC02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2" creationId="{2BD56302-B94F-29A8-AEF1-03456448CC8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4" creationId="{C69AD6B5-E0E1-5F45-7AF6-E241593D0A9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5" creationId="{A00B8E03-FAC6-9DE1-C490-9F32333F3BD4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7" creationId="{B98A35C1-1A3E-857E-B409-A44C5982462F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8" creationId="{0F0F32E4-9F29-36FE-08C8-1E0EB371045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0" creationId="{9EFE2C43-1B4F-6971-D972-604891932A7D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1" creationId="{45CAC3FD-240C-5A63-72CA-8FB946628B0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3" creationId="{2E27295A-E8C9-5BEB-9B26-1086A702E897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4" creationId="{0E43A16F-035F-2D38-590A-5379C418092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6" creationId="{4594672A-C13E-1E09-4B55-72A92AE5C0D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7" creationId="{C9579079-A694-AD10-121D-C0B68B1E3CC1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99" creationId="{6BA49ED7-307B-2E9D-5510-ADC0FDB1EF58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0" creationId="{0CD5C81D-0431-4142-E5CA-6FBE31D15B67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2" creationId="{E247FE0E-5485-4CA9-92A1-9B1119E52C7B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3" creationId="{F26A5291-8BAE-7BB9-3D88-C9EC0E0BDE2D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5" creationId="{11305182-6EF7-AEA9-79EE-9EC6DD1E8762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6" creationId="{1A7168E7-2B6A-1DE2-FD56-332B7BC746F1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8" creationId="{BB07053D-F059-7C81-9EF0-D9D71C06BE6C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9" creationId="{47A68E72-63E3-765F-2F28-3C56E3686ED6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1" creationId="{580F8564-7CC9-D73E-141B-72585BB445A2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2" creationId="{E56C318A-1898-576B-D904-69E9EA050299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4" creationId="{44961DAB-6392-8C0F-19D2-AF5BD9082D9F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5" creationId="{024C8A13-0498-B659-6FFC-9667E63BBC4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7" creationId="{DD163F39-20BD-D5E1-DA7E-EA6482B7660B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8" creationId="{D95C9BDB-166F-84A5-E233-3F27500C2F28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0" creationId="{9767C7F5-E05A-3BC7-07C1-33489616E87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1" creationId="{4215DEB0-E022-B7F2-5ACF-30AB09BE918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3" creationId="{D6888F70-240A-E5BD-6659-34A35B786A4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4" creationId="{67045EDF-A516-7BFE-C052-4CAC370E8A0A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6" creationId="{EA6211BD-B863-2437-9B0E-B4F30D9B6007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7" creationId="{80E9D22F-6CEB-A3D0-1514-D3EE69D7F229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9" creationId="{AE088354-6762-8110-84B8-E445D198AB24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0" creationId="{63D8D7A7-3663-9B43-C579-E7374C5A1B96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2" creationId="{8B1E7D7F-5D9B-5827-0DCA-2AFBF263757C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3" creationId="{8A5368A0-340D-654D-0487-299651DAFFE2}"/>
          </ac:spMkLst>
        </pc:spChg>
        <pc:spChg chg="add mod">
          <ac:chgData name="Rikard Larsson" userId="7f66aacf32806e64" providerId="LiveId" clId="{5AFFD9A8-D156-4DE7-A5B5-21C286A63433}" dt="2023-01-25T23:56:23.910" v="1744" actId="20577"/>
          <ac:spMkLst>
            <pc:docMk/>
            <pc:sldMk cId="4169214694" sldId="257"/>
            <ac:spMk id="134" creationId="{7ACAD28D-E1E6-3442-8BC6-B59772448CC4}"/>
          </ac:spMkLst>
        </pc:s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1" creationId="{5591F474-BF89-AC6C-EF3E-1BD6CB5375E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2" creationId="{0BBCED4B-E7E4-FD72-9EC8-21FB7D6B5E7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5" creationId="{BEDFD5AC-68E4-30DE-CFC8-1C88682F8FF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8" creationId="{396A112A-66A4-952E-8285-666DE5B5166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1" creationId="{C52F2F51-C879-643F-D457-A133D10B067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4" creationId="{52BDCFD8-10C1-E8D5-8F80-41ABC7B1811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7" creationId="{599B84A8-905F-242B-1F17-5A588C36B7F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0" creationId="{1CE0C292-A4FA-78E9-3D4A-359A74CFE96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3" creationId="{489EA9F2-633D-C5E4-A70A-10284FED57C6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6" creationId="{5034187D-AE21-9359-D245-B9E14401975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9" creationId="{5A58E129-45D9-C6C3-A98A-841D08EFF8B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2" creationId="{ECC23857-4556-0FB8-A2DC-C406E703BBDC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5" creationId="{EC2F2BB2-5428-E729-2C1F-E1B7C93F905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8" creationId="{4423AC8A-D525-4D3E-6FFC-924BA53289AE}"/>
          </ac:grpSpMkLst>
        </pc:grpChg>
        <pc:grpChg chg="add del mod">
          <ac:chgData name="Rikard Larsson" userId="7f66aacf32806e64" providerId="LiveId" clId="{5AFFD9A8-D156-4DE7-A5B5-21C286A63433}" dt="2023-01-25T23:52:53.591" v="1690" actId="478"/>
          <ac:grpSpMkLst>
            <pc:docMk/>
            <pc:sldMk cId="4169214694" sldId="257"/>
            <ac:grpSpMk id="71" creationId="{AD3BBF3A-618F-A612-7DE5-1516D8A418C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4" creationId="{92361F31-625D-DEAB-0E72-C262B4BA24E4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7" creationId="{CBF666C6-81CC-DEDC-9D26-79ADB4CA538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0" creationId="{420B3985-572D-E6A9-558F-EF66BB6FF7E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3" creationId="{DA206606-9247-433F-B954-612BB732C7E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6" creationId="{BB4083A1-9E5C-109D-1EA8-5138DDDFE8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9" creationId="{1EB8FA01-FC13-FD7C-7EC1-7BD30EF704D3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92" creationId="{363EC0B0-2570-703C-2289-67EB0FC42399}"/>
          </ac:grpSpMkLst>
        </pc:grpChg>
        <pc:grpChg chg="add del mod">
          <ac:chgData name="Rikard Larsson" userId="7f66aacf32806e64" providerId="LiveId" clId="{5AFFD9A8-D156-4DE7-A5B5-21C286A63433}" dt="2023-01-25T23:53:14.767" v="1695" actId="478"/>
          <ac:grpSpMkLst>
            <pc:docMk/>
            <pc:sldMk cId="4169214694" sldId="257"/>
            <ac:grpSpMk id="95" creationId="{9B3B2D26-D75C-73E6-4A4B-0A4A0C4E937C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98" creationId="{A887FC6E-9B6E-9385-1704-592330060E85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1" creationId="{AD2A4A88-D1E9-1908-1B23-EF089FD3EA82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4" creationId="{313178B5-C8C4-2684-6999-3A1B4FFADAC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07" creationId="{0CA25453-6C99-3F6E-AC0A-FAAA61C4C5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0" creationId="{7D186790-F4B9-2AA5-61E5-05ABA534813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3" creationId="{6C68A875-34DD-C62F-98BD-73555E5651D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6" creationId="{71E272BD-502E-3A8F-9571-03E27BE00F4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9" creationId="{15B2F4E9-E116-D876-4C0E-A14ACC7EE1B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2" creationId="{1246660A-2AEC-6987-3BE1-92E058A990F0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5" creationId="{5260067F-CD53-77DD-09A6-5D59BF98866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8" creationId="{F0D8CEBC-189B-8024-8FA4-8F154963E52E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31" creationId="{BD21777D-E260-1D6E-CD73-19B5AC78C499}"/>
          </ac:grpSpMkLst>
        </pc:grpChg>
      </pc:sldChg>
      <pc:sldChg chg="addSp delSp modSp new mod">
        <pc:chgData name="Rikard Larsson" userId="7f66aacf32806e64" providerId="LiveId" clId="{5AFFD9A8-D156-4DE7-A5B5-21C286A63433}" dt="2023-01-26T00:09:36.100" v="1910" actId="1076"/>
        <pc:sldMkLst>
          <pc:docMk/>
          <pc:sldMk cId="994652979" sldId="258"/>
        </pc:sldMkLst>
        <pc:spChg chg="add mod">
          <ac:chgData name="Rikard Larsson" userId="7f66aacf32806e64" providerId="LiveId" clId="{5AFFD9A8-D156-4DE7-A5B5-21C286A63433}" dt="2023-01-25T23:59:41.730" v="1764"/>
          <ac:spMkLst>
            <pc:docMk/>
            <pc:sldMk cId="994652979" sldId="258"/>
            <ac:spMk id="2" creationId="{593894C1-E7CF-EBF2-EE9C-BE010D6B9158}"/>
          </ac:spMkLst>
        </pc:spChg>
        <pc:spChg chg="add mod">
          <ac:chgData name="Rikard Larsson" userId="7f66aacf32806e64" providerId="LiveId" clId="{5AFFD9A8-D156-4DE7-A5B5-21C286A63433}" dt="2023-01-26T00:09:36.100" v="1910" actId="1076"/>
          <ac:spMkLst>
            <pc:docMk/>
            <pc:sldMk cId="994652979" sldId="258"/>
            <ac:spMk id="3" creationId="{8947C60F-FD7C-54C8-C756-51885DA0720E}"/>
          </ac:spMkLst>
        </pc:spChg>
        <pc:spChg chg="add del mod">
          <ac:chgData name="Rikard Larsson" userId="7f66aacf32806e64" providerId="LiveId" clId="{5AFFD9A8-D156-4DE7-A5B5-21C286A63433}" dt="2023-01-26T00:00:27.117" v="1773"/>
          <ac:spMkLst>
            <pc:docMk/>
            <pc:sldMk cId="994652979" sldId="258"/>
            <ac:spMk id="4" creationId="{5D46697D-2003-D3CC-3EC4-9443D56104EE}"/>
          </ac:spMkLst>
        </pc:spChg>
        <pc:spChg chg="add mod">
          <ac:chgData name="Rikard Larsson" userId="7f66aacf32806e64" providerId="LiveId" clId="{5AFFD9A8-D156-4DE7-A5B5-21C286A63433}" dt="2023-01-26T00:01:27.737" v="1809" actId="20577"/>
          <ac:spMkLst>
            <pc:docMk/>
            <pc:sldMk cId="994652979" sldId="258"/>
            <ac:spMk id="5" creationId="{E19A207A-2AD0-B41D-9591-C00C74744E7B}"/>
          </ac:spMkLst>
        </pc:spChg>
        <pc:spChg chg="add mod">
          <ac:chgData name="Rikard Larsson" userId="7f66aacf32806e64" providerId="LiveId" clId="{5AFFD9A8-D156-4DE7-A5B5-21C286A63433}" dt="2023-01-26T00:01:24.279" v="1805" actId="20577"/>
          <ac:spMkLst>
            <pc:docMk/>
            <pc:sldMk cId="994652979" sldId="258"/>
            <ac:spMk id="6" creationId="{2D13153E-B5A3-6C79-031B-8BD44F14A08A}"/>
          </ac:spMkLst>
        </pc:spChg>
        <pc:spChg chg="add mod">
          <ac:chgData name="Rikard Larsson" userId="7f66aacf32806e64" providerId="LiveId" clId="{5AFFD9A8-D156-4DE7-A5B5-21C286A63433}" dt="2023-01-26T00:01:21.886" v="1801" actId="20577"/>
          <ac:spMkLst>
            <pc:docMk/>
            <pc:sldMk cId="994652979" sldId="258"/>
            <ac:spMk id="7" creationId="{936BF2DB-0FB2-37D2-9351-96A8102E7869}"/>
          </ac:spMkLst>
        </pc:spChg>
        <pc:spChg chg="add mod">
          <ac:chgData name="Rikard Larsson" userId="7f66aacf32806e64" providerId="LiveId" clId="{5AFFD9A8-D156-4DE7-A5B5-21C286A63433}" dt="2023-01-26T00:00:54.268" v="1782"/>
          <ac:spMkLst>
            <pc:docMk/>
            <pc:sldMk cId="994652979" sldId="258"/>
            <ac:spMk id="8" creationId="{3C34EE4D-C063-1298-D620-471FBA0EDB12}"/>
          </ac:spMkLst>
        </pc:spChg>
        <pc:spChg chg="add del mod">
          <ac:chgData name="Rikard Larsson" userId="7f66aacf32806e64" providerId="LiveId" clId="{5AFFD9A8-D156-4DE7-A5B5-21C286A63433}" dt="2023-01-26T00:09:07.526" v="1905" actId="20577"/>
          <ac:spMkLst>
            <pc:docMk/>
            <pc:sldMk cId="994652979" sldId="258"/>
            <ac:spMk id="9" creationId="{50FBDB8D-C2AF-9AA3-4DDC-032F7343C9D6}"/>
          </ac:spMkLst>
        </pc:spChg>
        <pc:spChg chg="add mod">
          <ac:chgData name="Rikard Larsson" userId="7f66aacf32806e64" providerId="LiveId" clId="{5AFFD9A8-D156-4DE7-A5B5-21C286A63433}" dt="2023-01-26T00:08:12.308" v="1903" actId="1076"/>
          <ac:spMkLst>
            <pc:docMk/>
            <pc:sldMk cId="994652979" sldId="258"/>
            <ac:spMk id="10" creationId="{7B6501BA-5408-C1F6-0C1C-04DD96535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A839-834E-402A-A282-93A0F9A1C71E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24F9-0385-4586-B92E-5BA467EABB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9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9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0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9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5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9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2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51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A96-F914-40FF-8E1F-266D9DAC6516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5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96570" y="85295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472544" y="85120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40A2F532-9876-65E8-D68C-2F4F9950195C}"/>
              </a:ext>
            </a:extLst>
          </p:cNvPr>
          <p:cNvSpPr/>
          <p:nvPr/>
        </p:nvSpPr>
        <p:spPr>
          <a:xfrm>
            <a:off x="79603" y="3725189"/>
            <a:ext cx="3325166" cy="174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PROFICIENCIES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97653"/>
            <a:ext cx="22602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96144"/>
            <a:ext cx="22602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266512" y="137818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67082353-103B-3D1E-3235-622DAD1B9CA1}"/>
              </a:ext>
            </a:extLst>
          </p:cNvPr>
          <p:cNvSpPr/>
          <p:nvPr/>
        </p:nvSpPr>
        <p:spPr>
          <a:xfrm>
            <a:off x="5978200" y="139693"/>
            <a:ext cx="630000" cy="63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D85D244-FE1A-5706-58F1-89666FB62D5E}"/>
              </a:ext>
            </a:extLst>
          </p:cNvPr>
          <p:cNvSpPr txBox="1"/>
          <p:nvPr/>
        </p:nvSpPr>
        <p:spPr>
          <a:xfrm>
            <a:off x="6061912" y="222656"/>
            <a:ext cx="468000" cy="46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15131"/>
              </a:avLst>
            </a:prstTxWarp>
            <a:spAutoFit/>
          </a:bodyPr>
          <a:lstStyle/>
          <a:p>
            <a:r>
              <a:rPr lang="sv-SE" dirty="0"/>
              <a:t>INSPIRATION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96108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91817" y="2619536"/>
            <a:ext cx="2166250" cy="76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191409" y="73178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115129" y="263826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85687" y="264031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115129" y="291175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1533480" y="264159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256026" y="3121667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1221458" y="2916254"/>
            <a:ext cx="1004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 </a:t>
            </a:r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3471290" y="2616989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3" name="textruta 122">
            <a:extLst>
              <a:ext uri="{FF2B5EF4-FFF2-40B4-BE49-F238E27FC236}">
                <a16:creationId xmlns:a16="http://schemas.microsoft.com/office/drawing/2014/main" id="{34D306BD-DA55-C839-2312-7A510D580504}"/>
              </a:ext>
            </a:extLst>
          </p:cNvPr>
          <p:cNvSpPr txBox="1"/>
          <p:nvPr/>
        </p:nvSpPr>
        <p:spPr>
          <a:xfrm>
            <a:off x="2296699" y="4691864"/>
            <a:ext cx="110955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Light</a:t>
            </a:r>
            <a:r>
              <a:rPr lang="sv-SE" sz="1100" dirty="0"/>
              <a:t> </a:t>
            </a:r>
            <a:r>
              <a:rPr lang="sv-SE" sz="1100" dirty="0" err="1"/>
              <a:t>Armor</a:t>
            </a:r>
            <a:r>
              <a:rPr lang="sv-SE" sz="1100" dirty="0"/>
              <a:t> Heavy </a:t>
            </a:r>
            <a:r>
              <a:rPr lang="sv-SE" sz="1100" dirty="0" err="1"/>
              <a:t>Armor</a:t>
            </a:r>
            <a:endParaRPr lang="sv-SE" sz="1100" dirty="0"/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3497805" y="2646050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4193075" y="2646050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3511251" y="3113066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4738142" y="2638760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782A1069-4D04-2594-EA8F-331D44B411EC}"/>
              </a:ext>
            </a:extLst>
          </p:cNvPr>
          <p:cNvSpPr/>
          <p:nvPr/>
        </p:nvSpPr>
        <p:spPr>
          <a:xfrm>
            <a:off x="2346082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  <a:p>
            <a:pPr algn="ctr"/>
            <a:endParaRPr lang="sv-SE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F89DEE74-ED36-C811-C281-AF3BB0992FA3}"/>
              </a:ext>
            </a:extLst>
          </p:cNvPr>
          <p:cNvSpPr txBox="1"/>
          <p:nvPr/>
        </p:nvSpPr>
        <p:spPr>
          <a:xfrm>
            <a:off x="1207961" y="3968654"/>
            <a:ext cx="11095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8" name="textruta 137">
            <a:extLst>
              <a:ext uri="{FF2B5EF4-FFF2-40B4-BE49-F238E27FC236}">
                <a16:creationId xmlns:a16="http://schemas.microsoft.com/office/drawing/2014/main" id="{DFCD0E90-CCA6-96FA-DD71-843874F834FE}"/>
              </a:ext>
            </a:extLst>
          </p:cNvPr>
          <p:cNvSpPr txBox="1"/>
          <p:nvPr/>
        </p:nvSpPr>
        <p:spPr>
          <a:xfrm>
            <a:off x="2255686" y="3757667"/>
            <a:ext cx="110955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9" name="textruta 138">
            <a:extLst>
              <a:ext uri="{FF2B5EF4-FFF2-40B4-BE49-F238E27FC236}">
                <a16:creationId xmlns:a16="http://schemas.microsoft.com/office/drawing/2014/main" id="{C7822167-85FC-C7CB-07B0-09D35546960A}"/>
              </a:ext>
            </a:extLst>
          </p:cNvPr>
          <p:cNvSpPr txBox="1"/>
          <p:nvPr/>
        </p:nvSpPr>
        <p:spPr>
          <a:xfrm>
            <a:off x="5307486" y="4863984"/>
            <a:ext cx="146053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PREPARED ATTACKS</a:t>
            </a:r>
            <a:br>
              <a:rPr lang="sv-SE" sz="1100" dirty="0"/>
            </a:br>
            <a:r>
              <a:rPr lang="sv-SE" sz="1100" dirty="0" err="1"/>
              <a:t>Name</a:t>
            </a:r>
            <a:r>
              <a:rPr lang="sv-SE" sz="1100" dirty="0"/>
              <a:t>/</a:t>
            </a:r>
            <a:r>
              <a:rPr lang="sv-SE" sz="1100" dirty="0" err="1"/>
              <a:t>Skill</a:t>
            </a:r>
            <a:r>
              <a:rPr lang="sv-SE" sz="1100" dirty="0"/>
              <a:t>/</a:t>
            </a:r>
            <a:r>
              <a:rPr lang="sv-SE" sz="1100" dirty="0" err="1"/>
              <a:t>Damage</a:t>
            </a:r>
            <a:br>
              <a:rPr lang="sv-SE" sz="1100" dirty="0"/>
            </a:br>
            <a:r>
              <a:rPr lang="sv-SE" sz="1100" dirty="0" err="1"/>
              <a:t>Properties</a:t>
            </a:r>
            <a:r>
              <a:rPr lang="sv-SE" sz="1100" dirty="0"/>
              <a:t>/Special</a:t>
            </a:r>
          </a:p>
        </p:txBody>
      </p:sp>
      <p:sp>
        <p:nvSpPr>
          <p:cNvPr id="140" name="textruta 139">
            <a:extLst>
              <a:ext uri="{FF2B5EF4-FFF2-40B4-BE49-F238E27FC236}">
                <a16:creationId xmlns:a16="http://schemas.microsoft.com/office/drawing/2014/main" id="{354DB59A-13B2-A8E7-715F-9C60B3AD363D}"/>
              </a:ext>
            </a:extLst>
          </p:cNvPr>
          <p:cNvSpPr txBox="1"/>
          <p:nvPr/>
        </p:nvSpPr>
        <p:spPr>
          <a:xfrm>
            <a:off x="4751114" y="4457115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ATTUNEMENT</a:t>
            </a:r>
            <a:br>
              <a:rPr lang="sv-SE" sz="1100" dirty="0"/>
            </a:br>
            <a:r>
              <a:rPr lang="sv-SE" sz="1100" dirty="0"/>
              <a:t>(3 </a:t>
            </a:r>
            <a:r>
              <a:rPr lang="sv-SE" sz="1100" dirty="0" err="1"/>
              <a:t>Slots</a:t>
            </a:r>
            <a:r>
              <a:rPr lang="sv-SE" sz="1100" dirty="0"/>
              <a:t>)?</a:t>
            </a:r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D76974CD-16DD-180B-05AE-86E9BDF24163}"/>
              </a:ext>
            </a:extLst>
          </p:cNvPr>
          <p:cNvSpPr txBox="1"/>
          <p:nvPr/>
        </p:nvSpPr>
        <p:spPr>
          <a:xfrm>
            <a:off x="139602" y="5514751"/>
            <a:ext cx="6120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Worn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______________________________</a:t>
            </a:r>
            <a:endParaRPr lang="sv-SE" sz="1100" dirty="0"/>
          </a:p>
        </p:txBody>
      </p:sp>
      <p:sp>
        <p:nvSpPr>
          <p:cNvPr id="142" name="textruta 141">
            <a:extLst>
              <a:ext uri="{FF2B5EF4-FFF2-40B4-BE49-F238E27FC236}">
                <a16:creationId xmlns:a16="http://schemas.microsoft.com/office/drawing/2014/main" id="{E1C76C22-2493-8FE1-B35C-F4714AF30849}"/>
              </a:ext>
            </a:extLst>
          </p:cNvPr>
          <p:cNvSpPr txBox="1"/>
          <p:nvPr/>
        </p:nvSpPr>
        <p:spPr>
          <a:xfrm>
            <a:off x="770150" y="5515427"/>
            <a:ext cx="71702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Primary</a:t>
            </a:r>
            <a:r>
              <a:rPr lang="sv-SE" sz="1100" dirty="0"/>
              <a:t> 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619E7CFF-D7A9-C9B3-423B-2DB5392F19B3}"/>
              </a:ext>
            </a:extLst>
          </p:cNvPr>
          <p:cNvSpPr txBox="1"/>
          <p:nvPr/>
        </p:nvSpPr>
        <p:spPr>
          <a:xfrm>
            <a:off x="1498219" y="5521443"/>
            <a:ext cx="7170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Off-Hand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3983919" y="2919537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943F993F-47D9-482F-3597-31A2A3BE47FE}"/>
              </a:ext>
            </a:extLst>
          </p:cNvPr>
          <p:cNvSpPr txBox="1"/>
          <p:nvPr/>
        </p:nvSpPr>
        <p:spPr>
          <a:xfrm>
            <a:off x="4633438" y="7994692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 err="1"/>
              <a:t>Feat</a:t>
            </a:r>
            <a:r>
              <a:rPr lang="sv-SE" sz="1000" dirty="0"/>
              <a:t> 0 [</a:t>
            </a:r>
            <a:r>
              <a:rPr lang="sv-SE" sz="1000" dirty="0" err="1"/>
              <a:t>Background</a:t>
            </a:r>
            <a:r>
              <a:rPr lang="sv-SE" sz="1000" dirty="0"/>
              <a:t>]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1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2</a:t>
            </a:r>
            <a:endParaRPr lang="sv-SE" sz="1000" dirty="0"/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3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4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5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6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7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8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9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10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68FB33-FEDB-C5B6-6542-D8E13730CB8B}"/>
              </a:ext>
            </a:extLst>
          </p:cNvPr>
          <p:cNvSpPr txBox="1"/>
          <p:nvPr/>
        </p:nvSpPr>
        <p:spPr>
          <a:xfrm>
            <a:off x="2391117" y="6668752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Ideals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E911059-08F9-05DB-A56B-6D30F0C0E394}"/>
              </a:ext>
            </a:extLst>
          </p:cNvPr>
          <p:cNvSpPr txBox="1"/>
          <p:nvPr/>
        </p:nvSpPr>
        <p:spPr>
          <a:xfrm>
            <a:off x="2380907" y="5521443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Quirks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B40768C-C465-57E7-4E7D-7CDD01DBD1C3}"/>
              </a:ext>
            </a:extLst>
          </p:cNvPr>
          <p:cNvSpPr txBox="1"/>
          <p:nvPr/>
        </p:nvSpPr>
        <p:spPr>
          <a:xfrm>
            <a:off x="2406846" y="8937455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Flaws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DD99B041-F8FA-34CE-5487-7D72A699D687}"/>
              </a:ext>
            </a:extLst>
          </p:cNvPr>
          <p:cNvSpPr txBox="1"/>
          <p:nvPr/>
        </p:nvSpPr>
        <p:spPr>
          <a:xfrm>
            <a:off x="2396635" y="7790146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Bonds?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8" name="textruta 177">
            <a:extLst>
              <a:ext uri="{FF2B5EF4-FFF2-40B4-BE49-F238E27FC236}">
                <a16:creationId xmlns:a16="http://schemas.microsoft.com/office/drawing/2014/main" id="{EFB5346E-959F-1070-6CA8-4559953E12B2}"/>
              </a:ext>
            </a:extLst>
          </p:cNvPr>
          <p:cNvSpPr txBox="1"/>
          <p:nvPr/>
        </p:nvSpPr>
        <p:spPr>
          <a:xfrm>
            <a:off x="3454291" y="4517595"/>
            <a:ext cx="12430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Developed</a:t>
            </a:r>
            <a:r>
              <a:rPr lang="sv-SE" sz="1100" dirty="0"/>
              <a:t> </a:t>
            </a:r>
            <a:r>
              <a:rPr lang="sv-SE" sz="1100" dirty="0" err="1"/>
              <a:t>Senses</a:t>
            </a:r>
            <a:r>
              <a:rPr lang="sv-SE" sz="1100" dirty="0"/>
              <a:t>?</a:t>
            </a:r>
            <a:br>
              <a:rPr lang="sv-SE" sz="1100" dirty="0"/>
            </a:br>
            <a:r>
              <a:rPr lang="sv-SE" sz="1100" dirty="0"/>
              <a:t>(</a:t>
            </a:r>
            <a:r>
              <a:rPr lang="sv-SE" sz="1100" dirty="0" err="1"/>
              <a:t>Each</a:t>
            </a:r>
            <a:r>
              <a:rPr lang="sv-SE" sz="1100" dirty="0"/>
              <a:t> </a:t>
            </a:r>
            <a:r>
              <a:rPr lang="sv-SE" sz="1100" dirty="0" err="1"/>
              <a:t>one</a:t>
            </a:r>
            <a:r>
              <a:rPr lang="sv-SE" sz="1100" dirty="0"/>
              <a:t> </a:t>
            </a:r>
            <a:r>
              <a:rPr lang="sv-SE" sz="1100" dirty="0" err="1"/>
              <a:t>increases</a:t>
            </a:r>
            <a:r>
              <a:rPr lang="sv-SE" sz="1100" dirty="0"/>
              <a:t> </a:t>
            </a:r>
            <a:r>
              <a:rPr lang="sv-SE" sz="1100" dirty="0" err="1"/>
              <a:t>your</a:t>
            </a:r>
            <a:r>
              <a:rPr lang="sv-SE" sz="1100" dirty="0"/>
              <a:t> </a:t>
            </a:r>
            <a:r>
              <a:rPr lang="sv-SE" sz="1100" dirty="0" err="1"/>
              <a:t>awareness</a:t>
            </a:r>
            <a:r>
              <a:rPr lang="sv-SE" sz="1100" dirty="0"/>
              <a:t> by 2?)</a:t>
            </a:r>
          </a:p>
        </p:txBody>
      </p:sp>
      <p:sp>
        <p:nvSpPr>
          <p:cNvPr id="179" name="textruta 178">
            <a:extLst>
              <a:ext uri="{FF2B5EF4-FFF2-40B4-BE49-F238E27FC236}">
                <a16:creationId xmlns:a16="http://schemas.microsoft.com/office/drawing/2014/main" id="{FF0BA41D-3BEF-F5C9-ED81-A101FA1F5F1B}"/>
              </a:ext>
            </a:extLst>
          </p:cNvPr>
          <p:cNvSpPr txBox="1"/>
          <p:nvPr/>
        </p:nvSpPr>
        <p:spPr>
          <a:xfrm>
            <a:off x="212756" y="4261280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Small Shields</a:t>
            </a:r>
            <a:br>
              <a:rPr lang="sv-SE" sz="1100" dirty="0"/>
            </a:br>
            <a:r>
              <a:rPr lang="sv-SE" sz="1100" dirty="0" err="1"/>
              <a:t>Large</a:t>
            </a:r>
            <a:r>
              <a:rPr lang="sv-SE" sz="1100" dirty="0"/>
              <a:t> Shields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0E847A17-A9F1-C0E9-7700-C3BD940C8811}"/>
              </a:ext>
            </a:extLst>
          </p:cNvPr>
          <p:cNvSpPr txBox="1"/>
          <p:nvPr/>
        </p:nvSpPr>
        <p:spPr>
          <a:xfrm>
            <a:off x="256026" y="4789914"/>
            <a:ext cx="104698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Arcane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 err="1"/>
              <a:t>Divine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/>
              <a:t>Primal Focus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A8B79EF-86E7-D712-C0A8-AC6539C4BB32}"/>
              </a:ext>
            </a:extLst>
          </p:cNvPr>
          <p:cNvSpPr txBox="1"/>
          <p:nvPr/>
        </p:nvSpPr>
        <p:spPr>
          <a:xfrm>
            <a:off x="126075" y="7790146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/>
              <a:t>Extra </a:t>
            </a:r>
            <a:r>
              <a:rPr lang="sv-SE" sz="1000" dirty="0" err="1"/>
              <a:t>Capacity</a:t>
            </a:r>
            <a:r>
              <a:rPr lang="sv-SE" sz="1000" dirty="0"/>
              <a:t>:</a:t>
            </a:r>
          </a:p>
          <a:p>
            <a:r>
              <a:rPr lang="sv-SE" sz="1000" dirty="0">
                <a:ea typeface="+mn-lt"/>
                <a:cs typeface="+mn-lt"/>
              </a:rPr>
              <a:t>1______________</a:t>
            </a:r>
          </a:p>
          <a:p>
            <a:r>
              <a:rPr lang="sv-SE" sz="1000" dirty="0">
                <a:ea typeface="+mn-lt"/>
                <a:cs typeface="+mn-lt"/>
              </a:rPr>
              <a:t>2______________</a:t>
            </a:r>
          </a:p>
          <a:p>
            <a:r>
              <a:rPr lang="sv-SE" sz="1000" dirty="0">
                <a:ea typeface="+mn-lt"/>
                <a:cs typeface="+mn-lt"/>
              </a:rPr>
              <a:t>3______________</a:t>
            </a:r>
          </a:p>
          <a:p>
            <a:r>
              <a:rPr lang="sv-SE" sz="1000" dirty="0">
                <a:ea typeface="+mn-lt"/>
                <a:cs typeface="+mn-lt"/>
              </a:rPr>
              <a:t>4 ______________</a:t>
            </a:r>
          </a:p>
          <a:p>
            <a:r>
              <a:rPr lang="sv-SE" sz="1000" dirty="0">
                <a:ea typeface="+mn-lt"/>
                <a:cs typeface="+mn-lt"/>
              </a:rPr>
              <a:t>5 ______________</a:t>
            </a:r>
          </a:p>
          <a:p>
            <a:r>
              <a:rPr lang="sv-SE" sz="1000" dirty="0">
                <a:ea typeface="+mn-lt"/>
                <a:cs typeface="+mn-lt"/>
              </a:rPr>
              <a:t>6 ______________</a:t>
            </a:r>
          </a:p>
          <a:p>
            <a:r>
              <a:rPr lang="sv-SE" sz="1000" dirty="0">
                <a:ea typeface="+mn-lt"/>
                <a:cs typeface="+mn-lt"/>
              </a:rPr>
              <a:t>7 ______________</a:t>
            </a:r>
          </a:p>
          <a:p>
            <a:r>
              <a:rPr lang="sv-SE" sz="1000" dirty="0">
                <a:ea typeface="+mn-lt"/>
                <a:cs typeface="+mn-lt"/>
              </a:rPr>
              <a:t>8 ______________</a:t>
            </a:r>
          </a:p>
          <a:p>
            <a:r>
              <a:rPr lang="sv-SE" sz="1000" dirty="0">
                <a:ea typeface="+mn-lt"/>
                <a:cs typeface="+mn-lt"/>
              </a:rPr>
              <a:t>9 ______________</a:t>
            </a:r>
          </a:p>
          <a:p>
            <a:r>
              <a:rPr lang="sv-SE" sz="1000" dirty="0">
                <a:ea typeface="+mn-lt"/>
                <a:cs typeface="+mn-lt"/>
              </a:rPr>
              <a:t>10 _____________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5219855" y="882492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Deception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Intimidation</a:t>
                </a:r>
                <a:endParaRPr lang="sv-SE" sz="600" b="1" dirty="0"/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Persuasion</a:t>
                </a:r>
                <a:endParaRPr lang="sv-SE" sz="600" b="1" dirty="0"/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3497805" y="883025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847515" y="881264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Sleight</a:t>
                </a:r>
                <a:endParaRPr lang="sv-SE" sz="600" b="1" dirty="0"/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25570" y="882058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Tolerance</a:t>
                </a:r>
                <a:endParaRPr lang="sv-SE" sz="600" b="1" dirty="0"/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3470823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3503088" y="2394334"/>
            <a:ext cx="2039889" cy="183852"/>
            <a:chOff x="109287" y="2391213"/>
            <a:chExt cx="2039889" cy="183852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94684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504" name="Grupp 503">
              <a:extLst>
                <a:ext uri="{FF2B5EF4-FFF2-40B4-BE49-F238E27FC236}">
                  <a16:creationId xmlns:a16="http://schemas.microsoft.com/office/drawing/2014/main" id="{4679C13C-1CEC-517F-72FA-A9220C734C37}"/>
                </a:ext>
              </a:extLst>
            </p:cNvPr>
            <p:cNvGrpSpPr/>
            <p:nvPr/>
          </p:nvGrpSpPr>
          <p:grpSpPr>
            <a:xfrm>
              <a:off x="1585536" y="2391213"/>
              <a:ext cx="270000" cy="183852"/>
              <a:chOff x="4194450" y="2486027"/>
              <a:chExt cx="270000" cy="183852"/>
            </a:xfrm>
          </p:grpSpPr>
          <p:sp>
            <p:nvSpPr>
              <p:cNvPr id="505" name="Åttahörning 504">
                <a:extLst>
                  <a:ext uri="{FF2B5EF4-FFF2-40B4-BE49-F238E27FC236}">
                    <a16:creationId xmlns:a16="http://schemas.microsoft.com/office/drawing/2014/main" id="{EE6AE0D7-88F8-68C4-1050-B303318D553C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6" name="textruta 505">
                <a:extLst>
                  <a:ext uri="{FF2B5EF4-FFF2-40B4-BE49-F238E27FC236}">
                    <a16:creationId xmlns:a16="http://schemas.microsoft.com/office/drawing/2014/main" id="{740156E4-D1C0-AB3F-6943-8622ED350A65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 err="1">
                    <a:solidFill>
                      <a:schemeClr val="bg1">
                        <a:lumMod val="50000"/>
                      </a:schemeClr>
                    </a:solidFill>
                  </a:rPr>
                  <a:t>Senses</a:t>
                </a:r>
                <a:endParaRPr lang="sv-SE" sz="5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07" name="Grupp 506">
              <a:extLst>
                <a:ext uri="{FF2B5EF4-FFF2-40B4-BE49-F238E27FC236}">
                  <a16:creationId xmlns:a16="http://schemas.microsoft.com/office/drawing/2014/main" id="{7F13865B-E594-BAD5-AA0C-47E851A93751}"/>
                </a:ext>
              </a:extLst>
            </p:cNvPr>
            <p:cNvGrpSpPr/>
            <p:nvPr/>
          </p:nvGrpSpPr>
          <p:grpSpPr>
            <a:xfrm>
              <a:off x="989953" y="2391213"/>
              <a:ext cx="270000" cy="183852"/>
              <a:chOff x="4194450" y="2486027"/>
              <a:chExt cx="270000" cy="183852"/>
            </a:xfrm>
          </p:grpSpPr>
          <p:sp>
            <p:nvSpPr>
              <p:cNvPr id="508" name="Åttahörning 507">
                <a:extLst>
                  <a:ext uri="{FF2B5EF4-FFF2-40B4-BE49-F238E27FC236}">
                    <a16:creationId xmlns:a16="http://schemas.microsoft.com/office/drawing/2014/main" id="{AC85D91B-FC20-6FE0-E6B5-8E892F07BDCF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9" name="textruta 508">
                <a:extLst>
                  <a:ext uri="{FF2B5EF4-FFF2-40B4-BE49-F238E27FC236}">
                    <a16:creationId xmlns:a16="http://schemas.microsoft.com/office/drawing/2014/main" id="{BCCA1EA2-578F-73D8-7B68-45917857562A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 err="1">
                    <a:solidFill>
                      <a:schemeClr val="bg1">
                        <a:lumMod val="50000"/>
                      </a:schemeClr>
                    </a:solidFill>
                  </a:rPr>
                  <a:t>Base</a:t>
                </a:r>
                <a:endParaRPr lang="sv-SE" sz="5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10" name="Grupp 509">
              <a:extLst>
                <a:ext uri="{FF2B5EF4-FFF2-40B4-BE49-F238E27FC236}">
                  <a16:creationId xmlns:a16="http://schemas.microsoft.com/office/drawing/2014/main" id="{FE25C593-C25F-5705-9229-20FC33928AC8}"/>
                </a:ext>
              </a:extLst>
            </p:cNvPr>
            <p:cNvGrpSpPr/>
            <p:nvPr/>
          </p:nvGrpSpPr>
          <p:grpSpPr>
            <a:xfrm>
              <a:off x="1290966" y="2391213"/>
              <a:ext cx="270000" cy="183852"/>
              <a:chOff x="4194450" y="2486027"/>
              <a:chExt cx="270000" cy="183852"/>
            </a:xfrm>
          </p:grpSpPr>
          <p:sp>
            <p:nvSpPr>
              <p:cNvPr id="511" name="Åttahörning 510">
                <a:extLst>
                  <a:ext uri="{FF2B5EF4-FFF2-40B4-BE49-F238E27FC236}">
                    <a16:creationId xmlns:a16="http://schemas.microsoft.com/office/drawing/2014/main" id="{EF16AC78-ECE1-57DB-C0FA-FA8AD0F3EEF2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2" name="textruta 511">
                <a:extLst>
                  <a:ext uri="{FF2B5EF4-FFF2-40B4-BE49-F238E27FC236}">
                    <a16:creationId xmlns:a16="http://schemas.microsoft.com/office/drawing/2014/main" id="{E7F21822-05BB-4FAB-334A-B7FBD7583624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Intuition</a:t>
                </a:r>
              </a:p>
            </p:txBody>
          </p:sp>
        </p:grpSp>
        <p:grpSp>
          <p:nvGrpSpPr>
            <p:cNvPr id="513" name="Grupp 512">
              <a:extLst>
                <a:ext uri="{FF2B5EF4-FFF2-40B4-BE49-F238E27FC236}">
                  <a16:creationId xmlns:a16="http://schemas.microsoft.com/office/drawing/2014/main" id="{A3D674A5-E999-D435-7001-0F52D366E659}"/>
                </a:ext>
              </a:extLst>
            </p:cNvPr>
            <p:cNvGrpSpPr/>
            <p:nvPr/>
          </p:nvGrpSpPr>
          <p:grpSpPr>
            <a:xfrm>
              <a:off x="1879176" y="2391213"/>
              <a:ext cx="270000" cy="183852"/>
              <a:chOff x="4194450" y="2486027"/>
              <a:chExt cx="270000" cy="183852"/>
            </a:xfrm>
          </p:grpSpPr>
          <p:sp>
            <p:nvSpPr>
              <p:cNvPr id="514" name="Åttahörning 513">
                <a:extLst>
                  <a:ext uri="{FF2B5EF4-FFF2-40B4-BE49-F238E27FC236}">
                    <a16:creationId xmlns:a16="http://schemas.microsoft.com/office/drawing/2014/main" id="{39C8AA3A-67FE-BD6D-767F-BFCC346D5AA6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5" name="textruta 514">
                <a:extLst>
                  <a:ext uri="{FF2B5EF4-FFF2-40B4-BE49-F238E27FC236}">
                    <a16:creationId xmlns:a16="http://schemas.microsoft.com/office/drawing/2014/main" id="{AE7AA08B-61FA-5017-3E2A-95AB0E127764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 err="1">
                    <a:solidFill>
                      <a:schemeClr val="bg1">
                        <a:lumMod val="50000"/>
                      </a:schemeClr>
                    </a:solidFill>
                  </a:rPr>
                  <a:t>Other</a:t>
                </a:r>
                <a:endParaRPr lang="sv-SE" sz="5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09" name="Grupp 608">
            <a:extLst>
              <a:ext uri="{FF2B5EF4-FFF2-40B4-BE49-F238E27FC236}">
                <a16:creationId xmlns:a16="http://schemas.microsoft.com/office/drawing/2014/main" id="{FBFB6975-5B6F-8AB1-032F-25AF66A4ACAC}"/>
              </a:ext>
            </a:extLst>
          </p:cNvPr>
          <p:cNvGrpSpPr/>
          <p:nvPr/>
        </p:nvGrpSpPr>
        <p:grpSpPr>
          <a:xfrm>
            <a:off x="929009" y="1851782"/>
            <a:ext cx="1624032" cy="468780"/>
            <a:chOff x="691437" y="2365045"/>
            <a:chExt cx="1624032" cy="468780"/>
          </a:xfrm>
        </p:grpSpPr>
        <p:grpSp>
          <p:nvGrpSpPr>
            <p:cNvPr id="583" name="Grupp 582">
              <a:extLst>
                <a:ext uri="{FF2B5EF4-FFF2-40B4-BE49-F238E27FC236}">
                  <a16:creationId xmlns:a16="http://schemas.microsoft.com/office/drawing/2014/main" id="{02AC7A49-00D7-68B4-D4DA-0A2FF657BBFF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586" name="Grupp 585">
                <a:extLst>
                  <a:ext uri="{FF2B5EF4-FFF2-40B4-BE49-F238E27FC236}">
                    <a16:creationId xmlns:a16="http://schemas.microsoft.com/office/drawing/2014/main" id="{2F1373E6-A65A-34A2-4752-FBEFDACD0DBB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588" name="Grupp 587">
                  <a:extLst>
                    <a:ext uri="{FF2B5EF4-FFF2-40B4-BE49-F238E27FC236}">
                      <a16:creationId xmlns:a16="http://schemas.microsoft.com/office/drawing/2014/main" id="{6ACA9868-AFDF-8696-079C-4C8E2B61AA3A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90" name="Grupp 589">
                    <a:extLst>
                      <a:ext uri="{FF2B5EF4-FFF2-40B4-BE49-F238E27FC236}">
                        <a16:creationId xmlns:a16="http://schemas.microsoft.com/office/drawing/2014/main" id="{019A5BD0-B329-AED2-F3AA-6D61CBF582BD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605" name="Åttahörning 604">
                      <a:extLst>
                        <a:ext uri="{FF2B5EF4-FFF2-40B4-BE49-F238E27FC236}">
                          <a16:creationId xmlns:a16="http://schemas.microsoft.com/office/drawing/2014/main" id="{916F3321-82DD-7028-A4E9-FEB6F8CDB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06" name="Rektangel: rundade hörn 605">
                      <a:extLst>
                        <a:ext uri="{FF2B5EF4-FFF2-40B4-BE49-F238E27FC236}">
                          <a16:creationId xmlns:a16="http://schemas.microsoft.com/office/drawing/2014/main" id="{7E5F502D-1066-79B0-3133-1431E888B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591" name="Grupp 590">
                    <a:extLst>
                      <a:ext uri="{FF2B5EF4-FFF2-40B4-BE49-F238E27FC236}">
                        <a16:creationId xmlns:a16="http://schemas.microsoft.com/office/drawing/2014/main" id="{74FD3B1F-BBFA-4077-8905-8EAC89881268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592" name="textruta 591">
                      <a:extLst>
                        <a:ext uri="{FF2B5EF4-FFF2-40B4-BE49-F238E27FC236}">
                          <a16:creationId xmlns:a16="http://schemas.microsoft.com/office/drawing/2014/main" id="{09D92176-2F0A-12D1-A5A9-30FBE49D4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 err="1"/>
                        <a:t>Ranged</a:t>
                      </a:r>
                      <a:r>
                        <a:rPr lang="sv-SE" sz="600" b="1" dirty="0"/>
                        <a:t>/</a:t>
                      </a:r>
                      <a:r>
                        <a:rPr lang="sv-SE" sz="600" b="1" dirty="0" err="1"/>
                        <a:t>Finesse</a:t>
                      </a:r>
                      <a:r>
                        <a:rPr lang="sv-SE" sz="600" b="1" dirty="0"/>
                        <a:t>?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593" name="Åttahörning 592">
                      <a:extLst>
                        <a:ext uri="{FF2B5EF4-FFF2-40B4-BE49-F238E27FC236}">
                          <a16:creationId xmlns:a16="http://schemas.microsoft.com/office/drawing/2014/main" id="{8AE476DB-F47B-EAE4-2BE1-AEACC17F5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594" name="Grupp 593">
                      <a:extLst>
                        <a:ext uri="{FF2B5EF4-FFF2-40B4-BE49-F238E27FC236}">
                          <a16:creationId xmlns:a16="http://schemas.microsoft.com/office/drawing/2014/main" id="{2D7BD3BA-33AE-298E-9ECC-8016F93DEA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595" name="Rektangel: rundade hörn 594">
                        <a:extLst>
                          <a:ext uri="{FF2B5EF4-FFF2-40B4-BE49-F238E27FC236}">
                            <a16:creationId xmlns:a16="http://schemas.microsoft.com/office/drawing/2014/main" id="{23DE06B3-6124-2688-8C0C-316EE54A16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596" name="Rektangel: rundade hörn 595">
                        <a:extLst>
                          <a:ext uri="{FF2B5EF4-FFF2-40B4-BE49-F238E27FC236}">
                            <a16:creationId xmlns:a16="http://schemas.microsoft.com/office/drawing/2014/main" id="{7FB354CB-0543-D20A-F51A-E675422A12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597" name="Rektangel: rundade hörn 596">
                        <a:extLst>
                          <a:ext uri="{FF2B5EF4-FFF2-40B4-BE49-F238E27FC236}">
                            <a16:creationId xmlns:a16="http://schemas.microsoft.com/office/drawing/2014/main" id="{E9AAB667-15ED-F3DA-337F-1C74A11D99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598" name="Rektangel: rundade hörn 597">
                        <a:extLst>
                          <a:ext uri="{FF2B5EF4-FFF2-40B4-BE49-F238E27FC236}">
                            <a16:creationId xmlns:a16="http://schemas.microsoft.com/office/drawing/2014/main" id="{8FEEFF97-6948-B47F-9FD9-33D29D787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599" name="Rektangel: rundade hörn 598">
                        <a:extLst>
                          <a:ext uri="{FF2B5EF4-FFF2-40B4-BE49-F238E27FC236}">
                            <a16:creationId xmlns:a16="http://schemas.microsoft.com/office/drawing/2014/main" id="{E351BEB6-4223-43EB-DBF9-7BBDE87EFB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00" name="Rektangel: rundade hörn 599">
                        <a:extLst>
                          <a:ext uri="{FF2B5EF4-FFF2-40B4-BE49-F238E27FC236}">
                            <a16:creationId xmlns:a16="http://schemas.microsoft.com/office/drawing/2014/main" id="{AC4F76F4-BEA5-B220-0301-920EFA74D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01" name="Rektangel: rundade hörn 600">
                        <a:extLst>
                          <a:ext uri="{FF2B5EF4-FFF2-40B4-BE49-F238E27FC236}">
                            <a16:creationId xmlns:a16="http://schemas.microsoft.com/office/drawing/2014/main" id="{76CCEEE1-547A-9245-B477-9DF70AA46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02" name="Rektangel: rundade hörn 601">
                        <a:extLst>
                          <a:ext uri="{FF2B5EF4-FFF2-40B4-BE49-F238E27FC236}">
                            <a16:creationId xmlns:a16="http://schemas.microsoft.com/office/drawing/2014/main" id="{34E20DE6-688C-EEE1-5D42-D7A7A4055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03" name="Rektangel: rundade hörn 602">
                        <a:extLst>
                          <a:ext uri="{FF2B5EF4-FFF2-40B4-BE49-F238E27FC236}">
                            <a16:creationId xmlns:a16="http://schemas.microsoft.com/office/drawing/2014/main" id="{86E4453E-E299-BBCA-8066-52629F134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89" name="textruta 588">
                  <a:extLst>
                    <a:ext uri="{FF2B5EF4-FFF2-40B4-BE49-F238E27FC236}">
                      <a16:creationId xmlns:a16="http://schemas.microsoft.com/office/drawing/2014/main" id="{28AFB0DE-4896-33F3-4B13-D950D595DF31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585" name="textruta 584">
                <a:extLst>
                  <a:ext uri="{FF2B5EF4-FFF2-40B4-BE49-F238E27FC236}">
                    <a16:creationId xmlns:a16="http://schemas.microsoft.com/office/drawing/2014/main" id="{0A41E892-F229-CC8B-6E7B-8157F38907FA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607" name="textruta 606">
              <a:extLst>
                <a:ext uri="{FF2B5EF4-FFF2-40B4-BE49-F238E27FC236}">
                  <a16:creationId xmlns:a16="http://schemas.microsoft.com/office/drawing/2014/main" id="{35076C39-173A-5ED7-367A-481433BCBAAF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Melee</a:t>
              </a:r>
              <a:r>
                <a:rPr lang="sv-SE" sz="600" b="1" dirty="0"/>
                <a:t>/</a:t>
              </a:r>
              <a:r>
                <a:rPr lang="sv-SE" sz="600" b="1" dirty="0" err="1"/>
                <a:t>Brute</a:t>
              </a:r>
              <a:r>
                <a:rPr lang="sv-SE" sz="600" b="1" dirty="0"/>
                <a:t>?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608" name="Åttahörning 607">
              <a:extLst>
                <a:ext uri="{FF2B5EF4-FFF2-40B4-BE49-F238E27FC236}">
                  <a16:creationId xmlns:a16="http://schemas.microsoft.com/office/drawing/2014/main" id="{7D9C90ED-8BBF-B9F7-9E5A-7FCA5EF9B1E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4644413" y="1852583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98067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25570" y="2394334"/>
            <a:ext cx="2039889" cy="183852"/>
            <a:chOff x="109287" y="2391213"/>
            <a:chExt cx="2039889" cy="183852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42" name="Grupp 641">
              <a:extLst>
                <a:ext uri="{FF2B5EF4-FFF2-40B4-BE49-F238E27FC236}">
                  <a16:creationId xmlns:a16="http://schemas.microsoft.com/office/drawing/2014/main" id="{E7DEDA99-BD60-7F83-1632-39B0C85B423F}"/>
                </a:ext>
              </a:extLst>
            </p:cNvPr>
            <p:cNvGrpSpPr/>
            <p:nvPr/>
          </p:nvGrpSpPr>
          <p:grpSpPr>
            <a:xfrm>
              <a:off x="1585536" y="2391213"/>
              <a:ext cx="270000" cy="183852"/>
              <a:chOff x="4194450" y="2486027"/>
              <a:chExt cx="270000" cy="183852"/>
            </a:xfrm>
          </p:grpSpPr>
          <p:sp>
            <p:nvSpPr>
              <p:cNvPr id="652" name="Åttahörning 651">
                <a:extLst>
                  <a:ext uri="{FF2B5EF4-FFF2-40B4-BE49-F238E27FC236}">
                    <a16:creationId xmlns:a16="http://schemas.microsoft.com/office/drawing/2014/main" id="{1E60E1DC-6A35-7C40-10A0-DDA361D7BEE2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3" name="textruta 652">
                <a:extLst>
                  <a:ext uri="{FF2B5EF4-FFF2-40B4-BE49-F238E27FC236}">
                    <a16:creationId xmlns:a16="http://schemas.microsoft.com/office/drawing/2014/main" id="{F47A8D9D-3C76-C1FA-ABE8-FCBC42B20540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 err="1">
                    <a:solidFill>
                      <a:schemeClr val="bg1">
                        <a:lumMod val="50000"/>
                      </a:schemeClr>
                    </a:solidFill>
                  </a:rPr>
                  <a:t>Shield</a:t>
                </a:r>
                <a:endParaRPr lang="sv-SE" sz="5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43" name="Grupp 642">
              <a:extLst>
                <a:ext uri="{FF2B5EF4-FFF2-40B4-BE49-F238E27FC236}">
                  <a16:creationId xmlns:a16="http://schemas.microsoft.com/office/drawing/2014/main" id="{50EC6EC6-E2DA-B13B-EBD1-5E23F12183E3}"/>
                </a:ext>
              </a:extLst>
            </p:cNvPr>
            <p:cNvGrpSpPr/>
            <p:nvPr/>
          </p:nvGrpSpPr>
          <p:grpSpPr>
            <a:xfrm>
              <a:off x="989953" y="2391213"/>
              <a:ext cx="270000" cy="183852"/>
              <a:chOff x="4194450" y="2486027"/>
              <a:chExt cx="270000" cy="183852"/>
            </a:xfrm>
          </p:grpSpPr>
          <p:sp>
            <p:nvSpPr>
              <p:cNvPr id="650" name="Åttahörning 649">
                <a:extLst>
                  <a:ext uri="{FF2B5EF4-FFF2-40B4-BE49-F238E27FC236}">
                    <a16:creationId xmlns:a16="http://schemas.microsoft.com/office/drawing/2014/main" id="{22203A9D-FD53-3BFF-DAC2-E62ED9ADA96A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1" name="textruta 650">
                <a:extLst>
                  <a:ext uri="{FF2B5EF4-FFF2-40B4-BE49-F238E27FC236}">
                    <a16:creationId xmlns:a16="http://schemas.microsoft.com/office/drawing/2014/main" id="{1C2D2AC5-34F4-9AF6-04DE-0A37592AC5CD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 err="1">
                    <a:solidFill>
                      <a:schemeClr val="bg1">
                        <a:lumMod val="50000"/>
                      </a:schemeClr>
                    </a:solidFill>
                  </a:rPr>
                  <a:t>Base</a:t>
                </a:r>
                <a:endParaRPr lang="sv-SE" sz="5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44" name="Grupp 643">
              <a:extLst>
                <a:ext uri="{FF2B5EF4-FFF2-40B4-BE49-F238E27FC236}">
                  <a16:creationId xmlns:a16="http://schemas.microsoft.com/office/drawing/2014/main" id="{FF6BA8F7-0964-45D5-4C6B-FB065E93EFC5}"/>
                </a:ext>
              </a:extLst>
            </p:cNvPr>
            <p:cNvGrpSpPr/>
            <p:nvPr/>
          </p:nvGrpSpPr>
          <p:grpSpPr>
            <a:xfrm>
              <a:off x="1290966" y="2391213"/>
              <a:ext cx="270000" cy="183852"/>
              <a:chOff x="4194450" y="2486027"/>
              <a:chExt cx="270000" cy="183852"/>
            </a:xfrm>
          </p:grpSpPr>
          <p:sp>
            <p:nvSpPr>
              <p:cNvPr id="648" name="Åttahörning 647">
                <a:extLst>
                  <a:ext uri="{FF2B5EF4-FFF2-40B4-BE49-F238E27FC236}">
                    <a16:creationId xmlns:a16="http://schemas.microsoft.com/office/drawing/2014/main" id="{F8787525-65A2-B8E9-53B7-093FBBD411BD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9" name="textruta 648">
                <a:extLst>
                  <a:ext uri="{FF2B5EF4-FFF2-40B4-BE49-F238E27FC236}">
                    <a16:creationId xmlns:a16="http://schemas.microsoft.com/office/drawing/2014/main" id="{2C7C92FB-50C0-178B-C41A-BBF9B427F48B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 err="1">
                    <a:solidFill>
                      <a:schemeClr val="bg1">
                        <a:lumMod val="50000"/>
                      </a:schemeClr>
                    </a:solidFill>
                  </a:rPr>
                  <a:t>Armor</a:t>
                </a:r>
                <a:endParaRPr lang="sv-SE" sz="5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45" name="Grupp 644">
              <a:extLst>
                <a:ext uri="{FF2B5EF4-FFF2-40B4-BE49-F238E27FC236}">
                  <a16:creationId xmlns:a16="http://schemas.microsoft.com/office/drawing/2014/main" id="{BD4C1D1F-B665-9633-B18C-9D0FD2D29ACA}"/>
                </a:ext>
              </a:extLst>
            </p:cNvPr>
            <p:cNvGrpSpPr/>
            <p:nvPr/>
          </p:nvGrpSpPr>
          <p:grpSpPr>
            <a:xfrm>
              <a:off x="1879176" y="2391213"/>
              <a:ext cx="270000" cy="183852"/>
              <a:chOff x="4194450" y="2486027"/>
              <a:chExt cx="270000" cy="183852"/>
            </a:xfrm>
          </p:grpSpPr>
          <p:sp>
            <p:nvSpPr>
              <p:cNvPr id="646" name="Åttahörning 645">
                <a:extLst>
                  <a:ext uri="{FF2B5EF4-FFF2-40B4-BE49-F238E27FC236}">
                    <a16:creationId xmlns:a16="http://schemas.microsoft.com/office/drawing/2014/main" id="{589879CD-08B3-C7C8-90E4-A4E5B082949D}"/>
                  </a:ext>
                </a:extLst>
              </p:cNvPr>
              <p:cNvSpPr/>
              <p:nvPr/>
            </p:nvSpPr>
            <p:spPr>
              <a:xfrm>
                <a:off x="4194450" y="2489879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7" name="textruta 646">
                <a:extLst>
                  <a:ext uri="{FF2B5EF4-FFF2-40B4-BE49-F238E27FC236}">
                    <a16:creationId xmlns:a16="http://schemas.microsoft.com/office/drawing/2014/main" id="{5AD44A5F-69BE-A2AA-E20D-AB6ACF2E2825}"/>
                  </a:ext>
                </a:extLst>
              </p:cNvPr>
              <p:cNvSpPr txBox="1"/>
              <p:nvPr/>
            </p:nvSpPr>
            <p:spPr>
              <a:xfrm>
                <a:off x="4202377" y="2486027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 err="1">
                    <a:solidFill>
                      <a:schemeClr val="bg1">
                        <a:lumMod val="50000"/>
                      </a:schemeClr>
                    </a:solidFill>
                  </a:rPr>
                  <a:t>Other</a:t>
                </a:r>
                <a:endParaRPr lang="sv-SE" sz="5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2275883" y="2366831"/>
            <a:ext cx="1110829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5272977" y="213903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5278430" y="213165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4959423" y="2141324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4964876" y="2133949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93894C1-E7CF-EBF2-EE9C-BE010D6B9158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947C60F-FD7C-54C8-C756-51885DA0720E}"/>
              </a:ext>
            </a:extLst>
          </p:cNvPr>
          <p:cNvSpPr txBox="1"/>
          <p:nvPr/>
        </p:nvSpPr>
        <p:spPr>
          <a:xfrm>
            <a:off x="5497110" y="215445"/>
            <a:ext cx="1222591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Gender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9A207A-2AD0-B41D-9591-C00C74744E7B}"/>
              </a:ext>
            </a:extLst>
          </p:cNvPr>
          <p:cNvSpPr txBox="1"/>
          <p:nvPr/>
        </p:nvSpPr>
        <p:spPr>
          <a:xfrm>
            <a:off x="4163848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Skin: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D13153E-B5A3-6C79-031B-8BD44F14A08A}"/>
              </a:ext>
            </a:extLst>
          </p:cNvPr>
          <p:cNvSpPr txBox="1"/>
          <p:nvPr/>
        </p:nvSpPr>
        <p:spPr>
          <a:xfrm>
            <a:off x="2867476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Hair</a:t>
            </a:r>
            <a:r>
              <a:rPr lang="sv-SE" dirty="0"/>
              <a:t>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36BF2DB-0FB2-37D2-9351-96A8102E7869}"/>
              </a:ext>
            </a:extLst>
          </p:cNvPr>
          <p:cNvSpPr txBox="1"/>
          <p:nvPr/>
        </p:nvSpPr>
        <p:spPr>
          <a:xfrm>
            <a:off x="1397780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Age:</a:t>
            </a:r>
            <a:br>
              <a:rPr lang="sv-SE" dirty="0"/>
            </a:br>
            <a:r>
              <a:rPr lang="sv-SE" dirty="0"/>
              <a:t>Eyes: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C34EE4D-C063-1298-D620-471FBA0EDB12}"/>
              </a:ext>
            </a:extLst>
          </p:cNvPr>
          <p:cNvSpPr txBox="1"/>
          <p:nvPr/>
        </p:nvSpPr>
        <p:spPr>
          <a:xfrm>
            <a:off x="96592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Race: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0FBDB8D-C2AF-9AA3-4DDC-032F7343C9D6}"/>
              </a:ext>
            </a:extLst>
          </p:cNvPr>
          <p:cNvSpPr txBox="1"/>
          <p:nvPr/>
        </p:nvSpPr>
        <p:spPr>
          <a:xfrm>
            <a:off x="96592" y="820396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B6501BA-5408-C1F6-0C1C-04DD965358DC}"/>
              </a:ext>
            </a:extLst>
          </p:cNvPr>
          <p:cNvSpPr txBox="1"/>
          <p:nvPr/>
        </p:nvSpPr>
        <p:spPr>
          <a:xfrm>
            <a:off x="3426592" y="815847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65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BEB5A95-B34D-61C4-49B7-BC7B0226050E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26873A8-A96C-5474-FEC9-51DDDACF3EC1}"/>
              </a:ext>
            </a:extLst>
          </p:cNvPr>
          <p:cNvSpPr txBox="1"/>
          <p:nvPr/>
        </p:nvSpPr>
        <p:spPr>
          <a:xfrm>
            <a:off x="96592" y="103030"/>
            <a:ext cx="226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Class: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386FA26-1604-F709-7239-C692E64FDDB1}"/>
              </a:ext>
            </a:extLst>
          </p:cNvPr>
          <p:cNvSpPr txBox="1"/>
          <p:nvPr/>
        </p:nvSpPr>
        <p:spPr>
          <a:xfrm>
            <a:off x="4390396" y="137214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9505E97-3E8E-EA1A-BB8C-0D8E3177109B}"/>
              </a:ext>
            </a:extLst>
          </p:cNvPr>
          <p:cNvSpPr txBox="1"/>
          <p:nvPr/>
        </p:nvSpPr>
        <p:spPr>
          <a:xfrm>
            <a:off x="4358024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endParaRPr lang="sv-SE" sz="105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D5B1AA5-B2B8-34FE-9F0D-9297D6DE5319}"/>
              </a:ext>
            </a:extLst>
          </p:cNvPr>
          <p:cNvSpPr txBox="1"/>
          <p:nvPr/>
        </p:nvSpPr>
        <p:spPr>
          <a:xfrm>
            <a:off x="5573494" y="135033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62CEA62-17A3-993F-4224-DAF8A7133533}"/>
              </a:ext>
            </a:extLst>
          </p:cNvPr>
          <p:cNvSpPr txBox="1"/>
          <p:nvPr/>
        </p:nvSpPr>
        <p:spPr>
          <a:xfrm>
            <a:off x="5541122" y="70393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Passive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endParaRPr lang="sv-SE" sz="105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8ECD273-4A69-5F5B-2121-3CA76A7B0AB2}"/>
              </a:ext>
            </a:extLst>
          </p:cNvPr>
          <p:cNvSpPr txBox="1"/>
          <p:nvPr/>
        </p:nvSpPr>
        <p:spPr>
          <a:xfrm>
            <a:off x="315292" y="2275202"/>
            <a:ext cx="10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/>
              <a:t>Materials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3F0D2E7-EE9B-848E-DE3E-0DC50F4BA775}"/>
              </a:ext>
            </a:extLst>
          </p:cNvPr>
          <p:cNvSpPr txBox="1"/>
          <p:nvPr/>
        </p:nvSpPr>
        <p:spPr>
          <a:xfrm>
            <a:off x="1226713" y="215497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Concentration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5DAE3E4-F068-4CC8-68C4-DDEBE035F7A9}"/>
              </a:ext>
            </a:extLst>
          </p:cNvPr>
          <p:cNvSpPr txBox="1"/>
          <p:nvPr/>
        </p:nvSpPr>
        <p:spPr>
          <a:xfrm>
            <a:off x="1226713" y="2373149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Cantrip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3BF9F4E-7BF4-4181-F3C0-3E8CAFABF035}"/>
              </a:ext>
            </a:extLst>
          </p:cNvPr>
          <p:cNvSpPr txBox="1"/>
          <p:nvPr/>
        </p:nvSpPr>
        <p:spPr>
          <a:xfrm>
            <a:off x="1308924" y="2587758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Casting </a:t>
            </a:r>
            <a:r>
              <a:rPr lang="sv-SE" dirty="0" err="1"/>
              <a:t>Time</a:t>
            </a:r>
            <a:r>
              <a:rPr lang="sv-SE" dirty="0"/>
              <a:t>?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65AB8D9D-9704-A760-0DC2-61F0689362A1}"/>
              </a:ext>
            </a:extLst>
          </p:cNvPr>
          <p:cNvSpPr txBox="1"/>
          <p:nvPr/>
        </p:nvSpPr>
        <p:spPr>
          <a:xfrm>
            <a:off x="2998911" y="233964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Lists?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7398799-7235-CB8D-E8A4-2AE759CDE20A}"/>
              </a:ext>
            </a:extLst>
          </p:cNvPr>
          <p:cNvSpPr txBox="1"/>
          <p:nvPr/>
        </p:nvSpPr>
        <p:spPr>
          <a:xfrm>
            <a:off x="2998911" y="259836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</a:t>
            </a:r>
            <a:r>
              <a:rPr lang="sv-SE" dirty="0" err="1"/>
              <a:t>School</a:t>
            </a:r>
            <a:r>
              <a:rPr lang="sv-SE" dirty="0"/>
              <a:t>?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A7C6B9D-B2D4-FF9D-621B-4C3DB4E7A8CD}"/>
              </a:ext>
            </a:extLst>
          </p:cNvPr>
          <p:cNvSpPr txBox="1"/>
          <p:nvPr/>
        </p:nvSpPr>
        <p:spPr>
          <a:xfrm>
            <a:off x="315292" y="1573204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Group by Rank</a:t>
            </a: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5591F474-BF89-AC6C-EF3E-1BD6CB5375E5}"/>
              </a:ext>
            </a:extLst>
          </p:cNvPr>
          <p:cNvGrpSpPr/>
          <p:nvPr/>
        </p:nvGrpSpPr>
        <p:grpSpPr>
          <a:xfrm>
            <a:off x="315292" y="961802"/>
            <a:ext cx="180000" cy="295638"/>
            <a:chOff x="384561" y="4238714"/>
            <a:chExt cx="180000" cy="295638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75A8CE4-D0E5-F503-493E-28C514A7028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1EEF0D4C-DB86-2403-F242-975685044E0C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>
            <a:extLst>
              <a:ext uri="{FF2B5EF4-FFF2-40B4-BE49-F238E27FC236}">
                <a16:creationId xmlns:a16="http://schemas.microsoft.com/office/drawing/2014/main" id="{0BBCED4B-E7E4-FD72-9EC8-21FB7D6B5E7A}"/>
              </a:ext>
            </a:extLst>
          </p:cNvPr>
          <p:cNvGrpSpPr/>
          <p:nvPr/>
        </p:nvGrpSpPr>
        <p:grpSpPr>
          <a:xfrm>
            <a:off x="467692" y="961802"/>
            <a:ext cx="180000" cy="295638"/>
            <a:chOff x="384561" y="4238714"/>
            <a:chExt cx="180000" cy="295638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8E44F721-4417-53AC-38C9-AACDF214B94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AB66F82B-9259-FFD9-E21C-03BDEA6CC0B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BEDFD5AC-68E4-30DE-CFC8-1C88682F8FFF}"/>
              </a:ext>
            </a:extLst>
          </p:cNvPr>
          <p:cNvGrpSpPr/>
          <p:nvPr/>
        </p:nvGrpSpPr>
        <p:grpSpPr>
          <a:xfrm>
            <a:off x="620092" y="961802"/>
            <a:ext cx="180000" cy="295638"/>
            <a:chOff x="384561" y="4238714"/>
            <a:chExt cx="180000" cy="29563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B357489D-1830-CD49-3BA2-E27CD5128B1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3DA2DA57-1A63-79BB-35BF-1A647D3F9F9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396A112A-66A4-952E-8285-666DE5B51667}"/>
              </a:ext>
            </a:extLst>
          </p:cNvPr>
          <p:cNvGrpSpPr/>
          <p:nvPr/>
        </p:nvGrpSpPr>
        <p:grpSpPr>
          <a:xfrm>
            <a:off x="772492" y="961802"/>
            <a:ext cx="180000" cy="295638"/>
            <a:chOff x="384561" y="4238714"/>
            <a:chExt cx="180000" cy="295638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F0671D99-3633-493E-7FA7-2A3E66056ED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Ellips 39">
              <a:extLst>
                <a:ext uri="{FF2B5EF4-FFF2-40B4-BE49-F238E27FC236}">
                  <a16:creationId xmlns:a16="http://schemas.microsoft.com/office/drawing/2014/main" id="{034975A2-277B-E468-6DBA-6AD9DDC3A85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C52F2F51-C879-643F-D457-A133D10B067B}"/>
              </a:ext>
            </a:extLst>
          </p:cNvPr>
          <p:cNvGrpSpPr/>
          <p:nvPr/>
        </p:nvGrpSpPr>
        <p:grpSpPr>
          <a:xfrm>
            <a:off x="895801" y="961802"/>
            <a:ext cx="180000" cy="295638"/>
            <a:chOff x="384561" y="4238714"/>
            <a:chExt cx="180000" cy="295638"/>
          </a:xfrm>
        </p:grpSpPr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8E867605-6914-17D1-6028-0A7913BA6DE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6C9AAA63-AD4C-4E6C-3130-7C61A9CF5B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52BDCFD8-10C1-E8D5-8F80-41ABC7B1811A}"/>
              </a:ext>
            </a:extLst>
          </p:cNvPr>
          <p:cNvGrpSpPr/>
          <p:nvPr/>
        </p:nvGrpSpPr>
        <p:grpSpPr>
          <a:xfrm>
            <a:off x="1137785" y="961802"/>
            <a:ext cx="180000" cy="295638"/>
            <a:chOff x="384561" y="4238714"/>
            <a:chExt cx="180000" cy="295638"/>
          </a:xfrm>
        </p:grpSpPr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470CF273-5496-C438-BFFA-8060508F998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Ellips 45">
              <a:extLst>
                <a:ext uri="{FF2B5EF4-FFF2-40B4-BE49-F238E27FC236}">
                  <a16:creationId xmlns:a16="http://schemas.microsoft.com/office/drawing/2014/main" id="{92E3053E-7DAB-792E-2EAA-5CDFF60E006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upp 46">
            <a:extLst>
              <a:ext uri="{FF2B5EF4-FFF2-40B4-BE49-F238E27FC236}">
                <a16:creationId xmlns:a16="http://schemas.microsoft.com/office/drawing/2014/main" id="{599B84A8-905F-242B-1F17-5A588C36B7F2}"/>
              </a:ext>
            </a:extLst>
          </p:cNvPr>
          <p:cNvGrpSpPr/>
          <p:nvPr/>
        </p:nvGrpSpPr>
        <p:grpSpPr>
          <a:xfrm>
            <a:off x="1290185" y="961802"/>
            <a:ext cx="180000" cy="295638"/>
            <a:chOff x="384561" y="4238714"/>
            <a:chExt cx="180000" cy="295638"/>
          </a:xfrm>
        </p:grpSpPr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B06AD6FF-8439-7496-2DA8-9057F2BC00D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C646017E-4364-121C-365C-42E216A30E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1CE0C292-A4FA-78E9-3D4A-359A74CFE96F}"/>
              </a:ext>
            </a:extLst>
          </p:cNvPr>
          <p:cNvGrpSpPr/>
          <p:nvPr/>
        </p:nvGrpSpPr>
        <p:grpSpPr>
          <a:xfrm>
            <a:off x="1442585" y="961802"/>
            <a:ext cx="180000" cy="295638"/>
            <a:chOff x="384561" y="4238714"/>
            <a:chExt cx="180000" cy="295638"/>
          </a:xfrm>
        </p:grpSpPr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0816927-845D-977D-B103-00DEED558C6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Ellips 51">
              <a:extLst>
                <a:ext uri="{FF2B5EF4-FFF2-40B4-BE49-F238E27FC236}">
                  <a16:creationId xmlns:a16="http://schemas.microsoft.com/office/drawing/2014/main" id="{ABDE3BE6-5967-6498-BEFF-94495DED483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3" name="Grupp 52">
            <a:extLst>
              <a:ext uri="{FF2B5EF4-FFF2-40B4-BE49-F238E27FC236}">
                <a16:creationId xmlns:a16="http://schemas.microsoft.com/office/drawing/2014/main" id="{489EA9F2-633D-C5E4-A70A-10284FED57C6}"/>
              </a:ext>
            </a:extLst>
          </p:cNvPr>
          <p:cNvGrpSpPr/>
          <p:nvPr/>
        </p:nvGrpSpPr>
        <p:grpSpPr>
          <a:xfrm>
            <a:off x="1594985" y="961802"/>
            <a:ext cx="180000" cy="295638"/>
            <a:chOff x="384561" y="4238714"/>
            <a:chExt cx="180000" cy="295638"/>
          </a:xfrm>
        </p:grpSpPr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D7463E40-8229-6998-F08E-28E7C51A049A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56D31A98-7C90-E228-F527-5CC5BB3B30F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upp 55">
            <a:extLst>
              <a:ext uri="{FF2B5EF4-FFF2-40B4-BE49-F238E27FC236}">
                <a16:creationId xmlns:a16="http://schemas.microsoft.com/office/drawing/2014/main" id="{5034187D-AE21-9359-D245-B9E144019751}"/>
              </a:ext>
            </a:extLst>
          </p:cNvPr>
          <p:cNvGrpSpPr/>
          <p:nvPr/>
        </p:nvGrpSpPr>
        <p:grpSpPr>
          <a:xfrm>
            <a:off x="1747385" y="961802"/>
            <a:ext cx="180000" cy="295638"/>
            <a:chOff x="384561" y="4238714"/>
            <a:chExt cx="180000" cy="295638"/>
          </a:xfrm>
        </p:grpSpPr>
        <p:sp>
          <p:nvSpPr>
            <p:cNvPr id="57" name="Rektangel 56">
              <a:extLst>
                <a:ext uri="{FF2B5EF4-FFF2-40B4-BE49-F238E27FC236}">
                  <a16:creationId xmlns:a16="http://schemas.microsoft.com/office/drawing/2014/main" id="{1A992FF8-BEFF-C6FC-6189-71A1812B83C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Ellips 57">
              <a:extLst>
                <a:ext uri="{FF2B5EF4-FFF2-40B4-BE49-F238E27FC236}">
                  <a16:creationId xmlns:a16="http://schemas.microsoft.com/office/drawing/2014/main" id="{9829AD0B-6856-E8BA-FF6D-06539477E53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9" name="Grupp 58">
            <a:extLst>
              <a:ext uri="{FF2B5EF4-FFF2-40B4-BE49-F238E27FC236}">
                <a16:creationId xmlns:a16="http://schemas.microsoft.com/office/drawing/2014/main" id="{5A58E129-45D9-C6C3-A98A-841D08EFF8BD}"/>
              </a:ext>
            </a:extLst>
          </p:cNvPr>
          <p:cNvGrpSpPr/>
          <p:nvPr/>
        </p:nvGrpSpPr>
        <p:grpSpPr>
          <a:xfrm>
            <a:off x="1987823" y="961802"/>
            <a:ext cx="180000" cy="295638"/>
            <a:chOff x="384561" y="4238714"/>
            <a:chExt cx="180000" cy="295638"/>
          </a:xfrm>
        </p:grpSpPr>
        <p:sp>
          <p:nvSpPr>
            <p:cNvPr id="60" name="Rektangel 59">
              <a:extLst>
                <a:ext uri="{FF2B5EF4-FFF2-40B4-BE49-F238E27FC236}">
                  <a16:creationId xmlns:a16="http://schemas.microsoft.com/office/drawing/2014/main" id="{99FCA98E-56B9-1402-9004-1D8FE72D83C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Ellips 60">
              <a:extLst>
                <a:ext uri="{FF2B5EF4-FFF2-40B4-BE49-F238E27FC236}">
                  <a16:creationId xmlns:a16="http://schemas.microsoft.com/office/drawing/2014/main" id="{1FA9D214-059B-C554-5174-FBCF6A3BF1B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CC23857-4556-0FB8-A2DC-C406E703BBDC}"/>
              </a:ext>
            </a:extLst>
          </p:cNvPr>
          <p:cNvGrpSpPr/>
          <p:nvPr/>
        </p:nvGrpSpPr>
        <p:grpSpPr>
          <a:xfrm>
            <a:off x="2140223" y="961802"/>
            <a:ext cx="180000" cy="295638"/>
            <a:chOff x="384561" y="4238714"/>
            <a:chExt cx="180000" cy="295638"/>
          </a:xfrm>
        </p:grpSpPr>
        <p:sp>
          <p:nvSpPr>
            <p:cNvPr id="63" name="Rektangel 62">
              <a:extLst>
                <a:ext uri="{FF2B5EF4-FFF2-40B4-BE49-F238E27FC236}">
                  <a16:creationId xmlns:a16="http://schemas.microsoft.com/office/drawing/2014/main" id="{200192EC-00D3-DEAB-EEF8-537DE0AD4B5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Ellips 63">
              <a:extLst>
                <a:ext uri="{FF2B5EF4-FFF2-40B4-BE49-F238E27FC236}">
                  <a16:creationId xmlns:a16="http://schemas.microsoft.com/office/drawing/2014/main" id="{7BD64CDE-F030-4D1E-31D1-0730FE72DC8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EC2F2BB2-5428-E729-2C1F-E1B7C93F9058}"/>
              </a:ext>
            </a:extLst>
          </p:cNvPr>
          <p:cNvGrpSpPr/>
          <p:nvPr/>
        </p:nvGrpSpPr>
        <p:grpSpPr>
          <a:xfrm>
            <a:off x="2292623" y="961802"/>
            <a:ext cx="180000" cy="295638"/>
            <a:chOff x="384561" y="4238714"/>
            <a:chExt cx="180000" cy="295638"/>
          </a:xfrm>
        </p:grpSpPr>
        <p:sp>
          <p:nvSpPr>
            <p:cNvPr id="66" name="Rektangel 65">
              <a:extLst>
                <a:ext uri="{FF2B5EF4-FFF2-40B4-BE49-F238E27FC236}">
                  <a16:creationId xmlns:a16="http://schemas.microsoft.com/office/drawing/2014/main" id="{0BDC0801-FFC2-C603-E69A-CD4705CA2958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Ellips 66">
              <a:extLst>
                <a:ext uri="{FF2B5EF4-FFF2-40B4-BE49-F238E27FC236}">
                  <a16:creationId xmlns:a16="http://schemas.microsoft.com/office/drawing/2014/main" id="{23FE971B-F800-D084-7DAB-DF7E785D96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8" name="Grupp 67">
            <a:extLst>
              <a:ext uri="{FF2B5EF4-FFF2-40B4-BE49-F238E27FC236}">
                <a16:creationId xmlns:a16="http://schemas.microsoft.com/office/drawing/2014/main" id="{4423AC8A-D525-4D3E-6FFC-924BA53289AE}"/>
              </a:ext>
            </a:extLst>
          </p:cNvPr>
          <p:cNvGrpSpPr/>
          <p:nvPr/>
        </p:nvGrpSpPr>
        <p:grpSpPr>
          <a:xfrm>
            <a:off x="2445023" y="961802"/>
            <a:ext cx="180000" cy="295638"/>
            <a:chOff x="384561" y="4238714"/>
            <a:chExt cx="180000" cy="295638"/>
          </a:xfrm>
        </p:grpSpPr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A14852B8-6B1A-5A50-3083-16D150DD8275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09F29006-67AE-0029-EAC9-8F26A38AADA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4" name="Grupp 73">
            <a:extLst>
              <a:ext uri="{FF2B5EF4-FFF2-40B4-BE49-F238E27FC236}">
                <a16:creationId xmlns:a16="http://schemas.microsoft.com/office/drawing/2014/main" id="{92361F31-625D-DEAB-0E72-C262B4BA24E4}"/>
              </a:ext>
            </a:extLst>
          </p:cNvPr>
          <p:cNvGrpSpPr/>
          <p:nvPr/>
        </p:nvGrpSpPr>
        <p:grpSpPr>
          <a:xfrm>
            <a:off x="2685193" y="961802"/>
            <a:ext cx="180000" cy="295638"/>
            <a:chOff x="384561" y="4238714"/>
            <a:chExt cx="180000" cy="295638"/>
          </a:xfrm>
        </p:grpSpPr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1EEE06A7-CC54-ED84-C381-D3E0E1E317C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Ellips 75">
              <a:extLst>
                <a:ext uri="{FF2B5EF4-FFF2-40B4-BE49-F238E27FC236}">
                  <a16:creationId xmlns:a16="http://schemas.microsoft.com/office/drawing/2014/main" id="{8A1BFE59-349D-25BF-7386-7408A11099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7" name="Grupp 76">
            <a:extLst>
              <a:ext uri="{FF2B5EF4-FFF2-40B4-BE49-F238E27FC236}">
                <a16:creationId xmlns:a16="http://schemas.microsoft.com/office/drawing/2014/main" id="{CBF666C6-81CC-DEDC-9D26-79ADB4CA5382}"/>
              </a:ext>
            </a:extLst>
          </p:cNvPr>
          <p:cNvGrpSpPr/>
          <p:nvPr/>
        </p:nvGrpSpPr>
        <p:grpSpPr>
          <a:xfrm>
            <a:off x="2829047" y="961802"/>
            <a:ext cx="180000" cy="295638"/>
            <a:chOff x="384561" y="4238714"/>
            <a:chExt cx="180000" cy="295638"/>
          </a:xfrm>
        </p:grpSpPr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07966DD-CE52-8D25-E4DD-DE512FC55D7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9913EEB2-4162-9B43-4A95-39A54B2E920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420B3985-572D-E6A9-558F-EF66BB6FF7E2}"/>
              </a:ext>
            </a:extLst>
          </p:cNvPr>
          <p:cNvGrpSpPr/>
          <p:nvPr/>
        </p:nvGrpSpPr>
        <p:grpSpPr>
          <a:xfrm>
            <a:off x="2981447" y="961802"/>
            <a:ext cx="180000" cy="295638"/>
            <a:chOff x="384561" y="4238714"/>
            <a:chExt cx="180000" cy="295638"/>
          </a:xfrm>
        </p:grpSpPr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43587F06-66D5-A928-95AB-E64AAA40AC0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Ellips 81">
              <a:extLst>
                <a:ext uri="{FF2B5EF4-FFF2-40B4-BE49-F238E27FC236}">
                  <a16:creationId xmlns:a16="http://schemas.microsoft.com/office/drawing/2014/main" id="{2BD56302-B94F-29A8-AEF1-03456448CC8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3" name="Grupp 82">
            <a:extLst>
              <a:ext uri="{FF2B5EF4-FFF2-40B4-BE49-F238E27FC236}">
                <a16:creationId xmlns:a16="http://schemas.microsoft.com/office/drawing/2014/main" id="{DA206606-9247-433F-B954-612BB732C7E7}"/>
              </a:ext>
            </a:extLst>
          </p:cNvPr>
          <p:cNvGrpSpPr/>
          <p:nvPr/>
        </p:nvGrpSpPr>
        <p:grpSpPr>
          <a:xfrm>
            <a:off x="3133847" y="961802"/>
            <a:ext cx="180000" cy="295638"/>
            <a:chOff x="384561" y="4238714"/>
            <a:chExt cx="180000" cy="295638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C69AD6B5-E0E1-5F45-7AF6-E241593D0A9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Ellips 84">
              <a:extLst>
                <a:ext uri="{FF2B5EF4-FFF2-40B4-BE49-F238E27FC236}">
                  <a16:creationId xmlns:a16="http://schemas.microsoft.com/office/drawing/2014/main" id="{A00B8E03-FAC6-9DE1-C490-9F32333F3BD4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BB4083A1-9E5C-109D-1EA8-5138DDDFE81D}"/>
              </a:ext>
            </a:extLst>
          </p:cNvPr>
          <p:cNvGrpSpPr/>
          <p:nvPr/>
        </p:nvGrpSpPr>
        <p:grpSpPr>
          <a:xfrm>
            <a:off x="3539116" y="961802"/>
            <a:ext cx="180000" cy="295638"/>
            <a:chOff x="384561" y="4238714"/>
            <a:chExt cx="180000" cy="295638"/>
          </a:xfrm>
        </p:grpSpPr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B98A35C1-1A3E-857E-B409-A44C5982462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Ellips 87">
              <a:extLst>
                <a:ext uri="{FF2B5EF4-FFF2-40B4-BE49-F238E27FC236}">
                  <a16:creationId xmlns:a16="http://schemas.microsoft.com/office/drawing/2014/main" id="{0F0F32E4-9F29-36FE-08C8-1E0EB371045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upp 88">
            <a:extLst>
              <a:ext uri="{FF2B5EF4-FFF2-40B4-BE49-F238E27FC236}">
                <a16:creationId xmlns:a16="http://schemas.microsoft.com/office/drawing/2014/main" id="{1EB8FA01-FC13-FD7C-7EC1-7BD30EF704D3}"/>
              </a:ext>
            </a:extLst>
          </p:cNvPr>
          <p:cNvGrpSpPr/>
          <p:nvPr/>
        </p:nvGrpSpPr>
        <p:grpSpPr>
          <a:xfrm>
            <a:off x="3691516" y="961802"/>
            <a:ext cx="180000" cy="295638"/>
            <a:chOff x="384561" y="4238714"/>
            <a:chExt cx="180000" cy="295638"/>
          </a:xfrm>
        </p:grpSpPr>
        <p:sp>
          <p:nvSpPr>
            <p:cNvPr id="90" name="Rektangel 89">
              <a:extLst>
                <a:ext uri="{FF2B5EF4-FFF2-40B4-BE49-F238E27FC236}">
                  <a16:creationId xmlns:a16="http://schemas.microsoft.com/office/drawing/2014/main" id="{9EFE2C43-1B4F-6971-D972-604891932A7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Ellips 90">
              <a:extLst>
                <a:ext uri="{FF2B5EF4-FFF2-40B4-BE49-F238E27FC236}">
                  <a16:creationId xmlns:a16="http://schemas.microsoft.com/office/drawing/2014/main" id="{45CAC3FD-240C-5A63-72CA-8FB946628B0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363EC0B0-2570-703C-2289-67EB0FC42399}"/>
              </a:ext>
            </a:extLst>
          </p:cNvPr>
          <p:cNvGrpSpPr/>
          <p:nvPr/>
        </p:nvGrpSpPr>
        <p:grpSpPr>
          <a:xfrm>
            <a:off x="3843916" y="961802"/>
            <a:ext cx="180000" cy="295638"/>
            <a:chOff x="384561" y="4238714"/>
            <a:chExt cx="180000" cy="295638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2E27295A-E8C9-5BEB-9B26-1086A702E89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Ellips 93">
              <a:extLst>
                <a:ext uri="{FF2B5EF4-FFF2-40B4-BE49-F238E27FC236}">
                  <a16:creationId xmlns:a16="http://schemas.microsoft.com/office/drawing/2014/main" id="{0E43A16F-035F-2D38-590A-5379C418092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7" name="Grupp 106">
            <a:extLst>
              <a:ext uri="{FF2B5EF4-FFF2-40B4-BE49-F238E27FC236}">
                <a16:creationId xmlns:a16="http://schemas.microsoft.com/office/drawing/2014/main" id="{0CA25453-6C99-3F6E-AC0A-FAAA61C4C51D}"/>
              </a:ext>
            </a:extLst>
          </p:cNvPr>
          <p:cNvGrpSpPr/>
          <p:nvPr/>
        </p:nvGrpSpPr>
        <p:grpSpPr>
          <a:xfrm>
            <a:off x="4163128" y="961802"/>
            <a:ext cx="180000" cy="295638"/>
            <a:chOff x="384561" y="4238714"/>
            <a:chExt cx="180000" cy="295638"/>
          </a:xfrm>
        </p:grpSpPr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BB07053D-F059-7C81-9EF0-D9D71C06BE6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A68E72-63E3-765F-2F28-3C56E3686ED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7D186790-F4B9-2AA5-61E5-05ABA534813B}"/>
              </a:ext>
            </a:extLst>
          </p:cNvPr>
          <p:cNvGrpSpPr/>
          <p:nvPr/>
        </p:nvGrpSpPr>
        <p:grpSpPr>
          <a:xfrm>
            <a:off x="4315528" y="961802"/>
            <a:ext cx="180000" cy="295638"/>
            <a:chOff x="384561" y="4238714"/>
            <a:chExt cx="180000" cy="295638"/>
          </a:xfrm>
        </p:grpSpPr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580F8564-7CC9-D73E-141B-72585BB445A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E56C318A-1898-576B-D904-69E9EA05029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3" name="Grupp 112">
            <a:extLst>
              <a:ext uri="{FF2B5EF4-FFF2-40B4-BE49-F238E27FC236}">
                <a16:creationId xmlns:a16="http://schemas.microsoft.com/office/drawing/2014/main" id="{6C68A875-34DD-C62F-98BD-73555E5651D5}"/>
              </a:ext>
            </a:extLst>
          </p:cNvPr>
          <p:cNvGrpSpPr/>
          <p:nvPr/>
        </p:nvGrpSpPr>
        <p:grpSpPr>
          <a:xfrm>
            <a:off x="4467928" y="961802"/>
            <a:ext cx="180000" cy="295638"/>
            <a:chOff x="384561" y="4238714"/>
            <a:chExt cx="180000" cy="295638"/>
          </a:xfrm>
        </p:grpSpPr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44961DAB-6392-8C0F-19D2-AF5BD9082D9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024C8A13-0498-B659-6FFC-9667E63BBC4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71E272BD-502E-3A8F-9571-03E27BE00F41}"/>
              </a:ext>
            </a:extLst>
          </p:cNvPr>
          <p:cNvGrpSpPr/>
          <p:nvPr/>
        </p:nvGrpSpPr>
        <p:grpSpPr>
          <a:xfrm>
            <a:off x="5850514" y="961802"/>
            <a:ext cx="180000" cy="295638"/>
            <a:chOff x="384561" y="4238714"/>
            <a:chExt cx="180000" cy="295638"/>
          </a:xfrm>
        </p:grpSpPr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DD163F39-20BD-D5E1-DA7E-EA6482B7660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Ellips 117">
              <a:extLst>
                <a:ext uri="{FF2B5EF4-FFF2-40B4-BE49-F238E27FC236}">
                  <a16:creationId xmlns:a16="http://schemas.microsoft.com/office/drawing/2014/main" id="{D95C9BDB-166F-84A5-E233-3F27500C2F28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15B2F4E9-E116-D876-4C0E-A14ACC7EE1B1}"/>
              </a:ext>
            </a:extLst>
          </p:cNvPr>
          <p:cNvGrpSpPr/>
          <p:nvPr/>
        </p:nvGrpSpPr>
        <p:grpSpPr>
          <a:xfrm>
            <a:off x="4788704" y="961802"/>
            <a:ext cx="180000" cy="295638"/>
            <a:chOff x="384561" y="4238714"/>
            <a:chExt cx="180000" cy="295638"/>
          </a:xfrm>
        </p:grpSpPr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9767C7F5-E05A-3BC7-07C1-33489616E87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Ellips 120">
              <a:extLst>
                <a:ext uri="{FF2B5EF4-FFF2-40B4-BE49-F238E27FC236}">
                  <a16:creationId xmlns:a16="http://schemas.microsoft.com/office/drawing/2014/main" id="{4215DEB0-E022-B7F2-5ACF-30AB09BE918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1246660A-2AEC-6987-3BE1-92E058A990F0}"/>
              </a:ext>
            </a:extLst>
          </p:cNvPr>
          <p:cNvGrpSpPr/>
          <p:nvPr/>
        </p:nvGrpSpPr>
        <p:grpSpPr>
          <a:xfrm>
            <a:off x="4941104" y="961802"/>
            <a:ext cx="180000" cy="295638"/>
            <a:chOff x="384561" y="4238714"/>
            <a:chExt cx="180000" cy="295638"/>
          </a:xfrm>
        </p:grpSpPr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D6888F70-240A-E5BD-6659-34A35B786A4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Ellips 123">
              <a:extLst>
                <a:ext uri="{FF2B5EF4-FFF2-40B4-BE49-F238E27FC236}">
                  <a16:creationId xmlns:a16="http://schemas.microsoft.com/office/drawing/2014/main" id="{67045EDF-A516-7BFE-C052-4CAC370E8A0A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5" name="Grupp 124">
            <a:extLst>
              <a:ext uri="{FF2B5EF4-FFF2-40B4-BE49-F238E27FC236}">
                <a16:creationId xmlns:a16="http://schemas.microsoft.com/office/drawing/2014/main" id="{5260067F-CD53-77DD-09A6-5D59BF988661}"/>
              </a:ext>
            </a:extLst>
          </p:cNvPr>
          <p:cNvGrpSpPr/>
          <p:nvPr/>
        </p:nvGrpSpPr>
        <p:grpSpPr>
          <a:xfrm>
            <a:off x="6342724" y="961802"/>
            <a:ext cx="180000" cy="295638"/>
            <a:chOff x="384561" y="4238714"/>
            <a:chExt cx="180000" cy="295638"/>
          </a:xfrm>
        </p:grpSpPr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EA6211BD-B863-2437-9B0E-B4F30D9B600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Ellips 126">
              <a:extLst>
                <a:ext uri="{FF2B5EF4-FFF2-40B4-BE49-F238E27FC236}">
                  <a16:creationId xmlns:a16="http://schemas.microsoft.com/office/drawing/2014/main" id="{80E9D22F-6CEB-A3D0-1514-D3EE69D7F22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F0D8CEBC-189B-8024-8FA4-8F154963E52E}"/>
              </a:ext>
            </a:extLst>
          </p:cNvPr>
          <p:cNvGrpSpPr/>
          <p:nvPr/>
        </p:nvGrpSpPr>
        <p:grpSpPr>
          <a:xfrm>
            <a:off x="5280914" y="961802"/>
            <a:ext cx="180000" cy="295638"/>
            <a:chOff x="384561" y="4238714"/>
            <a:chExt cx="180000" cy="295638"/>
          </a:xfrm>
        </p:grpSpPr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AE088354-6762-8110-84B8-E445D198AB2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Ellips 129">
              <a:extLst>
                <a:ext uri="{FF2B5EF4-FFF2-40B4-BE49-F238E27FC236}">
                  <a16:creationId xmlns:a16="http://schemas.microsoft.com/office/drawing/2014/main" id="{63D8D7A7-3663-9B43-C579-E7374C5A1B9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1" name="Grupp 130">
            <a:extLst>
              <a:ext uri="{FF2B5EF4-FFF2-40B4-BE49-F238E27FC236}">
                <a16:creationId xmlns:a16="http://schemas.microsoft.com/office/drawing/2014/main" id="{BD21777D-E260-1D6E-CD73-19B5AC78C499}"/>
              </a:ext>
            </a:extLst>
          </p:cNvPr>
          <p:cNvGrpSpPr/>
          <p:nvPr/>
        </p:nvGrpSpPr>
        <p:grpSpPr>
          <a:xfrm>
            <a:off x="5433314" y="961802"/>
            <a:ext cx="180000" cy="295638"/>
            <a:chOff x="384561" y="4238714"/>
            <a:chExt cx="180000" cy="295638"/>
          </a:xfrm>
        </p:grpSpPr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8B1E7D7F-5D9B-5827-0DCA-2AFBF263757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Ellips 132">
              <a:extLst>
                <a:ext uri="{FF2B5EF4-FFF2-40B4-BE49-F238E27FC236}">
                  <a16:creationId xmlns:a16="http://schemas.microsoft.com/office/drawing/2014/main" id="{8A5368A0-340D-654D-0487-299651DAFFE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4" name="textruta 133">
            <a:extLst>
              <a:ext uri="{FF2B5EF4-FFF2-40B4-BE49-F238E27FC236}">
                <a16:creationId xmlns:a16="http://schemas.microsoft.com/office/drawing/2014/main" id="{7ACAD28D-E1E6-3442-8BC6-B59772448CC4}"/>
              </a:ext>
            </a:extLst>
          </p:cNvPr>
          <p:cNvSpPr txBox="1"/>
          <p:nvPr/>
        </p:nvSpPr>
        <p:spPr>
          <a:xfrm>
            <a:off x="2612029" y="682925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SPELL SLOTS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8B2DA6E-00ED-4301-8461-5C6B4B5AF67F}"/>
              </a:ext>
            </a:extLst>
          </p:cNvPr>
          <p:cNvSpPr txBox="1"/>
          <p:nvPr/>
        </p:nvSpPr>
        <p:spPr>
          <a:xfrm>
            <a:off x="5490678" y="503486"/>
            <a:ext cx="129334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[10 +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92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A0E389A0-0B99-E57F-A405-9D1DF33B1E0B}"/>
              </a:ext>
            </a:extLst>
          </p:cNvPr>
          <p:cNvSpPr/>
          <p:nvPr/>
        </p:nvSpPr>
        <p:spPr>
          <a:xfrm>
            <a:off x="96108" y="97427"/>
            <a:ext cx="6666685" cy="970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/>
              <a:t>EXTRA INVENTORY</a:t>
            </a:r>
          </a:p>
          <a:p>
            <a:pPr algn="ctr"/>
            <a:r>
              <a:rPr lang="sv-SE" dirty="0" err="1">
                <a:cs typeface="Calibri"/>
              </a:rPr>
              <a:t>Useful</a:t>
            </a:r>
            <a:r>
              <a:rPr lang="sv-SE" dirty="0">
                <a:cs typeface="Calibri"/>
              </a:rPr>
              <a:t> for </a:t>
            </a:r>
            <a:r>
              <a:rPr lang="sv-SE" dirty="0" err="1">
                <a:cs typeface="Calibri"/>
              </a:rPr>
              <a:t>things</a:t>
            </a:r>
            <a:r>
              <a:rPr lang="sv-SE" dirty="0">
                <a:cs typeface="Calibri"/>
              </a:rPr>
              <a:t> like horses, bags </a:t>
            </a:r>
            <a:r>
              <a:rPr lang="sv-SE" dirty="0" err="1">
                <a:cs typeface="Calibri"/>
              </a:rPr>
              <a:t>of</a:t>
            </a:r>
            <a:r>
              <a:rPr lang="sv-SE" dirty="0">
                <a:cs typeface="Calibri"/>
              </a:rPr>
              <a:t> holding, etc.</a:t>
            </a:r>
          </a:p>
        </p:txBody>
      </p:sp>
    </p:spTree>
    <p:extLst>
      <p:ext uri="{BB962C8B-B14F-4D97-AF65-F5344CB8AC3E}">
        <p14:creationId xmlns:p14="http://schemas.microsoft.com/office/powerpoint/2010/main" val="20290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19071</TotalTime>
  <Words>324</Words>
  <Application>Microsoft Office PowerPoint</Application>
  <PresentationFormat>A4 (210 x 297 mm)</PresentationFormat>
  <Paragraphs>133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Rikard Larsson</dc:creator>
  <cp:lastModifiedBy>Rikard Larsson</cp:lastModifiedBy>
  <cp:revision>62</cp:revision>
  <dcterms:created xsi:type="dcterms:W3CDTF">2023-01-25T21:38:52Z</dcterms:created>
  <dcterms:modified xsi:type="dcterms:W3CDTF">2023-04-03T20:12:06Z</dcterms:modified>
</cp:coreProperties>
</file>