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61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149" dt="2023-08-03T12:33:43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70" autoAdjust="0"/>
  </p:normalViewPr>
  <p:slideViewPr>
    <p:cSldViewPr snapToGrid="0">
      <p:cViewPr>
        <p:scale>
          <a:sx n="75" d="100"/>
          <a:sy n="75" d="100"/>
        </p:scale>
        <p:origin x="2208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 sldOrd">
      <pc:chgData name="Rikard Larsson" userId="7f66aacf32806e64" providerId="LiveId" clId="{E0778A1E-D827-4224-A60C-32F3514D9223}" dt="2023-08-03T12:34:21.153" v="4996"/>
      <pc:docMkLst>
        <pc:docMk/>
      </pc:docMkLst>
      <pc:sldChg chg="addSp delSp modSp mod">
        <pc:chgData name="Rikard Larsson" userId="7f66aacf32806e64" providerId="LiveId" clId="{E0778A1E-D827-4224-A60C-32F3514D9223}" dt="2023-06-19T14:23:17.043" v="4357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6-04T08:24:25.191" v="4187" actId="20577"/>
          <ac:spMkLst>
            <pc:docMk/>
            <pc:sldMk cId="1748760876" sldId="256"/>
            <ac:spMk id="2" creationId="{187C1FD2-0BC6-BFD7-44C9-D9120DE45483}"/>
          </ac:spMkLst>
        </pc:spChg>
        <pc:spChg chg="del mod">
          <ac:chgData name="Rikard Larsson" userId="7f66aacf32806e64" providerId="LiveId" clId="{E0778A1E-D827-4224-A60C-32F3514D9223}" dt="2023-06-04T08:23:54.832" v="4154" actId="478"/>
          <ac:spMkLst>
            <pc:docMk/>
            <pc:sldMk cId="1748760876" sldId="256"/>
            <ac:spMk id="3" creationId="{943F993F-47D9-482F-3597-31A2A3BE47F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3" creationId="{FC9CF3EC-DFAF-4297-0199-C47C2410942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9" creationId="{2E922E3B-DE88-1023-2325-9B3611424FEF}"/>
          </ac:spMkLst>
        </pc:spChg>
        <pc:spChg chg="del mod">
          <ac:chgData name="Rikard Larsson" userId="7f66aacf32806e64" providerId="LiveId" clId="{E0778A1E-D827-4224-A60C-32F3514D9223}" dt="2023-06-04T08:21:57.376" v="4139" actId="478"/>
          <ac:spMkLst>
            <pc:docMk/>
            <pc:sldMk cId="1748760876" sldId="256"/>
            <ac:spMk id="9" creationId="{67082353-103B-3D1E-3235-622DAD1B9CA1}"/>
          </ac:spMkLst>
        </pc:spChg>
        <pc:spChg chg="del mod">
          <ac:chgData name="Rikard Larsson" userId="7f66aacf32806e64" providerId="LiveId" clId="{E0778A1E-D827-4224-A60C-32F3514D9223}" dt="2023-06-04T08:21:55.579" v="4138" actId="478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10" creationId="{BA29A68F-83FA-5B52-ACCD-2D9BE424FCCB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mod">
          <ac:chgData name="Rikard Larsson" userId="7f66aacf32806e64" providerId="LiveId" clId="{E0778A1E-D827-4224-A60C-32F3514D9223}" dt="2023-06-16T14:29:09.021" v="4254" actId="20577"/>
          <ac:spMkLst>
            <pc:docMk/>
            <pc:sldMk cId="1748760876" sldId="256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6-16T14:29:12.784" v="4255" actId="20577"/>
          <ac:spMkLst>
            <pc:docMk/>
            <pc:sldMk cId="1748760876" sldId="256"/>
            <ac:spMk id="22" creationId="{DD99B041-F8FA-34CE-5487-7D72A699D687}"/>
          </ac:spMkLst>
        </pc:spChg>
        <pc:spChg chg="add mod ord">
          <ac:chgData name="Rikard Larsson" userId="7f66aacf32806e64" providerId="LiveId" clId="{E0778A1E-D827-4224-A60C-32F3514D9223}" dt="2023-06-04T08:20:54.834" v="4098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add del mod">
          <ac:chgData name="Rikard Larsson" userId="7f66aacf32806e64" providerId="LiveId" clId="{E0778A1E-D827-4224-A60C-32F3514D9223}" dt="2023-05-01T20:39:33.592" v="3857" actId="478"/>
          <ac:spMkLst>
            <pc:docMk/>
            <pc:sldMk cId="1748760876" sldId="256"/>
            <ac:spMk id="25" creationId="{39557675-6EAD-46FE-B5FC-6FDCE445A82B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E0778A1E-D827-4224-A60C-32F3514D9223}" dt="2023-06-04T12:12:19.958" v="4253" actId="20577"/>
          <ac:spMkLst>
            <pc:docMk/>
            <pc:sldMk cId="1748760876" sldId="256"/>
            <ac:spMk id="25" creationId="{B118A4B1-D2A2-5BE2-EEB7-8BFF7A043157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mod ord">
          <ac:chgData name="Rikard Larsson" userId="7f66aacf32806e64" providerId="LiveId" clId="{E0778A1E-D827-4224-A60C-32F3514D9223}" dt="2023-06-16T14:35:06.878" v="4286" actId="166"/>
          <ac:spMkLst>
            <pc:docMk/>
            <pc:sldMk cId="1748760876" sldId="256"/>
            <ac:spMk id="26" creationId="{DF8A0483-F9B6-2A9C-0ABA-57901AC033AC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27" creationId="{015F826F-D84D-F5DD-2CD1-E59A17E09A7E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5-01T20:40:56.504" v="3868" actId="478"/>
          <ac:spMkLst>
            <pc:docMk/>
            <pc:sldMk cId="1748760876" sldId="256"/>
            <ac:spMk id="27" creationId="{BF09CAFF-F011-5772-9864-9D3253025B3A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5-01T20:40:57.474" v="3869" actId="478"/>
          <ac:spMkLst>
            <pc:docMk/>
            <pc:sldMk cId="1748760876" sldId="256"/>
            <ac:spMk id="28" creationId="{62E37216-A0DA-B7C3-4EE3-2E59756B800A}"/>
          </ac:spMkLst>
        </pc:spChg>
        <pc:spChg chg="add del mod">
          <ac:chgData name="Rikard Larsson" userId="7f66aacf32806e64" providerId="LiveId" clId="{E0778A1E-D827-4224-A60C-32F3514D9223}" dt="2023-06-19T14:23:17.043" v="4357" actId="20577"/>
          <ac:spMkLst>
            <pc:docMk/>
            <pc:sldMk cId="1748760876" sldId="256"/>
            <ac:spMk id="28" creationId="{8508140A-0F03-D6D7-6E62-354A53E83A99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29" creationId="{CAA5564A-1279-41E0-E046-54D4124835A6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0" creationId="{63210488-2A99-9043-FED5-DDD3943FE542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2" creationId="{6A0EA4D5-BE2F-BA61-1EA3-BBA49AFDDD76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mod">
          <ac:chgData name="Rikard Larsson" userId="7f66aacf32806e64" providerId="LiveId" clId="{E0778A1E-D827-4224-A60C-32F3514D9223}" dt="2023-06-19T14:23:09.972" v="4352" actId="20577"/>
          <ac:spMkLst>
            <pc:docMk/>
            <pc:sldMk cId="1748760876" sldId="256"/>
            <ac:spMk id="33" creationId="{00C23091-1B33-86CA-9CD4-064DF8D9F332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del mod">
          <ac:chgData name="Rikard Larsson" userId="7f66aacf32806e64" providerId="LiveId" clId="{E0778A1E-D827-4224-A60C-32F3514D9223}" dt="2023-06-16T14:32:04.559" v="4257" actId="478"/>
          <ac:spMkLst>
            <pc:docMk/>
            <pc:sldMk cId="1748760876" sldId="256"/>
            <ac:spMk id="34" creationId="{A5E0E5CB-3CFF-9AB8-CDC6-8066926E82D4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5" creationId="{BE5C4524-F456-B60B-C469-8FE6BBDEDF87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6" creationId="{D9DD68EA-E951-2109-0C57-142A936D52E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7" creationId="{2D34D050-9DDD-A437-821F-2A9E982D0130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8" creationId="{646328AA-9FF6-09F2-E80D-B561FA32330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9" creationId="{507A8A7A-5C94-5F0D-00AC-49E0798CDD4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40" creationId="{7160B60D-2564-F98A-BBD3-EB9D39E1FA3C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1" creationId="{EB218DE5-E447-3497-8326-57D1DBA6B2B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2" creationId="{45F25C04-5022-140F-9B8D-1E1827E533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3" creationId="{D82DDDBB-67A9-DB67-5ED7-51D38DB6174E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4" creationId="{A1A0F758-0A7A-921B-232B-A04A7B2691D2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5" creationId="{A132FC04-2B92-642B-FBF1-0462EABDEED3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6" creationId="{C482D7B5-307E-76C5-5945-ED8FB9D4990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47" creationId="{48A68383-C50A-9B1F-EB7C-B02DDA1FF786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">
          <ac:chgData name="Rikard Larsson" userId="7f66aacf32806e64" providerId="LiveId" clId="{E0778A1E-D827-4224-A60C-32F3514D9223}" dt="2023-05-01T21:00:15.412" v="3983" actId="20577"/>
          <ac:spMkLst>
            <pc:docMk/>
            <pc:sldMk cId="1748760876" sldId="256"/>
            <ac:spMk id="48" creationId="{DD4B325F-D923-07D2-3BA8-F74F9DA25960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5-01T21:06:35.885" v="4021" actId="478"/>
          <ac:spMkLst>
            <pc:docMk/>
            <pc:sldMk cId="1748760876" sldId="256"/>
            <ac:spMk id="49" creationId="{EEBB3457-E05C-FC12-F386-84112C1A0B9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0" creationId="{F9836BCB-E1B3-CC1A-323C-9B5D78F1D4F4}"/>
          </ac:spMkLst>
        </pc:spChg>
        <pc:spChg chg="add mod">
          <ac:chgData name="Rikard Larsson" userId="7f66aacf32806e64" providerId="LiveId" clId="{E0778A1E-D827-4224-A60C-32F3514D9223}" dt="2023-05-01T21:00:12.402" v="3982" actId="20577"/>
          <ac:spMkLst>
            <pc:docMk/>
            <pc:sldMk cId="1748760876" sldId="256"/>
            <ac:spMk id="51" creationId="{13601369-ABF9-D1CB-B71F-B52B74A6EB4D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del mod">
          <ac:chgData name="Rikard Larsson" userId="7f66aacf32806e64" providerId="LiveId" clId="{E0778A1E-D827-4224-A60C-32F3514D9223}" dt="2023-06-19T14:22:37.967" v="4336" actId="478"/>
          <ac:spMkLst>
            <pc:docMk/>
            <pc:sldMk cId="1748760876" sldId="256"/>
            <ac:spMk id="52" creationId="{92375A69-7B75-F05B-6863-331A41E1995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del mod ord">
          <ac:chgData name="Rikard Larsson" userId="7f66aacf32806e64" providerId="LiveId" clId="{E0778A1E-D827-4224-A60C-32F3514D9223}" dt="2023-06-16T14:32:56.429" v="4273" actId="478"/>
          <ac:spMkLst>
            <pc:docMk/>
            <pc:sldMk cId="1748760876" sldId="256"/>
            <ac:spMk id="53" creationId="{FD2E58FF-7818-6846-B631-CC3DB13E7861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del mod ord">
          <ac:chgData name="Rikard Larsson" userId="7f66aacf32806e64" providerId="LiveId" clId="{E0778A1E-D827-4224-A60C-32F3514D9223}" dt="2023-06-16T14:32:55.486" v="4272" actId="478"/>
          <ac:spMkLst>
            <pc:docMk/>
            <pc:sldMk cId="1748760876" sldId="256"/>
            <ac:spMk id="54" creationId="{EDD006C4-8E04-4769-F04F-AA1C4C11CC46}"/>
          </ac:spMkLst>
        </pc:spChg>
        <pc:spChg chg="add del mod ord">
          <ac:chgData name="Rikard Larsson" userId="7f66aacf32806e64" providerId="LiveId" clId="{E0778A1E-D827-4224-A60C-32F3514D9223}" dt="2023-06-16T14:34:55.413" v="4284" actId="478"/>
          <ac:spMkLst>
            <pc:docMk/>
            <pc:sldMk cId="1748760876" sldId="256"/>
            <ac:spMk id="55" creationId="{A2F6C310-967A-846B-322F-BCD4E3CBD636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del mod ord">
          <ac:chgData name="Rikard Larsson" userId="7f66aacf32806e64" providerId="LiveId" clId="{E0778A1E-D827-4224-A60C-32F3514D9223}" dt="2023-06-16T14:32:59.284" v="4276" actId="478"/>
          <ac:spMkLst>
            <pc:docMk/>
            <pc:sldMk cId="1748760876" sldId="256"/>
            <ac:spMk id="56" creationId="{4380519C-98B8-8C50-51D3-704706959650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del mod ord">
          <ac:chgData name="Rikard Larsson" userId="7f66aacf32806e64" providerId="LiveId" clId="{E0778A1E-D827-4224-A60C-32F3514D9223}" dt="2023-06-16T14:32:58.605" v="4275" actId="478"/>
          <ac:spMkLst>
            <pc:docMk/>
            <pc:sldMk cId="1748760876" sldId="256"/>
            <ac:spMk id="57" creationId="{544F175B-16F9-9BA2-8D77-5C62F32D0B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del mod ord">
          <ac:chgData name="Rikard Larsson" userId="7f66aacf32806e64" providerId="LiveId" clId="{E0778A1E-D827-4224-A60C-32F3514D9223}" dt="2023-06-16T14:33:00.932" v="4277" actId="478"/>
          <ac:spMkLst>
            <pc:docMk/>
            <pc:sldMk cId="1748760876" sldId="256"/>
            <ac:spMk id="58" creationId="{CC9D918D-5BA3-98AA-119A-E63932E2DA79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59" creationId="{FDE27432-9A5C-3619-957E-93D9BA7FAFE0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 ord">
          <ac:chgData name="Rikard Larsson" userId="7f66aacf32806e64" providerId="LiveId" clId="{E0778A1E-D827-4224-A60C-32F3514D9223}" dt="2023-05-01T21:06:30.205" v="4020" actId="478"/>
          <ac:spMkLst>
            <pc:docMk/>
            <pc:sldMk cId="1748760876" sldId="256"/>
            <ac:spMk id="61" creationId="{48BD679F-8E93-822B-5C41-83BE7C355653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2" creationId="{DA1B6507-101C-97DB-1AE7-DB05C899458A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3" creationId="{A7C82994-0715-5A0D-F42E-4EBED3F15BBE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5" creationId="{020E5040-5F32-D89E-686E-49AA2EA6B87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6" creationId="{04B86F3C-62F4-3034-B8DB-372FBF76004B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8" creationId="{8870925F-B97D-2487-19D1-0C761AFE66B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9" creationId="{8D4BDE52-6630-E655-0625-636202F4298D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0" creationId="{56017F89-40F4-B6BA-9630-3A2BBEDBDBC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1" creationId="{0E649D8A-551E-D5F6-E639-5B7B0F4828E6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2" creationId="{68DBAEA8-D915-11EE-1FE0-981DEDBDC73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3" creationId="{C6AFF8C6-AF5F-335D-DD09-E9BDB392A59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4" creationId="{CAC225E6-8A60-6E56-4197-697396418D2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5" creationId="{95F00F08-2573-CCD2-B58F-4CFABDDA684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6" creationId="{7C6E65B1-1A71-AA67-D587-F661FE53BD5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6-04T08:25:58.179" v="4189" actId="1076"/>
          <ac:spMkLst>
            <pc:docMk/>
            <pc:sldMk cId="1748760876" sldId="256"/>
            <ac:spMk id="77" creationId="{E694DCB0-93A2-337B-701B-6D35D2F62B81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8" creationId="{CFD18352-9066-63CD-2948-9AC2888A86B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4-26T20:59:54.130" v="3732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5-01T20:50:18.729" v="3963" actId="1037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4-24T17:23:00.172" v="3620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4-26T20:27:36.177" v="3721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4-26T20:59:58.970" v="3744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3-29T22:06:54.662" v="269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3-29T22:07:01.086" v="2706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4-30T20:39:41.135" v="3782" actId="2057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4-30T20:39:51.260" v="3792" actId="2057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5-01T21:13:13.691" v="4077" actId="2057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5-11T22:10:32.702" v="4097" actId="2057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del mod ord">
          <ac:chgData name="Rikard Larsson" userId="7f66aacf32806e64" providerId="LiveId" clId="{E0778A1E-D827-4224-A60C-32F3514D9223}" dt="2023-06-19T14:22:49.957" v="4337" actId="478"/>
          <ac:spMkLst>
            <pc:docMk/>
            <pc:sldMk cId="1748760876" sldId="256"/>
            <ac:spMk id="492" creationId="{90DF3FDB-61BC-2176-947A-092E336E1AF7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6" creationId="{F9E87B53-FE68-6C45-C380-F6D43CD5E9DD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8" creationId="{9E1BA45F-D6FC-B219-3487-0C3C887C959C}"/>
          </ac:spMkLst>
        </pc:spChg>
        <pc:spChg chg="add mod topLvl">
          <ac:chgData name="Rikard Larsson" userId="7f66aacf32806e64" providerId="LiveId" clId="{E0778A1E-D827-4224-A60C-32F3514D9223}" dt="2023-06-16T14:42:52.814" v="4335" actId="1038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6-16T14:42:38.807" v="4327" actId="1035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502" creationId="{B129FEB1-9CA0-048B-81F5-158E87260EEE}"/>
          </ac:spMkLst>
        </pc:spChg>
        <pc:spChg chg="del mod">
          <ac:chgData name="Rikard Larsson" userId="7f66aacf32806e64" providerId="LiveId" clId="{E0778A1E-D827-4224-A60C-32F3514D9223}" dt="2023-05-01T20:49:41.514" v="3958" actId="478"/>
          <ac:spMkLst>
            <pc:docMk/>
            <pc:sldMk cId="1748760876" sldId="256"/>
            <ac:spMk id="505" creationId="{EE6AE0D7-88F8-68C4-1050-B303318D553C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6" creationId="{740156E4-D1C0-AB3F-6943-8622ED350A65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8" creationId="{AC85D91B-FC20-6FE0-E6B5-8E892F07BDCF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9" creationId="{BCCA1EA2-578F-73D8-7B68-45917857562A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1" creationId="{EF16AC78-ECE1-57DB-C0FA-FA8AD0F3EEF2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2" creationId="{E7F21822-05BB-4FAB-334A-B7FBD7583624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4" creationId="{39C8AA3A-67FE-BD6D-767F-BFCC346D5AA6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6-16T14:35:02.867" v="4285" actId="167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del mod">
          <ac:chgData name="Rikard Larsson" userId="7f66aacf32806e64" providerId="LiveId" clId="{E0778A1E-D827-4224-A60C-32F3514D9223}" dt="2023-05-01T21:11:25.200" v="4030" actId="47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5-01T21:11:20.822" v="4029" actId="20577"/>
          <ac:spMkLst>
            <pc:docMk/>
            <pc:sldMk cId="1748760876" sldId="256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3-05-01T21:11:35.969" v="4035" actId="478"/>
          <ac:spMkLst>
            <pc:docMk/>
            <pc:sldMk cId="1748760876" sldId="256"/>
            <ac:spMk id="592" creationId="{09D92176-2F0A-12D1-A5A9-30FBE49D433B}"/>
          </ac:spMkLst>
        </pc:spChg>
        <pc:spChg chg="del mod">
          <ac:chgData name="Rikard Larsson" userId="7f66aacf32806e64" providerId="LiveId" clId="{E0778A1E-D827-4224-A60C-32F3514D9223}" dt="2023-05-01T21:11:33.950" v="4034" actId="478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del mod">
          <ac:chgData name="Rikard Larsson" userId="7f66aacf32806e64" providerId="LiveId" clId="{E0778A1E-D827-4224-A60C-32F3514D9223}" dt="2023-05-01T21:11:27.432" v="4031" actId="47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del mod topLvl">
          <ac:chgData name="Rikard Larsson" userId="7f66aacf32806e64" providerId="LiveId" clId="{E0778A1E-D827-4224-A60C-32F3514D9223}" dt="2023-05-01T21:11:31.551" v="4033" actId="478"/>
          <ac:spMkLst>
            <pc:docMk/>
            <pc:sldMk cId="1748760876" sldId="256"/>
            <ac:spMk id="607" creationId="{35076C39-173A-5ED7-367A-481433BCBAAF}"/>
          </ac:spMkLst>
        </pc:spChg>
        <pc:spChg chg="add del mod">
          <ac:chgData name="Rikard Larsson" userId="7f66aacf32806e64" providerId="LiveId" clId="{E0778A1E-D827-4224-A60C-32F3514D9223}" dt="2023-05-01T21:11:29.551" v="4032" actId="478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del mod">
          <ac:chgData name="Rikard Larsson" userId="7f66aacf32806e64" providerId="LiveId" clId="{E0778A1E-D827-4224-A60C-32F3514D9223}" dt="2023-05-01T20:39:25.203" v="3853" actId="478"/>
          <ac:spMkLst>
            <pc:docMk/>
            <pc:sldMk cId="1748760876" sldId="256"/>
            <ac:spMk id="646" creationId="{589879CD-08B3-C7C8-90E4-A4E5B082949D}"/>
          </ac:spMkLst>
        </pc:spChg>
        <pc:spChg chg="del mod">
          <ac:chgData name="Rikard Larsson" userId="7f66aacf32806e64" providerId="LiveId" clId="{E0778A1E-D827-4224-A60C-32F3514D9223}" dt="2023-05-01T20:39:22.564" v="3852" actId="478"/>
          <ac:spMkLst>
            <pc:docMk/>
            <pc:sldMk cId="1748760876" sldId="256"/>
            <ac:spMk id="647" creationId="{5AD44A5F-69BE-A2AA-E20D-AB6ACF2E2825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8" creationId="{F8787525-65A2-B8E9-53B7-093FBBD411B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9" creationId="{2C7C92FB-50C0-178B-C41A-BBF9B427F48B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0" creationId="{22203A9D-FD53-3BFF-DAC2-E62ED9ADA96A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1" creationId="{1C2D2AC5-34F4-9AF6-04DE-0A37592AC5C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2" creationId="{1E60E1DC-6A35-7C40-10A0-DDA361D7BEE2}"/>
          </ac:spMkLst>
        </pc:spChg>
        <pc:spChg chg="del mod">
          <ac:chgData name="Rikard Larsson" userId="7f66aacf32806e64" providerId="LiveId" clId="{E0778A1E-D827-4224-A60C-32F3514D9223}" dt="2023-05-01T20:40:43.330" v="3864" actId="478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4" creationId="{79975A17-9101-DEF6-DDFA-4EADD84CE68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7" creationId="{7BF71CD5-BC57-FA62-ECA6-09E25A1B6735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">
          <ac:chgData name="Rikard Larsson" userId="7f66aacf32806e64" providerId="LiveId" clId="{E0778A1E-D827-4224-A60C-32F3514D9223}" dt="2023-06-04T08:26:28.258" v="4195" actId="1076"/>
          <ac:grpSpMkLst>
            <pc:docMk/>
            <pc:sldMk cId="1748760876" sldId="256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4" creationId="{E46150B7-153D-9CA2-11F7-E537ACDB86F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7" creationId="{8592D9C4-2210-318C-EE48-EE758766D1F2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9" creationId="{286C2E12-0CB6-453D-E3CA-12065B02DD89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503" creationId="{D125E8E4-92DC-6C7F-599F-15A56DA84998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del mod topLvl">
          <ac:chgData name="Rikard Larsson" userId="7f66aacf32806e64" providerId="LiveId" clId="{E0778A1E-D827-4224-A60C-32F3514D9223}" dt="2023-05-01T20:49:41.514" v="3958" actId="478"/>
          <ac:grpSpMkLst>
            <pc:docMk/>
            <pc:sldMk cId="1748760876" sldId="256"/>
            <ac:grpSpMk id="504" creationId="{4679C13C-1CEC-517F-72FA-A9220C734C37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07" creationId="{7F13865B-E594-BAD5-AA0C-47E851A93751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0" creationId="{FE25C593-C25F-5705-9229-20FC33928AC8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del mod">
          <ac:chgData name="Rikard Larsson" userId="7f66aacf32806e64" providerId="LiveId" clId="{E0778A1E-D827-4224-A60C-32F3514D9223}" dt="2023-05-01T21:11:25.200" v="4030" actId="478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mod topLvl">
          <ac:chgData name="Rikard Larsson" userId="7f66aacf32806e64" providerId="LiveId" clId="{E0778A1E-D827-4224-A60C-32F3514D9223}" dt="2023-05-01T21:11:49.698" v="4036" actId="1076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del mod">
          <ac:chgData name="Rikard Larsson" userId="7f66aacf32806e64" providerId="LiveId" clId="{E0778A1E-D827-4224-A60C-32F3514D9223}" dt="2023-05-01T21:11:27.432" v="4031" actId="478"/>
          <ac:grpSpMkLst>
            <pc:docMk/>
            <pc:sldMk cId="1748760876" sldId="256"/>
            <ac:grpSpMk id="590" creationId="{019A5BD0-B329-AED2-F3AA-6D61CBF582BD}"/>
          </ac:grpSpMkLst>
        </pc:grpChg>
        <pc:grpChg chg="del mod">
          <ac:chgData name="Rikard Larsson" userId="7f66aacf32806e64" providerId="LiveId" clId="{E0778A1E-D827-4224-A60C-32F3514D9223}" dt="2023-05-01T21:11:35.969" v="4035" actId="478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del mod">
          <ac:chgData name="Rikard Larsson" userId="7f66aacf32806e64" providerId="LiveId" clId="{E0778A1E-D827-4224-A60C-32F3514D9223}" dt="2023-05-01T21:11:31.551" v="4033" actId="478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del mod">
          <ac:chgData name="Rikard Larsson" userId="7f66aacf32806e64" providerId="LiveId" clId="{E0778A1E-D827-4224-A60C-32F3514D9223}" dt="2023-05-01T20:40:45.765" v="3866" actId="478"/>
          <ac:grpSpMkLst>
            <pc:docMk/>
            <pc:sldMk cId="1748760876" sldId="256"/>
            <ac:grpSpMk id="639" creationId="{8AB97C65-7761-467D-2711-A6E9FDE01B4C}"/>
          </ac:grpSpMkLst>
        </pc:grpChg>
        <pc:grpChg chg="del mod">
          <ac:chgData name="Rikard Larsson" userId="7f66aacf32806e64" providerId="LiveId" clId="{E0778A1E-D827-4224-A60C-32F3514D9223}" dt="2023-05-01T20:40:43.330" v="3864" actId="478"/>
          <ac:grpSpMkLst>
            <pc:docMk/>
            <pc:sldMk cId="1748760876" sldId="256"/>
            <ac:grpSpMk id="642" creationId="{E7DEDA99-BD60-7F83-1632-39B0C85B423F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3" creationId="{50EC6EC6-E2DA-B13B-EBD1-5E23F12183E3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4" creationId="{FF6BA8F7-0964-45D5-4C6B-FB065E93EFC5}"/>
          </ac:grpSpMkLst>
        </pc:grpChg>
        <pc:grpChg chg="del mod">
          <ac:chgData name="Rikard Larsson" userId="7f66aacf32806e64" providerId="LiveId" clId="{E0778A1E-D827-4224-A60C-32F3514D9223}" dt="2023-05-01T20:39:22.564" v="3852" actId="478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addSp delSp modSp mod">
        <pc:chgData name="Rikard Larsson" userId="7f66aacf32806e64" providerId="LiveId" clId="{E0778A1E-D827-4224-A60C-32F3514D9223}" dt="2023-06-23T21:40:15.889" v="4558" actId="20577"/>
        <pc:sldMkLst>
          <pc:docMk/>
          <pc:sldMk cId="4169214694" sldId="257"/>
        </pc:sldMkLst>
        <pc:spChg chg="mod">
          <ac:chgData name="Rikard Larsson" userId="7f66aacf32806e64" providerId="LiveId" clId="{E0778A1E-D827-4224-A60C-32F3514D9223}" dt="2023-06-23T21:36:39.245" v="4469" actId="20577"/>
          <ac:spMkLst>
            <pc:docMk/>
            <pc:sldMk cId="4169214694" sldId="257"/>
            <ac:spMk id="3" creationId="{526873A8-A96C-5474-FEC9-51DDDACF3EC1}"/>
          </ac:spMkLst>
        </pc:spChg>
        <pc:spChg chg="add del mod">
          <ac:chgData name="Rikard Larsson" userId="7f66aacf32806e64" providerId="LiveId" clId="{E0778A1E-D827-4224-A60C-32F3514D9223}" dt="2023-06-23T21:37:27.456" v="4499"/>
          <ac:spMkLst>
            <pc:docMk/>
            <pc:sldMk cId="4169214694" sldId="257"/>
            <ac:spMk id="4" creationId="{2508B46D-A60E-E7BA-A156-2135C09EA348}"/>
          </ac:spMkLst>
        </pc:spChg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E0778A1E-D827-4224-A60C-32F3514D9223}" dt="2023-06-23T21:37:37.167" v="4501"/>
          <ac:spMkLst>
            <pc:docMk/>
            <pc:sldMk cId="4169214694" sldId="257"/>
            <ac:spMk id="5" creationId="{C205D56E-041E-7B9E-E133-BA0FBA092875}"/>
          </ac:spMkLst>
        </pc:spChg>
        <pc:spChg chg="mod">
          <ac:chgData name="Rikard Larsson" userId="7f66aacf32806e64" providerId="LiveId" clId="{E0778A1E-D827-4224-A60C-32F3514D9223}" dt="2023-06-23T21:35:55.985" v="4457" actId="20577"/>
          <ac:spMkLst>
            <pc:docMk/>
            <pc:sldMk cId="4169214694" sldId="257"/>
            <ac:spMk id="7" creationId="{F9505E97-3E8E-EA1A-BB8C-0D8E3177109B}"/>
          </ac:spMkLst>
        </pc:spChg>
        <pc:spChg chg="mod">
          <ac:chgData name="Rikard Larsson" userId="7f66aacf32806e64" providerId="LiveId" clId="{E0778A1E-D827-4224-A60C-32F3514D9223}" dt="2023-03-26T11:30:20.638" v="1486" actId="20577"/>
          <ac:spMkLst>
            <pc:docMk/>
            <pc:sldMk cId="4169214694" sldId="257"/>
            <ac:spMk id="9" creationId="{862CEA62-17A3-993F-4224-DAF8A7133533}"/>
          </ac:spMkLst>
        </pc:spChg>
        <pc:spChg chg="add mod">
          <ac:chgData name="Rikard Larsson" userId="7f66aacf32806e64" providerId="LiveId" clId="{E0778A1E-D827-4224-A60C-32F3514D9223}" dt="2023-06-23T21:38:47.861" v="4537" actId="20577"/>
          <ac:spMkLst>
            <pc:docMk/>
            <pc:sldMk cId="4169214694" sldId="257"/>
            <ac:spMk id="10" creationId="{0033193E-94D4-BD31-9DC6-2E24427EC441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6-23T21:38:27.212" v="4527" actId="20577"/>
          <ac:spMkLst>
            <pc:docMk/>
            <pc:sldMk cId="4169214694" sldId="257"/>
            <ac:spMk id="14" creationId="{F3BF9F4E-7BF4-4181-F3C0-3E8CAFABF035}"/>
          </ac:spMkLst>
        </pc:spChg>
        <pc:spChg chg="mod">
          <ac:chgData name="Rikard Larsson" userId="7f66aacf32806e64" providerId="LiveId" clId="{E0778A1E-D827-4224-A60C-32F3514D9223}" dt="2023-06-23T21:38:08.043" v="4526" actId="14100"/>
          <ac:spMkLst>
            <pc:docMk/>
            <pc:sldMk cId="4169214694" sldId="257"/>
            <ac:spMk id="15" creationId="{E8B2DA6E-00ED-4301-8461-5C6B4B5AF67F}"/>
          </ac:spMkLst>
        </pc:spChg>
        <pc:spChg chg="mod">
          <ac:chgData name="Rikard Larsson" userId="7f66aacf32806e64" providerId="LiveId" clId="{E0778A1E-D827-4224-A60C-32F3514D9223}" dt="2023-06-23T21:39:37.787" v="4548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E0778A1E-D827-4224-A60C-32F3514D9223}" dt="2023-06-23T21:39:05.699" v="4547" actId="20577"/>
          <ac:spMkLst>
            <pc:docMk/>
            <pc:sldMk cId="4169214694" sldId="257"/>
            <ac:spMk id="21" creationId="{94FCEFDC-D411-9AB6-9CC0-0DAEE6BA0813}"/>
          </ac:spMkLst>
        </pc:spChg>
        <pc:spChg chg="add mod">
          <ac:chgData name="Rikard Larsson" userId="7f66aacf32806e64" providerId="LiveId" clId="{E0778A1E-D827-4224-A60C-32F3514D9223}" dt="2023-06-23T21:40:15.889" v="4558" actId="20577"/>
          <ac:spMkLst>
            <pc:docMk/>
            <pc:sldMk cId="4169214694" sldId="257"/>
            <ac:spMk id="22" creationId="{1649693C-0323-A45B-ECDB-D32865526B32}"/>
          </ac:spMkLst>
        </pc:spChg>
      </pc:sldChg>
      <pc:sldChg chg="addSp delSp modSp add mod">
        <pc:chgData name="Rikard Larsson" userId="7f66aacf32806e64" providerId="LiveId" clId="{E0778A1E-D827-4224-A60C-32F3514D9223}" dt="2023-07-10T15:01:06" v="4961" actId="20577"/>
        <pc:sldMkLst>
          <pc:docMk/>
          <pc:sldMk cId="1301057457" sldId="260"/>
        </pc:sldMkLst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3" creationId="{FC9CF3EC-DFAF-4297-0199-C47C2410942E}"/>
          </ac:spMkLst>
        </pc:spChg>
        <pc:spChg chg="del">
          <ac:chgData name="Rikard Larsson" userId="7f66aacf32806e64" providerId="LiveId" clId="{E0778A1E-D827-4224-A60C-32F3514D9223}" dt="2023-06-23T08:38:25.433" v="4394" actId="478"/>
          <ac:spMkLst>
            <pc:docMk/>
            <pc:sldMk cId="1301057457" sldId="260"/>
            <ac:spMk id="4" creationId="{DFD3D1EB-F6F8-301A-6A1C-D902F449E3D7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8" creationId="{9C68FB33-FEDB-C5B6-6542-D8E13730CB8B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9" creationId="{2E922E3B-DE88-1023-2325-9B3611424FEF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10" creationId="{BA29A68F-83FA-5B52-ACCD-2D9BE424FCCB}"/>
          </ac:spMkLst>
        </pc:spChg>
        <pc:spChg chg="mod">
          <ac:chgData name="Rikard Larsson" userId="7f66aacf32806e64" providerId="LiveId" clId="{E0778A1E-D827-4224-A60C-32F3514D9223}" dt="2023-07-09T23:01:44.202" v="4923" actId="20577"/>
          <ac:spMkLst>
            <pc:docMk/>
            <pc:sldMk cId="1301057457" sldId="260"/>
            <ac:spMk id="11" creationId="{0DAE469E-E81C-6DC1-5491-1E7AB990016B}"/>
          </ac:spMkLst>
        </pc:spChg>
        <pc:spChg chg="del">
          <ac:chgData name="Rikard Larsson" userId="7f66aacf32806e64" providerId="LiveId" clId="{E0778A1E-D827-4224-A60C-32F3514D9223}" dt="2023-06-23T08:38:22.902" v="4393" actId="478"/>
          <ac:spMkLst>
            <pc:docMk/>
            <pc:sldMk cId="1301057457" sldId="260"/>
            <ac:spMk id="11" creationId="{772E492E-2043-13AE-90AE-06666EE4C902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2" creationId="{6587803F-17F7-8961-55F1-CB6D11DA3011}"/>
          </ac:spMkLst>
        </pc:spChg>
        <pc:spChg chg="del">
          <ac:chgData name="Rikard Larsson" userId="7f66aacf32806e64" providerId="LiveId" clId="{E0778A1E-D827-4224-A60C-32F3514D9223}" dt="2023-06-23T08:38:28.405" v="4395" actId="478"/>
          <ac:spMkLst>
            <pc:docMk/>
            <pc:sldMk cId="1301057457" sldId="260"/>
            <ac:spMk id="12" creationId="{A768389A-636A-B035-2BD1-F7F155CAC74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" creationId="{0E847A17-A9F1-C0E9-7700-C3BD940C881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4" creationId="{D81B213B-8D79-9C13-698E-9E25AED828D4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6-23T08:38:30.119" v="4396" actId="478"/>
          <ac:spMkLst>
            <pc:docMk/>
            <pc:sldMk cId="1301057457" sldId="260"/>
            <ac:spMk id="15" creationId="{09C5C503-7931-6519-BDFD-65A22BC73981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6" creationId="{422F0E72-7DF0-7215-381B-08B8FD5D31C8}"/>
          </ac:spMkLst>
        </pc:spChg>
        <pc:spChg chg="mod">
          <ac:chgData name="Rikard Larsson" userId="7f66aacf32806e64" providerId="LiveId" clId="{E0778A1E-D827-4224-A60C-32F3514D9223}" dt="2023-07-10T15:01:06" v="4961" actId="20577"/>
          <ac:spMkLst>
            <pc:docMk/>
            <pc:sldMk cId="1301057457" sldId="260"/>
            <ac:spMk id="16" creationId="{8150581B-5A98-29B0-E9B5-2CCB167346AB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" creationId="{DE911059-08F9-05DB-A56B-6D30F0C0E394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8" creationId="{36CD4506-780C-43D2-DBEB-9ECC24A02F42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0" creationId="{21D895C2-A2D9-F190-4BDC-7E734D0E0D3F}"/>
          </ac:spMkLst>
        </pc:spChg>
        <pc:spChg chg="mod">
          <ac:chgData name="Rikard Larsson" userId="7f66aacf32806e64" providerId="LiveId" clId="{E0778A1E-D827-4224-A60C-32F3514D9223}" dt="2023-07-09T23:01:38.654" v="4916" actId="20577"/>
          <ac:spMkLst>
            <pc:docMk/>
            <pc:sldMk cId="1301057457" sldId="260"/>
            <ac:spMk id="20" creationId="{2EE09F3C-7B90-7302-6536-D3D33CD97B9D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1" creationId="{5E9EB6D2-DA75-542D-BDE8-CF18A882577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2" creationId="{DD99B041-F8FA-34CE-5487-7D72A699D687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4" creationId="{27C0C1F5-8B3E-EF62-49DB-4F15F6A9B78F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4" creationId="{D14B3586-4D3F-2421-7052-5CE76A08C557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26" creationId="{DF8A0483-F9B6-2A9C-0ABA-57901AC033AC}"/>
          </ac:spMkLst>
        </pc:spChg>
        <pc:spChg chg="del mod">
          <ac:chgData name="Rikard Larsson" userId="7f66aacf32806e64" providerId="LiveId" clId="{E0778A1E-D827-4224-A60C-32F3514D9223}" dt="2023-06-24T12:32:28.925" v="4582" actId="478"/>
          <ac:spMkLst>
            <pc:docMk/>
            <pc:sldMk cId="1301057457" sldId="260"/>
            <ac:spMk id="27" creationId="{015F826F-D84D-F5DD-2CD1-E59A17E09A7E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7" creationId="{8E63816B-3531-8D6C-AFC9-7141C3977A6C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28" creationId="{8508140A-0F03-D6D7-6E62-354A53E83A99}"/>
          </ac:spMkLst>
        </pc:spChg>
        <pc:spChg chg="mod ord">
          <ac:chgData name="Rikard Larsson" userId="7f66aacf32806e64" providerId="LiveId" clId="{E0778A1E-D827-4224-A60C-32F3514D9223}" dt="2023-06-24T12:36:30.931" v="4720" actId="167"/>
          <ac:spMkLst>
            <pc:docMk/>
            <pc:sldMk cId="1301057457" sldId="260"/>
            <ac:spMk id="29" creationId="{CAA5564A-1279-41E0-E046-54D4124835A6}"/>
          </ac:spMkLst>
        </pc:spChg>
        <pc:spChg chg="mod">
          <ac:chgData name="Rikard Larsson" userId="7f66aacf32806e64" providerId="LiveId" clId="{E0778A1E-D827-4224-A60C-32F3514D9223}" dt="2023-06-24T12:36:52.950" v="4729" actId="20577"/>
          <ac:spMkLst>
            <pc:docMk/>
            <pc:sldMk cId="1301057457" sldId="260"/>
            <ac:spMk id="30" creationId="{63210488-2A99-9043-FED5-DDD3943FE542}"/>
          </ac:spMkLst>
        </pc:spChg>
        <pc:spChg chg="mod">
          <ac:chgData name="Rikard Larsson" userId="7f66aacf32806e64" providerId="LiveId" clId="{E0778A1E-D827-4224-A60C-32F3514D9223}" dt="2023-06-23T08:39:03.696" v="4399" actId="14100"/>
          <ac:spMkLst>
            <pc:docMk/>
            <pc:sldMk cId="1301057457" sldId="260"/>
            <ac:spMk id="31" creationId="{BA99FDC0-5B1F-CC8A-4335-B798EF24E00D}"/>
          </ac:spMkLst>
        </pc:spChg>
        <pc:spChg chg="mod ord">
          <ac:chgData name="Rikard Larsson" userId="7f66aacf32806e64" providerId="LiveId" clId="{E0778A1E-D827-4224-A60C-32F3514D9223}" dt="2023-06-24T12:35:06.560" v="4654" actId="170"/>
          <ac:spMkLst>
            <pc:docMk/>
            <pc:sldMk cId="1301057457" sldId="260"/>
            <ac:spMk id="32" creationId="{6A0EA4D5-BE2F-BA61-1EA3-BBA49AFDDD76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33" creationId="{00C23091-1B33-86CA-9CD4-064DF8D9F332}"/>
          </ac:spMkLst>
        </pc:spChg>
        <pc:spChg chg="add mod">
          <ac:chgData name="Rikard Larsson" userId="7f66aacf32806e64" providerId="LiveId" clId="{E0778A1E-D827-4224-A60C-32F3514D9223}" dt="2023-06-23T21:34:40.934" v="4446" actId="20577"/>
          <ac:spMkLst>
            <pc:docMk/>
            <pc:sldMk cId="1301057457" sldId="260"/>
            <ac:spMk id="34" creationId="{FB9D2544-3C77-2EA9-F4D4-568707683176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5" creationId="{50EB8E5F-3F6C-02D4-44E1-38E23B5CD4CB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6" creationId="{B082A4DA-F88F-5C51-F292-080643942985}"/>
          </ac:spMkLst>
        </pc:spChg>
        <pc:spChg chg="mod">
          <ac:chgData name="Rikard Larsson" userId="7f66aacf32806e64" providerId="LiveId" clId="{E0778A1E-D827-4224-A60C-32F3514D9223}" dt="2023-06-24T12:32:05.421" v="4581" actId="20577"/>
          <ac:spMkLst>
            <pc:docMk/>
            <pc:sldMk cId="1301057457" sldId="260"/>
            <ac:spMk id="37" creationId="{1F237CBA-C5E0-8F40-7231-8458CA9DF91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7" creationId="{6868AEEF-C08D-2EEF-E10B-D634656C90BA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38" creationId="{6EDAF005-E94F-B18F-76BE-F81AF9C58AA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8" creationId="{B4053DA3-9B41-9908-50C5-47B15E5097E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9" creationId="{2C2DD2D4-71F6-B536-B167-9B78503DDFF7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0" creationId="{1701EF52-AE84-392C-0BDE-63DE146CEA3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0" creationId="{1EF70C2C-6C6C-91DF-FAC6-F390D220B9BB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1" creationId="{8F2954C0-4C79-BE30-DF06-6A704A4FB4C5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1" creationId="{BE291224-DDD5-05B6-883D-420ADFC8870C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2" creationId="{41240394-C68E-3043-F8A1-12A3549B1399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2" creationId="{EE6876B9-A552-4F6C-3FD7-B651E6A25891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3" creationId="{0EB97CB5-1909-089C-9063-9715208A332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3" creationId="{43D5DCEA-DC6F-4F8D-AE17-E9FF61C64833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4" creationId="{473EEF95-A15B-7B8C-1E49-AF313D48E972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5" creationId="{963A1082-D8C6-F02D-F96C-F9F847286BE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6" creationId="{4CBF2748-245E-2EA2-9B04-267C82D18E9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7" creationId="{48A68383-C50A-9B1F-EB7C-B02DDA1FF786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8" creationId="{DD4B325F-D923-07D2-3BA8-F74F9DA25960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9" creationId="{1A7C342E-1EF0-DB22-6FF1-93FDD3B6492C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0" creationId="{F9836BCB-E1B3-CC1A-323C-9B5D78F1D4F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1" creationId="{13601369-ABF9-D1CB-B71F-B52B74A6EB4D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52" creationId="{A296D183-49FC-78CC-3ACF-4C2B5C1CC767}"/>
          </ac:spMkLst>
        </pc:spChg>
        <pc:spChg chg="add mod">
          <ac:chgData name="Rikard Larsson" userId="7f66aacf32806e64" providerId="LiveId" clId="{E0778A1E-D827-4224-A60C-32F3514D9223}" dt="2023-06-24T12:39:56.200" v="4881" actId="14100"/>
          <ac:spMkLst>
            <pc:docMk/>
            <pc:sldMk cId="1301057457" sldId="260"/>
            <ac:spMk id="53" creationId="{B8C2CF09-31C6-B02E-CCF5-E8B8C35EC811}"/>
          </ac:spMkLst>
        </pc:spChg>
        <pc:spChg chg="add mod">
          <ac:chgData name="Rikard Larsson" userId="7f66aacf32806e64" providerId="LiveId" clId="{E0778A1E-D827-4224-A60C-32F3514D9223}" dt="2023-06-24T12:38:59.925" v="4827" actId="404"/>
          <ac:spMkLst>
            <pc:docMk/>
            <pc:sldMk cId="1301057457" sldId="260"/>
            <ac:spMk id="54" creationId="{3B714F8C-3218-16CB-A97E-7558AEF80195}"/>
          </ac:spMkLst>
        </pc:spChg>
        <pc:spChg chg="add mod">
          <ac:chgData name="Rikard Larsson" userId="7f66aacf32806e64" providerId="LiveId" clId="{E0778A1E-D827-4224-A60C-32F3514D9223}" dt="2023-06-24T12:38:22.497" v="4785" actId="20577"/>
          <ac:spMkLst>
            <pc:docMk/>
            <pc:sldMk cId="1301057457" sldId="260"/>
            <ac:spMk id="55" creationId="{8C1FD702-635E-30C9-3337-7EE9BA6B548E}"/>
          </ac:spMkLst>
        </pc:spChg>
        <pc:spChg chg="add mod">
          <ac:chgData name="Rikard Larsson" userId="7f66aacf32806e64" providerId="LiveId" clId="{E0778A1E-D827-4224-A60C-32F3514D9223}" dt="2023-06-24T12:39:51.469" v="4880" actId="20577"/>
          <ac:spMkLst>
            <pc:docMk/>
            <pc:sldMk cId="1301057457" sldId="260"/>
            <ac:spMk id="56" creationId="{FAE1B2A0-0FE1-03AA-9AD5-C7C52EBC094C}"/>
          </ac:spMkLst>
        </pc:spChg>
        <pc:spChg chg="add mod ord">
          <ac:chgData name="Rikard Larsson" userId="7f66aacf32806e64" providerId="LiveId" clId="{E0778A1E-D827-4224-A60C-32F3514D9223}" dt="2023-06-24T12:35:36.985" v="4672" actId="167"/>
          <ac:spMkLst>
            <pc:docMk/>
            <pc:sldMk cId="1301057457" sldId="260"/>
            <ac:spMk id="57" creationId="{F58D12F9-3B85-B56A-30B0-DE2373ED797D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59" creationId="{FDE27432-9A5C-3619-957E-93D9BA7FAFE0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0" creationId="{BC549E35-EAB5-1CEE-6B40-40BDDD50D5FC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2" creationId="{DA1B6507-101C-97DB-1AE7-DB05C899458A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3" creationId="{A7C82994-0715-5A0D-F42E-4EBED3F15BBE}"/>
          </ac:spMkLst>
        </pc:spChg>
        <pc:spChg chg="mod">
          <ac:chgData name="Rikard Larsson" userId="7f66aacf32806e64" providerId="LiveId" clId="{E0778A1E-D827-4224-A60C-32F3514D9223}" dt="2023-07-09T23:02:27.712" v="4950" actId="20577"/>
          <ac:spMkLst>
            <pc:docMk/>
            <pc:sldMk cId="1301057457" sldId="260"/>
            <ac:spMk id="65" creationId="{020E5040-5F32-D89E-686E-49AA2EA6B879}"/>
          </ac:spMkLst>
        </pc:spChg>
        <pc:spChg chg="mod">
          <ac:chgData name="Rikard Larsson" userId="7f66aacf32806e64" providerId="LiveId" clId="{E0778A1E-D827-4224-A60C-32F3514D9223}" dt="2023-07-09T23:00:56.861" v="4884" actId="1076"/>
          <ac:spMkLst>
            <pc:docMk/>
            <pc:sldMk cId="1301057457" sldId="260"/>
            <ac:spMk id="66" creationId="{04B86F3C-62F4-3034-B8DB-372FBF76004B}"/>
          </ac:spMkLst>
        </pc:spChg>
        <pc:spChg chg="mod">
          <ac:chgData name="Rikard Larsson" userId="7f66aacf32806e64" providerId="LiveId" clId="{E0778A1E-D827-4224-A60C-32F3514D9223}" dt="2023-06-24T12:31:22.402" v="4559" actId="1076"/>
          <ac:spMkLst>
            <pc:docMk/>
            <pc:sldMk cId="1301057457" sldId="260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6-23T21:35:11.356" v="4449" actId="14100"/>
          <ac:spMkLst>
            <pc:docMk/>
            <pc:sldMk cId="1301057457" sldId="260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6-23T21:35:04.427" v="4448" actId="1076"/>
          <ac:spMkLst>
            <pc:docMk/>
            <pc:sldMk cId="1301057457" sldId="260"/>
            <ac:spMk id="112" creationId="{6B42A113-2AAF-06C5-DB06-7EC253AA5C8B}"/>
          </ac:spMkLst>
        </pc:spChg>
        <pc:spChg chg="mod">
          <ac:chgData name="Rikard Larsson" userId="7f66aacf32806e64" providerId="LiveId" clId="{E0778A1E-D827-4224-A60C-32F3514D9223}" dt="2023-06-23T21:35:17.855" v="4450" actId="1076"/>
          <ac:spMkLst>
            <pc:docMk/>
            <pc:sldMk cId="1301057457" sldId="260"/>
            <ac:spMk id="116" creationId="{A16C3B87-9299-CEB2-AC24-E148228DB182}"/>
          </ac:spMkLst>
        </pc:spChg>
        <pc:spChg chg="mod">
          <ac:chgData name="Rikard Larsson" userId="7f66aacf32806e64" providerId="LiveId" clId="{E0778A1E-D827-4224-A60C-32F3514D9223}" dt="2023-06-23T21:35:25.872" v="4456" actId="20577"/>
          <ac:spMkLst>
            <pc:docMk/>
            <pc:sldMk cId="1301057457" sldId="260"/>
            <ac:spMk id="118" creationId="{A3D01B07-47BA-4E43-38B8-6E90AAC56011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2" creationId="{CCDDE01D-F6A9-E78E-015A-BD8EBCCEB736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4" creationId="{66C9322B-C3E1-20C2-E2E9-C2CFE31FF6F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6" creationId="{9C2E01EC-9721-4E5E-02EA-2F7471BF0146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30" creationId="{EF3F9B50-2CFB-0A23-7E37-AC68664F64A5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1" creationId="{782A1069-4D04-2594-EA8F-331D44B411E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2" creationId="{40A2F532-9876-65E8-D68C-2F4F9950195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5" creationId="{F89DEE74-ED36-C811-C281-AF3BB0992FA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8" creationId="{DFCD0E90-CCA6-96FA-DD71-843874F834FE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9" creationId="{C7822167-85FC-C7CB-07B0-09D35546960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0" creationId="{354DB59A-13B2-A8E7-715F-9C60B3AD363D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1" creationId="{D76974CD-16DD-180B-05AE-86E9BDF2416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2" creationId="{E1C76C22-2493-8FE1-B35C-F4714AF3084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44" creationId="{48BFE595-0471-27E7-842C-6A9FDCB05B2C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8" creationId="{EFB5346E-959F-1070-6CA8-4559953E12B2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7-09T23:02:51.837" v="4956" actId="1076"/>
          <ac:spMkLst>
            <pc:docMk/>
            <pc:sldMk cId="1301057457" sldId="260"/>
            <ac:spMk id="495" creationId="{072A840C-3A83-E47F-2F19-0A053A2853B0}"/>
          </ac:spMkLst>
        </pc:spChg>
        <pc:spChg chg="mod ord">
          <ac:chgData name="Rikard Larsson" userId="7f66aacf32806e64" providerId="LiveId" clId="{E0778A1E-D827-4224-A60C-32F3514D9223}" dt="2023-06-24T12:36:37.019" v="4721" actId="167"/>
          <ac:spMkLst>
            <pc:docMk/>
            <pc:sldMk cId="1301057457" sldId="260"/>
            <ac:spMk id="516" creationId="{8A6BAC9A-81E0-BB38-4385-F26929DF1026}"/>
          </ac:spMkLst>
        </pc:spChg>
        <pc:spChg chg="mod">
          <ac:chgData name="Rikard Larsson" userId="7f66aacf32806e64" providerId="LiveId" clId="{E0778A1E-D827-4224-A60C-32F3514D9223}" dt="2023-06-24T12:31:29.497" v="4560" actId="20577"/>
          <ac:spMkLst>
            <pc:docMk/>
            <pc:sldMk cId="1301057457" sldId="260"/>
            <ac:spMk id="589" creationId="{28AFB0DE-4896-33F3-4B13-D950D595DF31}"/>
          </ac:spMkLst>
        </pc:spChg>
        <pc:spChg chg="mod">
          <ac:chgData name="Rikard Larsson" userId="7f66aacf32806e64" providerId="LiveId" clId="{E0778A1E-D827-4224-A60C-32F3514D9223}" dt="2023-06-23T08:36:50.202" v="4379" actId="1076"/>
          <ac:spMkLst>
            <pc:docMk/>
            <pc:sldMk cId="1301057457" sldId="260"/>
            <ac:spMk id="634" creationId="{71850B4D-15F6-7271-A48B-0663269D68B9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6-23T21:34:34.807" v="4440" actId="1076"/>
          <ac:spMkLst>
            <pc:docMk/>
            <pc:sldMk cId="1301057457" sldId="260"/>
            <ac:spMk id="654" creationId="{6B4C1196-FF58-A8DA-C218-252DE72C5F87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5" creationId="{0385A3FF-1205-0E66-B683-1B9BC16F9843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6" creationId="{37C4948D-8B87-6E6E-632A-8AD52903AA26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7" creationId="{C48D52A2-5D82-475F-E422-59334062445F}"/>
          </ac:spMkLst>
        </pc:spChg>
        <pc:spChg chg="mod">
          <ac:chgData name="Rikard Larsson" userId="7f66aacf32806e64" providerId="LiveId" clId="{E0778A1E-D827-4224-A60C-32F3514D9223}" dt="2023-06-23T08:38:15.824" v="4392" actId="1076"/>
          <ac:spMkLst>
            <pc:docMk/>
            <pc:sldMk cId="1301057457" sldId="260"/>
            <ac:spMk id="658" creationId="{89BFB59C-E3E1-F841-FCC0-CDE1E5D1623F}"/>
          </ac:spMkLst>
        </pc:spChg>
        <pc:grpChg chg="add mod">
          <ac:chgData name="Rikard Larsson" userId="7f66aacf32806e64" providerId="LiveId" clId="{E0778A1E-D827-4224-A60C-32F3514D9223}" dt="2023-07-09T23:01:15.774" v="4887" actId="1076"/>
          <ac:grpSpMkLst>
            <pc:docMk/>
            <pc:sldMk cId="1301057457" sldId="260"/>
            <ac:grpSpMk id="4" creationId="{32992E10-7C4C-989D-EB1B-E3A09F488CE2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8" creationId="{6120F5D5-1BF6-3912-6AE6-28915084C075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3" creationId="{02DA8714-6212-AE22-0023-6FCDA367CDEC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5" creationId="{6A6E45D6-0717-7974-8C5B-B790833A38EA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7" creationId="{33255ACB-CF8D-E573-8323-6975FF8FFB6B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8" creationId="{2A678A58-9F0D-EA0A-03AF-EF90A1AD2B27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22" creationId="{0F89964E-A2C2-011A-B50A-F746828E38CD}"/>
          </ac:grpSpMkLst>
        </pc:grpChg>
        <pc:grpChg chg="add del mod">
          <ac:chgData name="Rikard Larsson" userId="7f66aacf32806e64" providerId="LiveId" clId="{E0778A1E-D827-4224-A60C-32F3514D9223}" dt="2023-06-26T08:26:51.938" v="4882" actId="478"/>
          <ac:grpSpMkLst>
            <pc:docMk/>
            <pc:sldMk cId="1301057457" sldId="260"/>
            <ac:grpSpMk id="35" creationId="{02D4FC27-3FD2-8CD8-9864-223D6DB70026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6" creationId="{E87B1EEB-7B9D-8210-456F-7AE0052DBDE2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9" creationId="{BA4ACA58-61EF-D4F5-182E-16946D0ED315}"/>
          </ac:grpSpMkLst>
        </pc:grpChg>
        <pc:grpChg chg="mod">
          <ac:chgData name="Rikard Larsson" userId="7f66aacf32806e64" providerId="LiveId" clId="{E0778A1E-D827-4224-A60C-32F3514D9223}" dt="2023-06-23T08:37:30.400" v="4386" actId="1076"/>
          <ac:grpSpMkLst>
            <pc:docMk/>
            <pc:sldMk cId="1301057457" sldId="260"/>
            <ac:grpSpMk id="288" creationId="{BD948EB5-45A1-A13A-BC20-6B8141BFD193}"/>
          </ac:grpSpMkLst>
        </pc:grpChg>
        <pc:grpChg chg="mod">
          <ac:chgData name="Rikard Larsson" userId="7f66aacf32806e64" providerId="LiveId" clId="{E0778A1E-D827-4224-A60C-32F3514D9223}" dt="2023-06-23T08:37:22.837" v="4385" actId="1076"/>
          <ac:grpSpMkLst>
            <pc:docMk/>
            <pc:sldMk cId="1301057457" sldId="260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6-23T08:36:22.772" v="4372" actId="1076"/>
          <ac:grpSpMkLst>
            <pc:docMk/>
            <pc:sldMk cId="1301057457" sldId="260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6-23T08:35:49.726" v="4368" actId="1076"/>
          <ac:grpSpMkLst>
            <pc:docMk/>
            <pc:sldMk cId="1301057457" sldId="260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6-23T08:37:00.624" v="4381" actId="1076"/>
          <ac:grpSpMkLst>
            <pc:docMk/>
            <pc:sldMk cId="1301057457" sldId="260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6-23T08:39:09.962" v="4400" actId="1076"/>
          <ac:grpSpMkLst>
            <pc:docMk/>
            <pc:sldMk cId="1301057457" sldId="260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6-23T08:37:45.606" v="4387" actId="1076"/>
          <ac:grpSpMkLst>
            <pc:docMk/>
            <pc:sldMk cId="1301057457" sldId="260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6-23T21:33:34.831" v="4419" actId="1035"/>
          <ac:grpSpMkLst>
            <pc:docMk/>
            <pc:sldMk cId="1301057457" sldId="260"/>
            <ac:grpSpMk id="636" creationId="{C09A82D5-B1E5-A455-9565-BAF968BCF4BD}"/>
          </ac:grpSpMkLst>
        </pc:grpChg>
        <pc:grpChg chg="mod">
          <ac:chgData name="Rikard Larsson" userId="7f66aacf32806e64" providerId="LiveId" clId="{E0778A1E-D827-4224-A60C-32F3514D9223}" dt="2023-06-23T21:33:26.124" v="4413" actId="1076"/>
          <ac:grpSpMkLst>
            <pc:docMk/>
            <pc:sldMk cId="1301057457" sldId="260"/>
            <ac:grpSpMk id="639" creationId="{8AB97C65-7761-467D-2711-A6E9FDE01B4C}"/>
          </ac:grpSpMkLst>
        </pc:grp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  <pc:sldChg chg="addSp modSp new mod ord">
        <pc:chgData name="Rikard Larsson" userId="7f66aacf32806e64" providerId="LiveId" clId="{E0778A1E-D827-4224-A60C-32F3514D9223}" dt="2023-08-03T12:34:21.153" v="4996"/>
        <pc:sldMkLst>
          <pc:docMk/>
          <pc:sldMk cId="1547430013" sldId="261"/>
        </pc:sldMkLst>
        <pc:spChg chg="add mod">
          <ac:chgData name="Rikard Larsson" userId="7f66aacf32806e64" providerId="LiveId" clId="{E0778A1E-D827-4224-A60C-32F3514D9223}" dt="2023-08-03T12:34:07.303" v="4992" actId="14100"/>
          <ac:spMkLst>
            <pc:docMk/>
            <pc:sldMk cId="1547430013" sldId="261"/>
            <ac:spMk id="2" creationId="{B27BE2C4-C0E4-A6DD-C0AA-974CF7970378}"/>
          </ac:spMkLst>
        </pc:spChg>
        <pc:spChg chg="add mod">
          <ac:chgData name="Rikard Larsson" userId="7f66aacf32806e64" providerId="LiveId" clId="{E0778A1E-D827-4224-A60C-32F3514D9223}" dt="2023-08-03T12:34:02.786" v="4991" actId="1036"/>
          <ac:spMkLst>
            <pc:docMk/>
            <pc:sldMk cId="1547430013" sldId="261"/>
            <ac:spMk id="3" creationId="{C389266B-420B-9B41-474A-8A7C6070FBFD}"/>
          </ac:spMkLst>
        </pc:spChg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5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2023-07-10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4355384" y="2391508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4363311" y="2387656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4677377" y="239217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4685304" y="2388320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69133" y="262263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74401" y="4712650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15129" y="4213667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75883" y="3756385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3453232" y="372903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966676" y="3896751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r>
              <a:rPr lang="sv-SE" sz="1100" dirty="0"/>
              <a:t>?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4960856" y="4427976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115129" y="3761814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1236735" y="4337580"/>
            <a:ext cx="10168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1916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" name="Grupp 585">
            <a:extLst>
              <a:ext uri="{FF2B5EF4-FFF2-40B4-BE49-F238E27FC236}">
                <a16:creationId xmlns:a16="http://schemas.microsoft.com/office/drawing/2014/main" id="{2F1373E6-A65A-34A2-4752-FBEFDACD0DBB}"/>
              </a:ext>
            </a:extLst>
          </p:cNvPr>
          <p:cNvGrpSpPr/>
          <p:nvPr/>
        </p:nvGrpSpPr>
        <p:grpSpPr>
          <a:xfrm>
            <a:off x="3014599" y="660317"/>
            <a:ext cx="896082" cy="242760"/>
            <a:chOff x="749744" y="2230614"/>
            <a:chExt cx="896082" cy="242760"/>
          </a:xfrm>
        </p:grpSpPr>
        <p:grpSp>
          <p:nvGrpSpPr>
            <p:cNvPr id="588" name="Grupp 587">
              <a:extLst>
                <a:ext uri="{FF2B5EF4-FFF2-40B4-BE49-F238E27FC236}">
                  <a16:creationId xmlns:a16="http://schemas.microsoft.com/office/drawing/2014/main" id="{6ACA9868-AFDF-8696-079C-4C8E2B61AA3A}"/>
                </a:ext>
              </a:extLst>
            </p:cNvPr>
            <p:cNvGrpSpPr/>
            <p:nvPr/>
          </p:nvGrpSpPr>
          <p:grpSpPr>
            <a:xfrm>
              <a:off x="749744" y="2383374"/>
              <a:ext cx="896082" cy="90000"/>
              <a:chOff x="749612" y="2402746"/>
              <a:chExt cx="896082" cy="90000"/>
            </a:xfrm>
          </p:grpSpPr>
          <p:sp>
            <p:nvSpPr>
              <p:cNvPr id="606" name="Rektangel: rundade hörn 605">
                <a:extLst>
                  <a:ext uri="{FF2B5EF4-FFF2-40B4-BE49-F238E27FC236}">
                    <a16:creationId xmlns:a16="http://schemas.microsoft.com/office/drawing/2014/main" id="{7E5F502D-1066-79B0-3133-1431E888B069}"/>
                  </a:ext>
                </a:extLst>
              </p:cNvPr>
              <p:cNvSpPr/>
              <p:nvPr/>
            </p:nvSpPr>
            <p:spPr>
              <a:xfrm>
                <a:off x="1555694" y="2402746"/>
                <a:ext cx="90000" cy="9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94" name="Grupp 593">
                <a:extLst>
                  <a:ext uri="{FF2B5EF4-FFF2-40B4-BE49-F238E27FC236}">
                    <a16:creationId xmlns:a16="http://schemas.microsoft.com/office/drawing/2014/main" id="{2D7BD3BA-33AE-298E-9ECC-8016F93DEA00}"/>
                  </a:ext>
                </a:extLst>
              </p:cNvPr>
              <p:cNvGrpSpPr/>
              <p:nvPr/>
            </p:nvGrpSpPr>
            <p:grpSpPr>
              <a:xfrm>
                <a:off x="749612" y="2402746"/>
                <a:ext cx="806933" cy="90000"/>
                <a:chOff x="1098671" y="1496075"/>
                <a:chExt cx="806933" cy="90000"/>
              </a:xfrm>
            </p:grpSpPr>
            <p:sp>
              <p:nvSpPr>
                <p:cNvPr id="595" name="Rektangel: rundade hörn 594">
                  <a:extLst>
                    <a:ext uri="{FF2B5EF4-FFF2-40B4-BE49-F238E27FC236}">
                      <a16:creationId xmlns:a16="http://schemas.microsoft.com/office/drawing/2014/main" id="{23DE06B3-6124-2688-8C0C-316EE54A1606}"/>
                    </a:ext>
                  </a:extLst>
                </p:cNvPr>
                <p:cNvSpPr/>
                <p:nvPr/>
              </p:nvSpPr>
              <p:spPr>
                <a:xfrm>
                  <a:off x="136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6" name="Rektangel: rundade hörn 595">
                  <a:extLst>
                    <a:ext uri="{FF2B5EF4-FFF2-40B4-BE49-F238E27FC236}">
                      <a16:creationId xmlns:a16="http://schemas.microsoft.com/office/drawing/2014/main" id="{7FB354CB-0543-D20A-F51A-E675422A121E}"/>
                    </a:ext>
                  </a:extLst>
                </p:cNvPr>
                <p:cNvSpPr/>
                <p:nvPr/>
              </p:nvSpPr>
              <p:spPr>
                <a:xfrm>
                  <a:off x="145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7" name="Rektangel: rundade hörn 596">
                  <a:extLst>
                    <a:ext uri="{FF2B5EF4-FFF2-40B4-BE49-F238E27FC236}">
                      <a16:creationId xmlns:a16="http://schemas.microsoft.com/office/drawing/2014/main" id="{E9AAB667-15ED-F3DA-337F-1C74A11D9999}"/>
                    </a:ext>
                  </a:extLst>
                </p:cNvPr>
                <p:cNvSpPr/>
                <p:nvPr/>
              </p:nvSpPr>
              <p:spPr>
                <a:xfrm>
                  <a:off x="1098671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8" name="Rektangel: rundade hörn 597">
                  <a:extLst>
                    <a:ext uri="{FF2B5EF4-FFF2-40B4-BE49-F238E27FC236}">
                      <a16:creationId xmlns:a16="http://schemas.microsoft.com/office/drawing/2014/main" id="{8FEEFF97-6948-B47F-9FD9-33D29D787077}"/>
                    </a:ext>
                  </a:extLst>
                </p:cNvPr>
                <p:cNvSpPr/>
                <p:nvPr/>
              </p:nvSpPr>
              <p:spPr>
                <a:xfrm>
                  <a:off x="1187942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9" name="Rektangel: rundade hörn 598">
                  <a:extLst>
                    <a:ext uri="{FF2B5EF4-FFF2-40B4-BE49-F238E27FC236}">
                      <a16:creationId xmlns:a16="http://schemas.microsoft.com/office/drawing/2014/main" id="{E351BEB6-4223-43EB-DBF9-7BBDE87EFB9C}"/>
                    </a:ext>
                  </a:extLst>
                </p:cNvPr>
                <p:cNvSpPr/>
                <p:nvPr/>
              </p:nvSpPr>
              <p:spPr>
                <a:xfrm>
                  <a:off x="127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0" name="Rektangel: rundade hörn 599">
                  <a:extLst>
                    <a:ext uri="{FF2B5EF4-FFF2-40B4-BE49-F238E27FC236}">
                      <a16:creationId xmlns:a16="http://schemas.microsoft.com/office/drawing/2014/main" id="{AC4F76F4-BEA5-B220-0301-920EFA74D472}"/>
                    </a:ext>
                  </a:extLst>
                </p:cNvPr>
                <p:cNvSpPr/>
                <p:nvPr/>
              </p:nvSpPr>
              <p:spPr>
                <a:xfrm>
                  <a:off x="1815604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1" name="Rektangel: rundade hörn 600">
                  <a:extLst>
                    <a:ext uri="{FF2B5EF4-FFF2-40B4-BE49-F238E27FC236}">
                      <a16:creationId xmlns:a16="http://schemas.microsoft.com/office/drawing/2014/main" id="{76CCEEE1-547A-9245-B477-9DF70AA460CC}"/>
                    </a:ext>
                  </a:extLst>
                </p:cNvPr>
                <p:cNvSpPr/>
                <p:nvPr/>
              </p:nvSpPr>
              <p:spPr>
                <a:xfrm>
                  <a:off x="1547047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2" name="Rektangel: rundade hörn 601">
                  <a:extLst>
                    <a:ext uri="{FF2B5EF4-FFF2-40B4-BE49-F238E27FC236}">
                      <a16:creationId xmlns:a16="http://schemas.microsoft.com/office/drawing/2014/main" id="{34E20DE6-688C-EEE1-5D42-D7A7A4055AA2}"/>
                    </a:ext>
                  </a:extLst>
                </p:cNvPr>
                <p:cNvSpPr/>
                <p:nvPr/>
              </p:nvSpPr>
              <p:spPr>
                <a:xfrm>
                  <a:off x="1637045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3" name="Rektangel: rundade hörn 602">
                  <a:extLst>
                    <a:ext uri="{FF2B5EF4-FFF2-40B4-BE49-F238E27FC236}">
                      <a16:creationId xmlns:a16="http://schemas.microsoft.com/office/drawing/2014/main" id="{86E4453E-E299-BBCA-8066-52629F13414D}"/>
                    </a:ext>
                  </a:extLst>
                </p:cNvPr>
                <p:cNvSpPr/>
                <p:nvPr/>
              </p:nvSpPr>
              <p:spPr>
                <a:xfrm>
                  <a:off x="1726508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89" name="textruta 588">
              <a:extLst>
                <a:ext uri="{FF2B5EF4-FFF2-40B4-BE49-F238E27FC236}">
                  <a16:creationId xmlns:a16="http://schemas.microsoft.com/office/drawing/2014/main" id="{28AFB0DE-4896-33F3-4B13-D950D595DF31}"/>
                </a:ext>
              </a:extLst>
            </p:cNvPr>
            <p:cNvSpPr txBox="1"/>
            <p:nvPr/>
          </p:nvSpPr>
          <p:spPr>
            <a:xfrm>
              <a:off x="988767" y="2230614"/>
              <a:ext cx="4215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1000" b="1" dirty="0"/>
                <a:t>Saves?</a:t>
              </a: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6260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D3D1EB-F6F8-301A-6A1C-D902F449E3D7}"/>
              </a:ext>
            </a:extLst>
          </p:cNvPr>
          <p:cNvSpPr txBox="1"/>
          <p:nvPr/>
        </p:nvSpPr>
        <p:spPr>
          <a:xfrm>
            <a:off x="4998617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1" name="Åttahörning 10">
            <a:extLst>
              <a:ext uri="{FF2B5EF4-FFF2-40B4-BE49-F238E27FC236}">
                <a16:creationId xmlns:a16="http://schemas.microsoft.com/office/drawing/2014/main" id="{772E492E-2043-13AE-90AE-06666EE4C902}"/>
              </a:ext>
            </a:extLst>
          </p:cNvPr>
          <p:cNvSpPr/>
          <p:nvPr/>
        </p:nvSpPr>
        <p:spPr>
          <a:xfrm>
            <a:off x="4799337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768389A-636A-B035-2BD1-F7F155CAC74A}"/>
              </a:ext>
            </a:extLst>
          </p:cNvPr>
          <p:cNvSpPr txBox="1"/>
          <p:nvPr/>
        </p:nvSpPr>
        <p:spPr>
          <a:xfrm>
            <a:off x="6575001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5" name="Åttahörning 14">
            <a:extLst>
              <a:ext uri="{FF2B5EF4-FFF2-40B4-BE49-F238E27FC236}">
                <a16:creationId xmlns:a16="http://schemas.microsoft.com/office/drawing/2014/main" id="{09C5C503-7931-6519-BDFD-65A22BC73981}"/>
              </a:ext>
            </a:extLst>
          </p:cNvPr>
          <p:cNvSpPr/>
          <p:nvPr/>
        </p:nvSpPr>
        <p:spPr>
          <a:xfrm>
            <a:off x="6375721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22F0E72-7DF0-7215-381B-08B8FD5D31C8}"/>
              </a:ext>
            </a:extLst>
          </p:cNvPr>
          <p:cNvSpPr txBox="1"/>
          <p:nvPr/>
        </p:nvSpPr>
        <p:spPr>
          <a:xfrm>
            <a:off x="1489948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8" name="Åttahörning 17">
            <a:extLst>
              <a:ext uri="{FF2B5EF4-FFF2-40B4-BE49-F238E27FC236}">
                <a16:creationId xmlns:a16="http://schemas.microsoft.com/office/drawing/2014/main" id="{36CD4506-780C-43D2-DBEB-9ECC24A02F42}"/>
              </a:ext>
            </a:extLst>
          </p:cNvPr>
          <p:cNvSpPr/>
          <p:nvPr/>
        </p:nvSpPr>
        <p:spPr>
          <a:xfrm>
            <a:off x="1290668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1D895C2-A2D9-F190-4BDC-7E734D0E0D3F}"/>
              </a:ext>
            </a:extLst>
          </p:cNvPr>
          <p:cNvSpPr txBox="1"/>
          <p:nvPr/>
        </p:nvSpPr>
        <p:spPr>
          <a:xfrm>
            <a:off x="3066332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24" name="Åttahörning 23">
            <a:extLst>
              <a:ext uri="{FF2B5EF4-FFF2-40B4-BE49-F238E27FC236}">
                <a16:creationId xmlns:a16="http://schemas.microsoft.com/office/drawing/2014/main" id="{D14B3586-4D3F-2421-7052-5CE76A08C557}"/>
              </a:ext>
            </a:extLst>
          </p:cNvPr>
          <p:cNvSpPr/>
          <p:nvPr/>
        </p:nvSpPr>
        <p:spPr>
          <a:xfrm>
            <a:off x="2867052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500056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500849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524841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525493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988300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996227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1310293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1318220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959029" y="1853414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163445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164238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159974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Åttahörning 26">
            <a:extLst>
              <a:ext uri="{FF2B5EF4-FFF2-40B4-BE49-F238E27FC236}">
                <a16:creationId xmlns:a16="http://schemas.microsoft.com/office/drawing/2014/main" id="{015F826F-D84D-F5DD-2CD1-E59A17E09A7E}"/>
              </a:ext>
            </a:extLst>
          </p:cNvPr>
          <p:cNvSpPr/>
          <p:nvPr/>
        </p:nvSpPr>
        <p:spPr>
          <a:xfrm>
            <a:off x="188230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188882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496585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1784562" y="3223765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3314305" y="3249265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Åttahörning 56">
            <a:extLst>
              <a:ext uri="{FF2B5EF4-FFF2-40B4-BE49-F238E27FC236}">
                <a16:creationId xmlns:a16="http://schemas.microsoft.com/office/drawing/2014/main" id="{F58D12F9-3B85-B56A-30B0-DE2373ED797D}"/>
              </a:ext>
            </a:extLst>
          </p:cNvPr>
          <p:cNvSpPr/>
          <p:nvPr/>
        </p:nvSpPr>
        <p:spPr>
          <a:xfrm>
            <a:off x="3562151" y="3249929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2669123" y="3248687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2677050" y="324483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2991116" y="3249351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2999043" y="3245499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59218" y="1112890"/>
            <a:ext cx="1696455" cy="206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9803" y="3233539"/>
            <a:ext cx="1715870" cy="2244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2330560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4551104" y="1136576"/>
            <a:ext cx="2166250" cy="115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4574416" y="115530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944974" y="115735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4574416" y="142879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5992767" y="115863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5095138" y="1960811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5680745" y="1433294"/>
            <a:ext cx="1004213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HP/MAX</a:t>
            </a:r>
          </a:p>
          <a:p>
            <a:pPr algn="ctr"/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4352723" y="4570592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4381395" y="4594003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5076665" y="4594003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4394841" y="5061019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5621732" y="4586713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4867509" y="4867490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90788" y="4403646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95664" y="3268737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00540" y="2173455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01121" y="1124953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1816827" y="3249095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" name="Grupp 585">
            <a:extLst>
              <a:ext uri="{FF2B5EF4-FFF2-40B4-BE49-F238E27FC236}">
                <a16:creationId xmlns:a16="http://schemas.microsoft.com/office/drawing/2014/main" id="{2F1373E6-A65A-34A2-4752-FBEFDACD0DBB}"/>
              </a:ext>
            </a:extLst>
          </p:cNvPr>
          <p:cNvGrpSpPr/>
          <p:nvPr/>
        </p:nvGrpSpPr>
        <p:grpSpPr>
          <a:xfrm>
            <a:off x="1287679" y="5503776"/>
            <a:ext cx="896082" cy="242760"/>
            <a:chOff x="749744" y="2230614"/>
            <a:chExt cx="896082" cy="242760"/>
          </a:xfrm>
        </p:grpSpPr>
        <p:grpSp>
          <p:nvGrpSpPr>
            <p:cNvPr id="588" name="Grupp 587">
              <a:extLst>
                <a:ext uri="{FF2B5EF4-FFF2-40B4-BE49-F238E27FC236}">
                  <a16:creationId xmlns:a16="http://schemas.microsoft.com/office/drawing/2014/main" id="{6ACA9868-AFDF-8696-079C-4C8E2B61AA3A}"/>
                </a:ext>
              </a:extLst>
            </p:cNvPr>
            <p:cNvGrpSpPr/>
            <p:nvPr/>
          </p:nvGrpSpPr>
          <p:grpSpPr>
            <a:xfrm>
              <a:off x="749744" y="2383374"/>
              <a:ext cx="896082" cy="90000"/>
              <a:chOff x="749612" y="2402746"/>
              <a:chExt cx="896082" cy="90000"/>
            </a:xfrm>
          </p:grpSpPr>
          <p:sp>
            <p:nvSpPr>
              <p:cNvPr id="606" name="Rektangel: rundade hörn 605">
                <a:extLst>
                  <a:ext uri="{FF2B5EF4-FFF2-40B4-BE49-F238E27FC236}">
                    <a16:creationId xmlns:a16="http://schemas.microsoft.com/office/drawing/2014/main" id="{7E5F502D-1066-79B0-3133-1431E888B069}"/>
                  </a:ext>
                </a:extLst>
              </p:cNvPr>
              <p:cNvSpPr/>
              <p:nvPr/>
            </p:nvSpPr>
            <p:spPr>
              <a:xfrm>
                <a:off x="1555694" y="2402746"/>
                <a:ext cx="90000" cy="9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94" name="Grupp 593">
                <a:extLst>
                  <a:ext uri="{FF2B5EF4-FFF2-40B4-BE49-F238E27FC236}">
                    <a16:creationId xmlns:a16="http://schemas.microsoft.com/office/drawing/2014/main" id="{2D7BD3BA-33AE-298E-9ECC-8016F93DEA00}"/>
                  </a:ext>
                </a:extLst>
              </p:cNvPr>
              <p:cNvGrpSpPr/>
              <p:nvPr/>
            </p:nvGrpSpPr>
            <p:grpSpPr>
              <a:xfrm>
                <a:off x="749612" y="2402746"/>
                <a:ext cx="806933" cy="90000"/>
                <a:chOff x="1098671" y="1496075"/>
                <a:chExt cx="806933" cy="90000"/>
              </a:xfrm>
            </p:grpSpPr>
            <p:sp>
              <p:nvSpPr>
                <p:cNvPr id="595" name="Rektangel: rundade hörn 594">
                  <a:extLst>
                    <a:ext uri="{FF2B5EF4-FFF2-40B4-BE49-F238E27FC236}">
                      <a16:creationId xmlns:a16="http://schemas.microsoft.com/office/drawing/2014/main" id="{23DE06B3-6124-2688-8C0C-316EE54A1606}"/>
                    </a:ext>
                  </a:extLst>
                </p:cNvPr>
                <p:cNvSpPr/>
                <p:nvPr/>
              </p:nvSpPr>
              <p:spPr>
                <a:xfrm>
                  <a:off x="136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6" name="Rektangel: rundade hörn 595">
                  <a:extLst>
                    <a:ext uri="{FF2B5EF4-FFF2-40B4-BE49-F238E27FC236}">
                      <a16:creationId xmlns:a16="http://schemas.microsoft.com/office/drawing/2014/main" id="{7FB354CB-0543-D20A-F51A-E675422A121E}"/>
                    </a:ext>
                  </a:extLst>
                </p:cNvPr>
                <p:cNvSpPr/>
                <p:nvPr/>
              </p:nvSpPr>
              <p:spPr>
                <a:xfrm>
                  <a:off x="145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7" name="Rektangel: rundade hörn 596">
                  <a:extLst>
                    <a:ext uri="{FF2B5EF4-FFF2-40B4-BE49-F238E27FC236}">
                      <a16:creationId xmlns:a16="http://schemas.microsoft.com/office/drawing/2014/main" id="{E9AAB667-15ED-F3DA-337F-1C74A11D9999}"/>
                    </a:ext>
                  </a:extLst>
                </p:cNvPr>
                <p:cNvSpPr/>
                <p:nvPr/>
              </p:nvSpPr>
              <p:spPr>
                <a:xfrm>
                  <a:off x="1098671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8" name="Rektangel: rundade hörn 597">
                  <a:extLst>
                    <a:ext uri="{FF2B5EF4-FFF2-40B4-BE49-F238E27FC236}">
                      <a16:creationId xmlns:a16="http://schemas.microsoft.com/office/drawing/2014/main" id="{8FEEFF97-6948-B47F-9FD9-33D29D787077}"/>
                    </a:ext>
                  </a:extLst>
                </p:cNvPr>
                <p:cNvSpPr/>
                <p:nvPr/>
              </p:nvSpPr>
              <p:spPr>
                <a:xfrm>
                  <a:off x="1187942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9" name="Rektangel: rundade hörn 598">
                  <a:extLst>
                    <a:ext uri="{FF2B5EF4-FFF2-40B4-BE49-F238E27FC236}">
                      <a16:creationId xmlns:a16="http://schemas.microsoft.com/office/drawing/2014/main" id="{E351BEB6-4223-43EB-DBF9-7BBDE87EFB9C}"/>
                    </a:ext>
                  </a:extLst>
                </p:cNvPr>
                <p:cNvSpPr/>
                <p:nvPr/>
              </p:nvSpPr>
              <p:spPr>
                <a:xfrm>
                  <a:off x="127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0" name="Rektangel: rundade hörn 599">
                  <a:extLst>
                    <a:ext uri="{FF2B5EF4-FFF2-40B4-BE49-F238E27FC236}">
                      <a16:creationId xmlns:a16="http://schemas.microsoft.com/office/drawing/2014/main" id="{AC4F76F4-BEA5-B220-0301-920EFA74D472}"/>
                    </a:ext>
                  </a:extLst>
                </p:cNvPr>
                <p:cNvSpPr/>
                <p:nvPr/>
              </p:nvSpPr>
              <p:spPr>
                <a:xfrm>
                  <a:off x="1815604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1" name="Rektangel: rundade hörn 600">
                  <a:extLst>
                    <a:ext uri="{FF2B5EF4-FFF2-40B4-BE49-F238E27FC236}">
                      <a16:creationId xmlns:a16="http://schemas.microsoft.com/office/drawing/2014/main" id="{76CCEEE1-547A-9245-B477-9DF70AA460CC}"/>
                    </a:ext>
                  </a:extLst>
                </p:cNvPr>
                <p:cNvSpPr/>
                <p:nvPr/>
              </p:nvSpPr>
              <p:spPr>
                <a:xfrm>
                  <a:off x="1547047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2" name="Rektangel: rundade hörn 601">
                  <a:extLst>
                    <a:ext uri="{FF2B5EF4-FFF2-40B4-BE49-F238E27FC236}">
                      <a16:creationId xmlns:a16="http://schemas.microsoft.com/office/drawing/2014/main" id="{34E20DE6-688C-EEE1-5D42-D7A7A4055AA2}"/>
                    </a:ext>
                  </a:extLst>
                </p:cNvPr>
                <p:cNvSpPr/>
                <p:nvPr/>
              </p:nvSpPr>
              <p:spPr>
                <a:xfrm>
                  <a:off x="1637045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3" name="Rektangel: rundade hörn 602">
                  <a:extLst>
                    <a:ext uri="{FF2B5EF4-FFF2-40B4-BE49-F238E27FC236}">
                      <a16:creationId xmlns:a16="http://schemas.microsoft.com/office/drawing/2014/main" id="{86E4453E-E299-BBCA-8066-52629F13414D}"/>
                    </a:ext>
                  </a:extLst>
                </p:cNvPr>
                <p:cNvSpPr/>
                <p:nvPr/>
              </p:nvSpPr>
              <p:spPr>
                <a:xfrm>
                  <a:off x="1726508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89" name="textruta 588">
              <a:extLst>
                <a:ext uri="{FF2B5EF4-FFF2-40B4-BE49-F238E27FC236}">
                  <a16:creationId xmlns:a16="http://schemas.microsoft.com/office/drawing/2014/main" id="{28AFB0DE-4896-33F3-4B13-D950D595DF31}"/>
                </a:ext>
              </a:extLst>
            </p:cNvPr>
            <p:cNvSpPr txBox="1"/>
            <p:nvPr/>
          </p:nvSpPr>
          <p:spPr>
            <a:xfrm>
              <a:off x="988767" y="2230614"/>
              <a:ext cx="4215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1000" b="1" dirty="0"/>
                <a:t>Saves</a:t>
              </a: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2000761" y="4467577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1789324" y="2931362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816827" y="2961036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3971889" y="2385469"/>
            <a:ext cx="750100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2611443" y="4762159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2616896" y="475478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2297889" y="4764453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2303342" y="475707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3322232" y="3245413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Percept</a:t>
            </a:r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3568671" y="3246077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2679557" y="295686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2687484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3001550" y="295752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3009477" y="295367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1784792" y="1685737"/>
            <a:ext cx="1662411" cy="468780"/>
            <a:chOff x="653058" y="2365045"/>
            <a:chExt cx="1662411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/>
                        <a:t>Agility (</a:t>
                      </a:r>
                      <a:r>
                        <a:rPr lang="sv-SE" sz="600" b="1" dirty="0" err="1"/>
                        <a:t>Ranged</a:t>
                      </a:r>
                      <a:r>
                        <a:rPr lang="sv-SE" sz="600" b="1" dirty="0"/>
                        <a:t>)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53058" y="2649159"/>
              <a:ext cx="5498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Strength</a:t>
              </a:r>
              <a:r>
                <a:rPr lang="sv-SE" sz="600" b="1" dirty="0"/>
                <a:t> (</a:t>
              </a:r>
              <a:r>
                <a:rPr lang="sv-SE" sz="600" b="1" dirty="0" err="1"/>
                <a:t>Melee</a:t>
              </a:r>
              <a:r>
                <a:rPr lang="sv-SE" sz="600" b="1" dirty="0"/>
                <a:t>)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3325713" y="2956862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3333640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3291003" y="3009976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3577141" y="2957526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3580079" y="2953674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3279595" y="330237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FB9D2544-3C77-2EA9-F4D4-568707683176}"/>
              </a:ext>
            </a:extLst>
          </p:cNvPr>
          <p:cNvSpPr/>
          <p:nvPr/>
        </p:nvSpPr>
        <p:spPr>
          <a:xfrm>
            <a:off x="4743896" y="2384408"/>
            <a:ext cx="879577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SENSES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8C2CF09-31C6-B02E-CCF5-E8B8C35EC811}"/>
              </a:ext>
            </a:extLst>
          </p:cNvPr>
          <p:cNvSpPr/>
          <p:nvPr/>
        </p:nvSpPr>
        <p:spPr>
          <a:xfrm>
            <a:off x="4226892" y="3408142"/>
            <a:ext cx="2159533" cy="1091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3B714F8C-3218-16CB-A97E-7558AEF80195}"/>
              </a:ext>
            </a:extLst>
          </p:cNvPr>
          <p:cNvSpPr txBox="1"/>
          <p:nvPr/>
        </p:nvSpPr>
        <p:spPr>
          <a:xfrm>
            <a:off x="4255563" y="3436141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Quirks</a:t>
            </a:r>
            <a:endParaRPr lang="sv-SE" sz="1100" dirty="0"/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do </a:t>
            </a:r>
            <a:r>
              <a:rPr lang="sv-SE" sz="500" dirty="0" err="1"/>
              <a:t>you</a:t>
            </a:r>
            <a:r>
              <a:rPr lang="sv-SE" sz="500" dirty="0"/>
              <a:t> do </a:t>
            </a:r>
            <a:r>
              <a:rPr lang="sv-SE" sz="500" dirty="0" err="1"/>
              <a:t>without</a:t>
            </a:r>
            <a:r>
              <a:rPr lang="sv-SE" sz="500" dirty="0"/>
              <a:t> </a:t>
            </a:r>
            <a:r>
              <a:rPr lang="sv-SE" sz="500" dirty="0" err="1"/>
              <a:t>thinking</a:t>
            </a:r>
            <a:r>
              <a:rPr lang="sv-SE" sz="500" dirty="0"/>
              <a:t>?</a:t>
            </a:r>
            <a:endParaRPr lang="sv-SE" sz="1100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8C1FD702-635E-30C9-3337-7EE9BA6B548E}"/>
              </a:ext>
            </a:extLst>
          </p:cNvPr>
          <p:cNvSpPr txBox="1"/>
          <p:nvPr/>
        </p:nvSpPr>
        <p:spPr>
          <a:xfrm>
            <a:off x="4924472" y="343172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Drives?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makes </a:t>
            </a:r>
            <a:r>
              <a:rPr lang="sv-SE" sz="500" dirty="0" err="1"/>
              <a:t>you</a:t>
            </a:r>
            <a:r>
              <a:rPr lang="sv-SE" sz="500" dirty="0"/>
              <a:t> get </a:t>
            </a:r>
            <a:r>
              <a:rPr lang="sv-SE" sz="500" dirty="0" err="1"/>
              <a:t>up</a:t>
            </a:r>
            <a:r>
              <a:rPr lang="sv-SE" sz="500" dirty="0"/>
              <a:t> to do </a:t>
            </a:r>
            <a:r>
              <a:rPr lang="sv-SE" sz="500" i="1" dirty="0"/>
              <a:t>STUFF?</a:t>
            </a:r>
            <a:endParaRPr lang="sv-SE" sz="5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FAE1B2A0-0FE1-03AA-9AD5-C7C52EBC094C}"/>
              </a:ext>
            </a:extLst>
          </p:cNvPr>
          <p:cNvSpPr txBox="1"/>
          <p:nvPr/>
        </p:nvSpPr>
        <p:spPr>
          <a:xfrm>
            <a:off x="5696171" y="343626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Bonds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</a:t>
            </a:r>
            <a:r>
              <a:rPr lang="sv-SE" sz="500" dirty="0" err="1"/>
              <a:t>connects</a:t>
            </a:r>
            <a:r>
              <a:rPr lang="sv-SE" sz="500" dirty="0"/>
              <a:t> </a:t>
            </a:r>
            <a:r>
              <a:rPr lang="sv-SE" sz="500" dirty="0" err="1"/>
              <a:t>you</a:t>
            </a:r>
            <a:r>
              <a:rPr lang="sv-SE" sz="500" dirty="0"/>
              <a:t> to the rest </a:t>
            </a:r>
            <a:r>
              <a:rPr lang="sv-SE" sz="500" dirty="0" err="1"/>
              <a:t>of</a:t>
            </a:r>
            <a:r>
              <a:rPr lang="sv-SE" sz="500" dirty="0"/>
              <a:t> the </a:t>
            </a:r>
            <a:r>
              <a:rPr lang="sv-SE" sz="500" dirty="0" err="1"/>
              <a:t>world</a:t>
            </a:r>
            <a:r>
              <a:rPr lang="sv-SE" sz="500" dirty="0"/>
              <a:t>?</a:t>
            </a: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32992E10-7C4C-989D-EB1B-E3A09F488CE2}"/>
              </a:ext>
            </a:extLst>
          </p:cNvPr>
          <p:cNvGrpSpPr/>
          <p:nvPr/>
        </p:nvGrpSpPr>
        <p:grpSpPr>
          <a:xfrm>
            <a:off x="1814468" y="3876908"/>
            <a:ext cx="1624032" cy="468780"/>
            <a:chOff x="691437" y="2365045"/>
            <a:chExt cx="1624032" cy="468780"/>
          </a:xfrm>
        </p:grpSpPr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6120F5D5-1BF6-3912-6AE6-28915084C075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13" name="Grupp 12">
                <a:extLst>
                  <a:ext uri="{FF2B5EF4-FFF2-40B4-BE49-F238E27FC236}">
                    <a16:creationId xmlns:a16="http://schemas.microsoft.com/office/drawing/2014/main" id="{02DA8714-6212-AE22-0023-6FCDA367CDEC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15" name="Grupp 14">
                  <a:extLst>
                    <a:ext uri="{FF2B5EF4-FFF2-40B4-BE49-F238E27FC236}">
                      <a16:creationId xmlns:a16="http://schemas.microsoft.com/office/drawing/2014/main" id="{6A6E45D6-0717-7974-8C5B-B790833A38EA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17" name="Grupp 16">
                    <a:extLst>
                      <a:ext uri="{FF2B5EF4-FFF2-40B4-BE49-F238E27FC236}">
                        <a16:creationId xmlns:a16="http://schemas.microsoft.com/office/drawing/2014/main" id="{33255ACB-CF8D-E573-8323-6975FF8FFB6B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42" name="Åttahörning 41">
                      <a:extLst>
                        <a:ext uri="{FF2B5EF4-FFF2-40B4-BE49-F238E27FC236}">
                          <a16:creationId xmlns:a16="http://schemas.microsoft.com/office/drawing/2014/main" id="{EE6876B9-A552-4F6C-3FD7-B651E6A25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3" name="Rektangel: rundade hörn 42">
                      <a:extLst>
                        <a:ext uri="{FF2B5EF4-FFF2-40B4-BE49-F238E27FC236}">
                          <a16:creationId xmlns:a16="http://schemas.microsoft.com/office/drawing/2014/main" id="{43D5DCEA-DC6F-4F8D-AE17-E9FF61C64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" name="Grupp 17">
                    <a:extLst>
                      <a:ext uri="{FF2B5EF4-FFF2-40B4-BE49-F238E27FC236}">
                        <a16:creationId xmlns:a16="http://schemas.microsoft.com/office/drawing/2014/main" id="{2A678A58-9F0D-EA0A-03AF-EF90A1AD2B27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20" name="textruta 19">
                      <a:extLst>
                        <a:ext uri="{FF2B5EF4-FFF2-40B4-BE49-F238E27FC236}">
                          <a16:creationId xmlns:a16="http://schemas.microsoft.com/office/drawing/2014/main" id="{2EE09F3C-7B90-7302-6536-D3D33CD97B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/>
                        <a:t>Charisma</a:t>
                      </a:r>
                      <a:br>
                        <a:rPr lang="sv-SE" sz="600" b="1" dirty="0"/>
                      </a:br>
                      <a:r>
                        <a:rPr lang="sv-SE" sz="600" b="1" dirty="0"/>
                        <a:t>Magic</a:t>
                      </a:r>
                    </a:p>
                  </p:txBody>
                </p:sp>
                <p:sp>
                  <p:nvSpPr>
                    <p:cNvPr id="21" name="Åttahörning 20">
                      <a:extLst>
                        <a:ext uri="{FF2B5EF4-FFF2-40B4-BE49-F238E27FC236}">
                          <a16:creationId xmlns:a16="http://schemas.microsoft.com/office/drawing/2014/main" id="{5E9EB6D2-DA75-542D-BDE8-CF18A882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22" name="Grupp 21">
                      <a:extLst>
                        <a:ext uri="{FF2B5EF4-FFF2-40B4-BE49-F238E27FC236}">
                          <a16:creationId xmlns:a16="http://schemas.microsoft.com/office/drawing/2014/main" id="{0F89964E-A2C2-011A-B50A-F746828E38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24" name="Rektangel: rundade hörn 23">
                        <a:extLst>
                          <a:ext uri="{FF2B5EF4-FFF2-40B4-BE49-F238E27FC236}">
                            <a16:creationId xmlns:a16="http://schemas.microsoft.com/office/drawing/2014/main" id="{27C0C1F5-8B3E-EF62-49DB-4F15F6A9B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" name="Rektangel: rundade hörn 26">
                        <a:extLst>
                          <a:ext uri="{FF2B5EF4-FFF2-40B4-BE49-F238E27FC236}">
                            <a16:creationId xmlns:a16="http://schemas.microsoft.com/office/drawing/2014/main" id="{8E63816B-3531-8D6C-AFC9-7141C3977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5" name="Rektangel: rundade hörn 34">
                        <a:extLst>
                          <a:ext uri="{FF2B5EF4-FFF2-40B4-BE49-F238E27FC236}">
                            <a16:creationId xmlns:a16="http://schemas.microsoft.com/office/drawing/2014/main" id="{50EB8E5F-3F6C-02D4-44E1-38E23B5CD4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6" name="Rektangel: rundade hörn 35">
                        <a:extLst>
                          <a:ext uri="{FF2B5EF4-FFF2-40B4-BE49-F238E27FC236}">
                            <a16:creationId xmlns:a16="http://schemas.microsoft.com/office/drawing/2014/main" id="{B082A4DA-F88F-5C51-F292-08064394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7" name="Rektangel: rundade hörn 36">
                        <a:extLst>
                          <a:ext uri="{FF2B5EF4-FFF2-40B4-BE49-F238E27FC236}">
                            <a16:creationId xmlns:a16="http://schemas.microsoft.com/office/drawing/2014/main" id="{6868AEEF-C08D-2EEF-E10B-D634656C9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8" name="Rektangel: rundade hörn 37">
                        <a:extLst>
                          <a:ext uri="{FF2B5EF4-FFF2-40B4-BE49-F238E27FC236}">
                            <a16:creationId xmlns:a16="http://schemas.microsoft.com/office/drawing/2014/main" id="{B4053DA3-9B41-9908-50C5-47B15E509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9" name="Rektangel: rundade hörn 38">
                        <a:extLst>
                          <a:ext uri="{FF2B5EF4-FFF2-40B4-BE49-F238E27FC236}">
                            <a16:creationId xmlns:a16="http://schemas.microsoft.com/office/drawing/2014/main" id="{2C2DD2D4-71F6-B536-B167-9B78503DD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40" name="Rektangel: rundade hörn 39">
                        <a:extLst>
                          <a:ext uri="{FF2B5EF4-FFF2-40B4-BE49-F238E27FC236}">
                            <a16:creationId xmlns:a16="http://schemas.microsoft.com/office/drawing/2014/main" id="{1EF70C2C-6C6C-91DF-FAC6-F390D220B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41" name="Rektangel: rundade hörn 40">
                        <a:extLst>
                          <a:ext uri="{FF2B5EF4-FFF2-40B4-BE49-F238E27FC236}">
                            <a16:creationId xmlns:a16="http://schemas.microsoft.com/office/drawing/2014/main" id="{8F2954C0-4C79-BE30-DF06-6A704A4FB4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16" name="textruta 15">
                  <a:extLst>
                    <a:ext uri="{FF2B5EF4-FFF2-40B4-BE49-F238E27FC236}">
                      <a16:creationId xmlns:a16="http://schemas.microsoft.com/office/drawing/2014/main" id="{8150581B-5A98-29B0-E9B5-2CCB167346AB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/>
                    <a:t>Magic</a:t>
                  </a:r>
                </a:p>
              </p:txBody>
            </p:sp>
          </p:grpSp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D81B213B-8D79-9C13-698E-9E25AED828D4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0DAE469E-E81C-6DC1-5491-1E7AB990016B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Intelligence</a:t>
              </a:r>
              <a:br>
                <a:rPr lang="sv-SE" sz="600" b="1" dirty="0"/>
              </a:br>
              <a:r>
                <a:rPr lang="sv-SE" sz="600" b="1" dirty="0"/>
                <a:t>Magic</a:t>
              </a:r>
            </a:p>
          </p:txBody>
        </p:sp>
        <p:sp>
          <p:nvSpPr>
            <p:cNvPr id="12" name="Åttahörning 11">
              <a:extLst>
                <a:ext uri="{FF2B5EF4-FFF2-40B4-BE49-F238E27FC236}">
                  <a16:creationId xmlns:a16="http://schemas.microsoft.com/office/drawing/2014/main" id="{6587803F-17F7-8961-55F1-CB6D11DA3011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0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5497110" y="215445"/>
            <a:ext cx="122259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Gender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416384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2867476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139778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96592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226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Spell</a:t>
            </a:r>
            <a:r>
              <a:rPr lang="sv-SE" dirty="0"/>
              <a:t> List: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4390396" y="137214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435802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D5B1AA5-B2B8-34FE-9F0D-9297D6DE5319}"/>
              </a:ext>
            </a:extLst>
          </p:cNvPr>
          <p:cNvSpPr txBox="1"/>
          <p:nvPr/>
        </p:nvSpPr>
        <p:spPr>
          <a:xfrm>
            <a:off x="5573494" y="135033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62CEA62-17A3-993F-4224-DAF8A7133533}"/>
              </a:ext>
            </a:extLst>
          </p:cNvPr>
          <p:cNvSpPr txBox="1"/>
          <p:nvPr/>
        </p:nvSpPr>
        <p:spPr>
          <a:xfrm>
            <a:off x="5541122" y="70393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endParaRPr lang="sv-SE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endParaRPr lang="sv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4163127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</a:t>
            </a:r>
            <a:r>
              <a:rPr lang="sv-SE" sz="1050" dirty="0" err="1"/>
              <a:t>Skill</a:t>
            </a:r>
            <a:r>
              <a:rPr lang="sv-SE" sz="1050" dirty="0"/>
              <a:t>] [CHA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C205D56E-041E-7B9E-E133-BA0FBA092875}"/>
              </a:ext>
            </a:extLst>
          </p:cNvPr>
          <p:cNvSpPr txBox="1"/>
          <p:nvPr/>
        </p:nvSpPr>
        <p:spPr>
          <a:xfrm>
            <a:off x="5490678" y="503486"/>
            <a:ext cx="129334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33193E-94D4-BD31-9DC6-2E24427EC441}"/>
              </a:ext>
            </a:extLst>
          </p:cNvPr>
          <p:cNvSpPr txBox="1"/>
          <p:nvPr/>
        </p:nvSpPr>
        <p:spPr>
          <a:xfrm>
            <a:off x="1872432" y="3416836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Duration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4FCEFDC-D411-9AB6-9CC0-0DAEE6BA0813}"/>
              </a:ext>
            </a:extLst>
          </p:cNvPr>
          <p:cNvSpPr txBox="1"/>
          <p:nvPr/>
        </p:nvSpPr>
        <p:spPr>
          <a:xfrm>
            <a:off x="1856688" y="362223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Area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1649693C-0323-A45B-ECDB-D32865526B32}"/>
              </a:ext>
            </a:extLst>
          </p:cNvPr>
          <p:cNvSpPr txBox="1"/>
          <p:nvPr/>
        </p:nvSpPr>
        <p:spPr>
          <a:xfrm>
            <a:off x="4473374" y="2455281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Marking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27BE2C4-C0E4-A6DD-C0AA-974CF7970378}"/>
              </a:ext>
            </a:extLst>
          </p:cNvPr>
          <p:cNvSpPr/>
          <p:nvPr/>
        </p:nvSpPr>
        <p:spPr>
          <a:xfrm>
            <a:off x="96592" y="90153"/>
            <a:ext cx="6660000" cy="412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389266B-420B-9B41-474A-8A7C6070FBFD}"/>
              </a:ext>
            </a:extLst>
          </p:cNvPr>
          <p:cNvSpPr txBox="1"/>
          <p:nvPr/>
        </p:nvSpPr>
        <p:spPr>
          <a:xfrm>
            <a:off x="96592" y="102948"/>
            <a:ext cx="2260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/>
              <a:t>Team:</a:t>
            </a:r>
          </a:p>
        </p:txBody>
      </p:sp>
    </p:spTree>
    <p:extLst>
      <p:ext uri="{BB962C8B-B14F-4D97-AF65-F5344CB8AC3E}">
        <p14:creationId xmlns:p14="http://schemas.microsoft.com/office/powerpoint/2010/main" val="15474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122739</TotalTime>
  <Words>585</Words>
  <Application>Microsoft Office PowerPoint</Application>
  <PresentationFormat>A4 (210 x 297 mm)</PresentationFormat>
  <Paragraphs>226</Paragraphs>
  <Slides>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64</cp:revision>
  <dcterms:created xsi:type="dcterms:W3CDTF">2023-01-25T21:38:52Z</dcterms:created>
  <dcterms:modified xsi:type="dcterms:W3CDTF">2023-08-03T12:34:22Z</dcterms:modified>
</cp:coreProperties>
</file>