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fr-FR" sz="1200"/>
            </a:lvl1pPr>
          </a:lstStyle>
          <a:p>
            <a:fld id="{888A7752-73DE-404C-BA6F-63DEF987950B}" type="datetimeFigureOut">
              <a:rPr lang="fr-FR"/>
              <a:pPr/>
              <a:t>04/01/2016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fr-FR"/>
              <a:t>Cliquer ici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fr-FR" sz="1200"/>
            </a:lvl1pPr>
          </a:lstStyle>
          <a:p>
            <a:fld id="{AEC00428-765A-4708-ADE2-3AAB557AF17C}" type="slidenum">
              <a:rPr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69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979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00428-765A-4708-ADE2-3AAB557AF17C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781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 latinLnBrk="0">
              <a:defRPr lang="fr-FR" sz="32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 latinLnBrk="0">
              <a:buNone/>
              <a:defRPr lang="fr-FR" sz="2000">
                <a:solidFill>
                  <a:schemeClr val="tx2"/>
                </a:solidFill>
                <a:latin typeface="+mj-lt"/>
                <a:ea typeface="+mj-lt"/>
                <a:cs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 latinLnBrk="0">
              <a:defRPr lang="fr-FR" sz="1400"/>
            </a:lvl1pPr>
          </a:lstStyle>
          <a:p>
            <a:fld id="{A8B8E7D2-F905-46E3-BDD3-0258335A3216}" type="datetime1">
              <a:rPr lang="fr-FR"/>
              <a:pPr/>
              <a:t>04/01/2016</a:t>
            </a:fld>
            <a:endParaRPr lang="fr-FR" sz="160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D4B5ADC2-7248-4799-8E52-477E151C3EE9}" type="slidenum">
              <a:rPr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fr-FR"/>
              <a:pPr/>
              <a:t>04/01/2016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fr-FR" sz="1400" b="1">
                <a:solidFill>
                  <a:srgbClr val="FFFFFF"/>
                </a:solidFill>
              </a:rPr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fr-FR"/>
              <a:pPr/>
              <a:t>04/01/2016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fr-FR" sz="1400" b="1">
                <a:solidFill>
                  <a:srgbClr val="FFFFFF"/>
                </a:solidFill>
              </a:rPr>
              <a:pPr/>
              <a:t>‹N°›</a:t>
            </a:fld>
            <a:endParaRPr lang="fr-F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/>
          </a:p>
        </p:txBody>
      </p:sp>
      <p:sp>
        <p:nvSpPr>
          <p:cNvPr id="8" name="Shap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fr-FR"/>
              <a:pPr/>
              <a:t>04/01/2016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fr-FR" sz="1400" b="1">
                <a:solidFill>
                  <a:srgbClr val="FFFFFF"/>
                </a:solidFill>
              </a:rPr>
              <a:pPr/>
              <a:t>‹N°›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 latinLnBrk="0">
              <a:buNone/>
              <a:defRPr lang="fr-FR" sz="3200" b="0" cap="none" baseline="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algn="r" latinLnBrk="0">
              <a:buNone/>
              <a:defRPr lang="fr-FR"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lang="fr-FR"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lang="fr-FR"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lang="fr-FR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FB568A0-62B0-4129-95C4-7270BF844D61}" type="datetime1">
              <a:rPr lang="fr-FR"/>
              <a:pPr/>
              <a:t>04/01/2016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47C1B20-DEF4-46E3-B77F-0FB6B8193D90}" type="slidenum">
              <a:rPr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F31A-E594-408B-8114-4F8438303DA3}" type="datetime1">
              <a:rPr lang="fr-FR"/>
              <a:pPr/>
              <a:t>04/01/2016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/>
              <a:pPr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 latinLnBrk="0">
              <a:defRPr lang="fr-FR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 latinLnBrk="0">
              <a:buNone/>
              <a:defRPr lang="fr-FR" sz="2400" b="1">
                <a:solidFill>
                  <a:schemeClr val="accent2"/>
                </a:solidFill>
              </a:defRPr>
            </a:lvl1pPr>
            <a:lvl2pPr>
              <a:buNone/>
              <a:defRPr lang="fr-FR" sz="2000" b="1"/>
            </a:lvl2pPr>
            <a:lvl3pPr>
              <a:buNone/>
              <a:defRPr lang="fr-FR" sz="1800" b="1"/>
            </a:lvl3pPr>
            <a:lvl4pPr>
              <a:buNone/>
              <a:defRPr lang="fr-FR" sz="1600" b="1"/>
            </a:lvl4pPr>
            <a:lvl5pPr>
              <a:buNone/>
              <a:defRPr lang="fr-FR" sz="1600" b="1"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 latinLnBrk="0">
              <a:buNone/>
              <a:defRPr lang="fr-FR" sz="2400" b="1">
                <a:solidFill>
                  <a:schemeClr val="accent2"/>
                </a:solidFill>
              </a:defRPr>
            </a:lvl1pPr>
            <a:lvl2pPr>
              <a:buNone/>
              <a:defRPr lang="fr-FR" sz="2000" b="1"/>
            </a:lvl2pPr>
            <a:lvl3pPr>
              <a:buNone/>
              <a:defRPr lang="fr-FR" sz="1800" b="1"/>
            </a:lvl3pPr>
            <a:lvl4pPr>
              <a:buNone/>
              <a:defRPr lang="fr-FR" sz="1600" b="1"/>
            </a:lvl4pPr>
            <a:lvl5pPr>
              <a:buNone/>
              <a:defRPr lang="fr-FR" sz="1600" b="1"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8398-2A5A-4309-94C2-82E465C1DCF8}" type="datetime1">
              <a:rPr lang="fr-FR"/>
              <a:pPr/>
              <a:t>04/01/2016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/>
              <a:pPr/>
              <a:t>‹N°›</a:t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fr-FR"/>
              <a:pPr/>
              <a:t>04/01/2016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fr-FR" sz="1400" b="1">
                <a:solidFill>
                  <a:srgbClr val="FFFFFF"/>
                </a:solidFill>
              </a:rPr>
              <a:pPr/>
              <a:t>‹N°›</a:t>
            </a:fld>
            <a:endParaRPr lang="fr-FR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B58F6-778A-46C2-BFC0-8FD9B04A99E8}" type="datetime1">
              <a:rPr lang="fr-FR"/>
              <a:pPr/>
              <a:t>04/01/2016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C1B20-DEF4-46E3-B77F-0FB6B8193D90}" type="slidenum">
              <a:rPr/>
              <a:pPr/>
              <a:t>‹N°›</a:t>
            </a:fld>
            <a:endParaRPr lang="fr-FR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/>
          </a:p>
        </p:txBody>
      </p:sp>
      <p:sp>
        <p:nvSpPr>
          <p:cNvPr id="6" name="Shap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 latinLnBrk="0">
              <a:buNone/>
              <a:defRPr lang="fr-FR" sz="2000" b="1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 latinLnBrk="0">
              <a:lnSpc>
                <a:spcPts val="2200"/>
              </a:lnSpc>
              <a:spcAft>
                <a:spcPts val="1000"/>
              </a:spcAft>
              <a:buNone/>
              <a:defRPr lang="fr-FR" sz="1600">
                <a:solidFill>
                  <a:schemeClr val="tx2"/>
                </a:solidFill>
              </a:defRPr>
            </a:lvl1pPr>
            <a:lvl2pPr>
              <a:buNone/>
              <a:defRPr lang="fr-FR" sz="1200"/>
            </a:lvl2pPr>
            <a:lvl3pPr>
              <a:buNone/>
              <a:defRPr lang="fr-FR" sz="1000"/>
            </a:lvl3pPr>
            <a:lvl4pPr>
              <a:buNone/>
              <a:defRPr lang="fr-FR" sz="900"/>
            </a:lvl4pPr>
            <a:lvl5pPr>
              <a:buNone/>
              <a:defRPr lang="fr-FR" sz="900"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fr-FR"/>
              <a:pPr/>
              <a:t>04/01/2016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fr-FR" sz="1400" b="1">
                <a:solidFill>
                  <a:srgbClr val="FFFFFF"/>
                </a:solidFill>
              </a:rPr>
              <a:pPr/>
              <a:t>‹N°›</a:t>
            </a:fld>
            <a:endParaRPr lang="fr-F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 latinLnBrk="0">
              <a:buNone/>
              <a:defRPr lang="fr-FR" sz="2000" b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 latinLnBrk="0">
              <a:spcBef>
                <a:spcPts val="600"/>
              </a:spcBef>
              <a:buNone/>
              <a:defRPr lang="fr-FR" sz="3200"/>
            </a:lvl1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 latinLnBrk="0">
              <a:buFontTx/>
              <a:buNone/>
              <a:defRPr lang="fr-FR" sz="1400"/>
            </a:lvl1pPr>
            <a:lvl2pPr>
              <a:defRPr lang="fr-FR" sz="1200"/>
            </a:lvl2pPr>
            <a:lvl3pPr>
              <a:defRPr lang="fr-FR" sz="1000"/>
            </a:lvl3pPr>
            <a:lvl4pPr>
              <a:defRPr lang="fr-FR" sz="900"/>
            </a:lvl4pPr>
            <a:lvl5pPr>
              <a:defRPr lang="fr-FR" sz="900"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8BEC-55E3-4F9D-B5C5-76D23951C04A}" type="datetime1">
              <a:rPr lang="fr-FR"/>
              <a:pPr/>
              <a:t>04/01/2016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5ADC2-7248-4799-8E52-477E151C3EE9}" type="slidenum">
              <a:rPr lang="fr-FR" sz="1400" b="1">
                <a:solidFill>
                  <a:srgbClr val="FFFFFF"/>
                </a:solidFill>
              </a:rPr>
              <a:pPr/>
              <a:t>‹N°›</a:t>
            </a:fld>
            <a:endParaRPr lang="fr-F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/>
          </a:p>
        </p:txBody>
      </p:sp>
      <p:sp>
        <p:nvSpPr>
          <p:cNvPr id="9" name="Shap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lang="fr-FR"/>
              <a:t>Cliquer ici pour modifier le style du titre du masque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fr-FR"/>
              <a:t>Cliquer ici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  <a:p>
            <a:pPr lvl="5"/>
            <a:r>
              <a:rPr lang="fr-FR"/>
              <a:t>Sixième niveau</a:t>
            </a:r>
          </a:p>
          <a:p>
            <a:pPr lvl="6"/>
            <a:r>
              <a:rPr lang="fr-FR"/>
              <a:t>Septième niveau</a:t>
            </a:r>
          </a:p>
          <a:p>
            <a:pPr lvl="7"/>
            <a:r>
              <a:rPr lang="fr-FR"/>
              <a:t>Huitième niveau</a:t>
            </a:r>
          </a:p>
          <a:p>
            <a:pPr lvl="8"/>
            <a:r>
              <a:rPr lang="fr-FR"/>
              <a:t>Neuvième niveau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latinLnBrk="0">
              <a:defRPr lang="fr-FR" sz="1400">
                <a:solidFill>
                  <a:schemeClr val="tx2"/>
                </a:solidFill>
              </a:defRPr>
            </a:lvl1pPr>
          </a:lstStyle>
          <a:p>
            <a:fld id="{33938BEC-55E3-4F9D-B5C5-76D23951C04A}" type="datetime1">
              <a:rPr lang="fr-FR"/>
              <a:pPr/>
              <a:t>04/01/2016</a:t>
            </a:fld>
            <a:endParaRPr lang="fr-F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latinLnBrk="0">
              <a:defRPr lang="fr-FR" sz="1400">
                <a:solidFill>
                  <a:schemeClr val="tx2"/>
                </a:solidFill>
              </a:defRPr>
            </a:lvl1pPr>
          </a:lstStyle>
          <a:p>
            <a:pPr algn="r"/>
            <a:endParaRPr lang="fr-FR" sz="14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latinLnBrk="0">
              <a:defRPr lang="fr-FR" sz="1400">
                <a:solidFill>
                  <a:schemeClr val="tx2"/>
                </a:solidFill>
              </a:defRPr>
            </a:lvl1pPr>
          </a:lstStyle>
          <a:p>
            <a:pPr algn="l"/>
            <a:fld id="{D4B5ADC2-7248-4799-8E52-477E151C3EE9}" type="slidenum">
              <a:rPr lang="fr-FR" sz="1400" b="1">
                <a:solidFill>
                  <a:srgbClr val="FFFFFF"/>
                </a:solidFill>
              </a:rPr>
              <a:pPr algn="l"/>
              <a:t>‹N°›</a:t>
            </a:fld>
            <a:endParaRPr lang="fr-FR" sz="160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fr-FR"/>
          </a:p>
        </p:txBody>
      </p:sp>
      <p:sp>
        <p:nvSpPr>
          <p:cNvPr id="10" name="Shap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1" latinLnBrk="0" hangingPunct="1">
        <a:spcBef>
          <a:spcPct val="0"/>
        </a:spcBef>
        <a:buNone/>
        <a:defRPr lang="fr-FR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lang="fr-FR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lang="fr-FR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lang="fr-FR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lang="fr-F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lang="fr-F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lang="fr-FR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fr-F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Tactics</a:t>
            </a:r>
            <a:r>
              <a:rPr lang="fr-FR" dirty="0" smtClean="0"/>
              <a:t> </a:t>
            </a:r>
            <a:r>
              <a:rPr lang="fr-FR" dirty="0" err="1" smtClean="0"/>
              <a:t>Arena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680814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CHAMPION Pierre, LAVILLE Martin, MOK </a:t>
            </a:r>
            <a:r>
              <a:rPr lang="fr-FR" dirty="0" err="1" smtClean="0"/>
              <a:t>Modira</a:t>
            </a:r>
            <a:endParaRPr lang="fr-FR" dirty="0" smtClean="0"/>
          </a:p>
          <a:p>
            <a:r>
              <a:rPr lang="fr-FR" dirty="0" smtClean="0"/>
              <a:t>L2 SPI Informatique 2015-2016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</a:t>
            </a:r>
            <a:r>
              <a:rPr lang="fr-FR" dirty="0" smtClean="0"/>
              <a:t>(4/7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Gestion de la partie</a:t>
            </a:r>
          </a:p>
          <a:p>
            <a:pPr lvl="1"/>
            <a:r>
              <a:rPr lang="fr-FR" dirty="0" smtClean="0"/>
              <a:t>Gestion du tour</a:t>
            </a:r>
          </a:p>
          <a:p>
            <a:pPr lvl="2"/>
            <a:r>
              <a:rPr lang="fr-FR" dirty="0" smtClean="0"/>
              <a:t>Gestion du personnage</a:t>
            </a:r>
          </a:p>
          <a:p>
            <a:pPr lvl="3"/>
            <a:r>
              <a:rPr lang="fr-FR" dirty="0" smtClean="0"/>
              <a:t>Déplacement</a:t>
            </a:r>
          </a:p>
          <a:p>
            <a:pPr lvl="3"/>
            <a:r>
              <a:rPr lang="fr-FR" dirty="0" smtClean="0"/>
              <a:t>Attaque</a:t>
            </a:r>
          </a:p>
          <a:p>
            <a:pPr lvl="3"/>
            <a:r>
              <a:rPr lang="fr-FR" dirty="0" smtClean="0"/>
              <a:t>Passage du tour</a:t>
            </a:r>
          </a:p>
          <a:p>
            <a:pPr lvl="3"/>
            <a:r>
              <a:rPr lang="fr-FR" dirty="0" smtClean="0"/>
              <a:t>Sauvegarde</a:t>
            </a:r>
          </a:p>
          <a:p>
            <a:pPr lvl="3"/>
            <a:r>
              <a:rPr lang="fr-FR" dirty="0" smtClean="0"/>
              <a:t>Menu principal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445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</a:t>
            </a:r>
            <a:r>
              <a:rPr lang="fr-FR" dirty="0" smtClean="0"/>
              <a:t>(5/7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fr-FR" dirty="0" err="1" smtClean="0"/>
              <a:t>Pathfinding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347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</a:t>
            </a:r>
            <a:r>
              <a:rPr lang="fr-FR" dirty="0" smtClean="0"/>
              <a:t>(6/7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ATTAQUE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370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IA LUA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65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</a:t>
            </a:r>
            <a:r>
              <a:rPr lang="fr-FR" dirty="0" smtClean="0"/>
              <a:t>(7/7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Sauvegarde</a:t>
            </a:r>
          </a:p>
          <a:p>
            <a:pPr lvl="1"/>
            <a:r>
              <a:rPr lang="fr-FR" dirty="0" smtClean="0"/>
              <a:t>Création d’un fichier .</a:t>
            </a:r>
            <a:r>
              <a:rPr lang="fr-FR" dirty="0" err="1" smtClean="0"/>
              <a:t>txt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Chargement</a:t>
            </a:r>
          </a:p>
          <a:p>
            <a:pPr lvl="1"/>
            <a:r>
              <a:rPr lang="fr-FR" dirty="0" smtClean="0"/>
              <a:t>Lecture de ce fichier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020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Résultat final</a:t>
            </a:r>
          </a:p>
          <a:p>
            <a:r>
              <a:rPr lang="fr-FR" smtClean="0"/>
              <a:t>Gestion du temps</a:t>
            </a:r>
            <a:endParaRPr lang="fr-FR" dirty="0" smtClean="0"/>
          </a:p>
          <a:p>
            <a:r>
              <a:rPr lang="fr-FR" dirty="0" smtClean="0"/>
              <a:t>Communication et compréhension de groupe</a:t>
            </a:r>
          </a:p>
        </p:txBody>
      </p:sp>
    </p:spTree>
    <p:extLst>
      <p:ext uri="{BB962C8B-B14F-4D97-AF65-F5344CB8AC3E}">
        <p14:creationId xmlns:p14="http://schemas.microsoft.com/office/powerpoint/2010/main" val="168022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>
              <a:ln/>
              <a:gradFill flip="none">
                <a:gsLst>
                  <a:gs pos="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46000">
                    <a:schemeClr val="accent6">
                      <a:tint val="70000"/>
                      <a:shade val="100000"/>
                      <a:hueMod val="100000"/>
                      <a:satMod val="195000"/>
                    </a:schemeClr>
                  </a:gs>
                  <a:gs pos="100000">
                    <a:schemeClr val="accent6">
                      <a:tint val="100000"/>
                      <a:shade val="60000"/>
                      <a:hueMod val="100000"/>
                      <a:satMod val="195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Qu’est ce que c’est ? </a:t>
            </a:r>
            <a:endParaRPr lang="fr-FR" dirty="0"/>
          </a:p>
          <a:p>
            <a:pPr lvl="1"/>
            <a:r>
              <a:rPr lang="fr-FR" dirty="0" smtClean="0"/>
              <a:t>Jeu de : </a:t>
            </a:r>
          </a:p>
          <a:p>
            <a:pPr lvl="2"/>
            <a:r>
              <a:rPr lang="fr-FR" dirty="0" smtClean="0"/>
              <a:t>Stratégie</a:t>
            </a:r>
          </a:p>
          <a:p>
            <a:pPr lvl="2"/>
            <a:r>
              <a:rPr lang="fr-FR" dirty="0" smtClean="0"/>
              <a:t>Tour par tour</a:t>
            </a:r>
          </a:p>
          <a:p>
            <a:pPr lvl="2"/>
            <a:r>
              <a:rPr lang="fr-FR" dirty="0" smtClean="0"/>
              <a:t>Duel</a:t>
            </a:r>
            <a:endParaRPr lang="fr-FR" dirty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 err="1" smtClean="0"/>
              <a:t>Trello</a:t>
            </a:r>
            <a:endParaRPr lang="fr-FR" dirty="0" smtClean="0"/>
          </a:p>
          <a:p>
            <a:r>
              <a:rPr lang="fr-FR" dirty="0" smtClean="0"/>
              <a:t>Répartition des tâches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250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du problème (1/3)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Explication des règles</a:t>
            </a:r>
          </a:p>
          <a:p>
            <a:pPr lvl="1"/>
            <a:r>
              <a:rPr lang="fr-FR" dirty="0" smtClean="0"/>
              <a:t>Placement des personnages</a:t>
            </a:r>
          </a:p>
          <a:p>
            <a:pPr lvl="1"/>
            <a:r>
              <a:rPr lang="fr-FR" dirty="0" smtClean="0"/>
              <a:t>Points d’action et de mouvement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887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du problème (2/3)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Création des personnages</a:t>
            </a:r>
          </a:p>
          <a:p>
            <a:pPr lvl="1"/>
            <a:r>
              <a:rPr lang="fr-FR" dirty="0" smtClean="0"/>
              <a:t>Les classes : </a:t>
            </a:r>
          </a:p>
          <a:p>
            <a:pPr lvl="2"/>
            <a:r>
              <a:rPr lang="fr-FR" dirty="0" smtClean="0"/>
              <a:t>Guerrier</a:t>
            </a:r>
          </a:p>
          <a:p>
            <a:pPr lvl="2"/>
            <a:r>
              <a:rPr lang="fr-FR" dirty="0" smtClean="0"/>
              <a:t>Archer</a:t>
            </a:r>
          </a:p>
          <a:p>
            <a:pPr lvl="2"/>
            <a:r>
              <a:rPr lang="fr-FR" dirty="0" smtClean="0"/>
              <a:t>Mage</a:t>
            </a:r>
          </a:p>
          <a:p>
            <a:pPr lvl="2"/>
            <a:r>
              <a:rPr lang="fr-FR" dirty="0" smtClean="0"/>
              <a:t>Voleur</a:t>
            </a:r>
          </a:p>
          <a:p>
            <a:pPr lvl="1"/>
            <a:r>
              <a:rPr lang="fr-FR" dirty="0" smtClean="0"/>
              <a:t>Les attaques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17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problème </a:t>
            </a:r>
            <a:r>
              <a:rPr lang="fr-FR" dirty="0" smtClean="0"/>
              <a:t>(3/3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180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Codage (1/7)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Main</a:t>
            </a:r>
          </a:p>
          <a:p>
            <a:pPr lvl="1"/>
            <a:r>
              <a:rPr lang="fr-FR" dirty="0" smtClean="0"/>
              <a:t>Nouvelle partie</a:t>
            </a:r>
          </a:p>
          <a:p>
            <a:pPr lvl="1"/>
            <a:r>
              <a:rPr lang="fr-FR" dirty="0" smtClean="0"/>
              <a:t>Charger une partie</a:t>
            </a:r>
          </a:p>
          <a:p>
            <a:pPr lvl="1"/>
            <a:r>
              <a:rPr lang="fr-FR" dirty="0" smtClean="0"/>
              <a:t>IA vs IA</a:t>
            </a:r>
          </a:p>
          <a:p>
            <a:pPr lvl="1"/>
            <a:r>
              <a:rPr lang="fr-FR" dirty="0" smtClean="0"/>
              <a:t>Quitter le programme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76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</a:t>
            </a:r>
            <a:r>
              <a:rPr lang="fr-FR" dirty="0" smtClean="0"/>
              <a:t>(2/7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Carte et affichage</a:t>
            </a:r>
          </a:p>
          <a:p>
            <a:pPr lvl="1"/>
            <a:r>
              <a:rPr lang="fr-FR" dirty="0" smtClean="0"/>
              <a:t>Carré de 10x10 cases</a:t>
            </a:r>
          </a:p>
          <a:p>
            <a:pPr lvl="1"/>
            <a:r>
              <a:rPr lang="fr-FR" dirty="0" smtClean="0"/>
              <a:t>Obstacles</a:t>
            </a:r>
          </a:p>
          <a:p>
            <a:pPr lvl="1"/>
            <a:r>
              <a:rPr lang="fr-FR" dirty="0" smtClean="0"/>
              <a:t>Affichage des équipes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60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Codage (3/7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Personnages</a:t>
            </a:r>
          </a:p>
          <a:p>
            <a:pPr lvl="1"/>
            <a:r>
              <a:rPr lang="fr-FR" dirty="0" smtClean="0"/>
              <a:t>Placement</a:t>
            </a:r>
          </a:p>
          <a:p>
            <a:pPr lvl="1"/>
            <a:r>
              <a:rPr lang="fr-FR" dirty="0" smtClean="0"/>
              <a:t>Structure personnage</a:t>
            </a:r>
          </a:p>
          <a:p>
            <a:pPr lvl="1"/>
            <a:r>
              <a:rPr lang="fr-FR" dirty="0" smtClean="0"/>
              <a:t>Structure attaque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101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9E0A2D5-689B-4EBC-89F7-9968E27D27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d'un séminaire de formation</Template>
  <TotalTime>0</TotalTime>
  <Words>181</Words>
  <Application>Microsoft Office PowerPoint</Application>
  <PresentationFormat>Affichage à l'écran (4:3)</PresentationFormat>
  <Paragraphs>68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Bookman Old Style</vt:lpstr>
      <vt:lpstr>Calibri</vt:lpstr>
      <vt:lpstr>Gill Sans MT</vt:lpstr>
      <vt:lpstr>Wingdings</vt:lpstr>
      <vt:lpstr>Wingdings 3</vt:lpstr>
      <vt:lpstr>Origine</vt:lpstr>
      <vt:lpstr>Tactics Arena Like </vt:lpstr>
      <vt:lpstr>Introduction</vt:lpstr>
      <vt:lpstr>Organisation du travail</vt:lpstr>
      <vt:lpstr>Analyse du problème (1/3)</vt:lpstr>
      <vt:lpstr>Analyse du problème (2/3)</vt:lpstr>
      <vt:lpstr>Analyse du problème (3/3)</vt:lpstr>
      <vt:lpstr>Codage (1/7)</vt:lpstr>
      <vt:lpstr>Codage (2/7)</vt:lpstr>
      <vt:lpstr>Codage (3/7)</vt:lpstr>
      <vt:lpstr>Codage (4/7)</vt:lpstr>
      <vt:lpstr>Codage (5/7)</vt:lpstr>
      <vt:lpstr>Codage (6/7)</vt:lpstr>
      <vt:lpstr>Présentation PowerPoint</vt:lpstr>
      <vt:lpstr>Codage (7/7)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2016-01-04T12:44:05Z</dcterms:created>
  <dcterms:modified xsi:type="dcterms:W3CDTF">2016-01-04T13:30:11Z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TC101671269990</vt:lpwstr>
  </property>
</Properties>
</file>