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AB367-4F4F-4B4E-B664-7C9EFBF8EAF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E262-CD6F-4E06-95C8-D1497B4E2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056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44BD5-32A3-444A-AE13-1EDB74E985EF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CBD9F-C2CF-47AA-A28A-58BCBA561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91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CBD9F-C2CF-47AA-A28A-58BCBA5617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1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CBD9F-C2CF-47AA-A28A-58BCBA5617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77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B56E-AFC9-41AF-9613-43757F95F6A7}" type="datetime1">
              <a:rPr lang="fr-FR" smtClean="0"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D4CF-1447-4556-9695-9E185101B031}" type="datetime1">
              <a:rPr lang="fr-FR" smtClean="0"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A49-9A7D-4463-B3C4-B9FE94981F28}" type="datetime1">
              <a:rPr lang="fr-FR" smtClean="0"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0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AEDF-18A9-4147-B39D-08A14BD0C249}" type="datetime1">
              <a:rPr lang="fr-FR" smtClean="0"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2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15E-A533-44A9-A318-4AD19F56C6C3}" type="datetime1">
              <a:rPr lang="fr-FR" smtClean="0"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4522-5A4F-4616-905A-F886BBA580FA}" type="datetime1">
              <a:rPr lang="fr-FR" smtClean="0"/>
              <a:t>04/01/2016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CCA-F984-4B25-8B0F-6522D30A9A57}" type="datetime1">
              <a:rPr lang="fr-FR" smtClean="0"/>
              <a:t>04/01/2016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E4F-0AB6-40E0-9131-3C1D933C7107}" type="datetime1">
              <a:rPr lang="fr-FR" smtClean="0"/>
              <a:t>04/01/2016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9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BAD-8230-41F9-A7C4-417491DC96A7}" type="datetime1">
              <a:rPr lang="fr-FR" smtClean="0"/>
              <a:t>04/01/2016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5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9E918F-A42F-46F6-85D6-A06B3B56908B}" type="datetime1">
              <a:rPr lang="fr-FR" smtClean="0"/>
              <a:t>04/01/2016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F1F8-C731-44E8-9C90-5C75FBC3F0E0}" type="datetime1">
              <a:rPr lang="fr-FR" smtClean="0"/>
              <a:t>04/01/2016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36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1E5C42-271C-4397-8D9F-F18F0220C2CC}" type="datetime1">
              <a:rPr lang="fr-FR" smtClean="0"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7265EC-19DC-4B54-B757-504E897DE7E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Tactics</a:t>
            </a:r>
            <a:r>
              <a:rPr lang="fr-FR" dirty="0"/>
              <a:t> </a:t>
            </a:r>
            <a:r>
              <a:rPr lang="fr-FR" dirty="0" err="1"/>
              <a:t>Arena</a:t>
            </a:r>
            <a:r>
              <a:rPr lang="fr-FR" dirty="0"/>
              <a:t> </a:t>
            </a:r>
            <a:r>
              <a:rPr lang="fr-FR" dirty="0" err="1"/>
              <a:t>Like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dirty="0"/>
              <a:t>CHAMPION </a:t>
            </a:r>
            <a:r>
              <a:rPr lang="fr-FR" sz="1600" dirty="0" smtClean="0"/>
              <a:t>pierre</a:t>
            </a:r>
            <a:r>
              <a:rPr lang="fr-FR" sz="1800" dirty="0" smtClean="0"/>
              <a:t>, </a:t>
            </a:r>
            <a:r>
              <a:rPr lang="fr-FR" sz="1800" dirty="0"/>
              <a:t>LAVILLE Martin, MOK </a:t>
            </a:r>
            <a:r>
              <a:rPr lang="fr-FR" sz="1800" dirty="0" err="1"/>
              <a:t>Modira</a:t>
            </a:r>
            <a:endParaRPr lang="fr-FR" sz="1800" dirty="0"/>
          </a:p>
          <a:p>
            <a:r>
              <a:rPr lang="fr-FR" sz="1800" dirty="0"/>
              <a:t>L2 SPI Informatique 2015-2016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8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-"/>
            </a:pPr>
            <a:r>
              <a:rPr lang="fr-FR" dirty="0" smtClean="0"/>
              <a:t> Qu’est </a:t>
            </a:r>
            <a:r>
              <a:rPr lang="fr-FR" dirty="0"/>
              <a:t>ce que c’est </a:t>
            </a:r>
            <a:r>
              <a:rPr lang="fr-FR" dirty="0" smtClean="0"/>
              <a:t>?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dirty="0"/>
              <a:t>Jeu de : 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dirty="0"/>
              <a:t>Stratégie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dirty="0"/>
              <a:t>Tour par tour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dirty="0" smtClean="0"/>
              <a:t>Duel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dirty="0"/>
              <a:t>Contenu du jeu</a:t>
            </a:r>
          </a:p>
          <a:p>
            <a:pPr lvl="2">
              <a:buFont typeface="Arial" panose="020B0604020202020204" pitchFamily="34" charset="0"/>
              <a:buChar char="-"/>
            </a:pPr>
            <a:endParaRPr lang="fr-FR" dirty="0" smtClean="0"/>
          </a:p>
          <a:p>
            <a:pPr>
              <a:buFont typeface="Arial" panose="020B0604020202020204" pitchFamily="34" charset="0"/>
              <a:buChar char="-"/>
            </a:pPr>
            <a:endParaRPr lang="fr-FR" dirty="0"/>
          </a:p>
          <a:p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61" y="1882804"/>
            <a:ext cx="5626443" cy="421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097280" y="189104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 smtClean="0"/>
              <a:t>Git - </a:t>
            </a:r>
            <a:r>
              <a:rPr lang="fr-FR" sz="2000" dirty="0" err="1" smtClean="0"/>
              <a:t>GitHub</a:t>
            </a:r>
            <a:endParaRPr lang="fr-FR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 err="1" smtClean="0"/>
              <a:t>Trello</a:t>
            </a:r>
            <a:endParaRPr lang="fr-FR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 err="1" smtClean="0"/>
              <a:t>Gitter</a:t>
            </a:r>
            <a:endParaRPr lang="fr-FR" sz="2000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 smtClean="0"/>
              <a:t>Répartition des tâches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0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</a:t>
            </a:r>
            <a:r>
              <a:rPr lang="fr-FR" dirty="0" smtClean="0"/>
              <a:t>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/>
              <a:t>Placement des </a:t>
            </a:r>
            <a:r>
              <a:rPr lang="fr-FR" sz="2000" dirty="0" smtClean="0"/>
              <a:t>personnages</a:t>
            </a:r>
            <a:endParaRPr lang="fr-FR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dirty="0"/>
              <a:t>Points d’action et </a:t>
            </a:r>
            <a:r>
              <a:rPr lang="fr-FR" sz="2000"/>
              <a:t>de </a:t>
            </a:r>
            <a:r>
              <a:rPr lang="fr-FR" sz="2000" smtClean="0"/>
              <a:t>mouvement</a:t>
            </a: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65EC-19DC-4B54-B757-504E897DE7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4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60</Words>
  <Application>Microsoft Office PowerPoint</Application>
  <PresentationFormat>Grand écran</PresentationFormat>
  <Paragraphs>24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Tactics Arena Like</vt:lpstr>
      <vt:lpstr>Introduction</vt:lpstr>
      <vt:lpstr>Organisation du travail</vt:lpstr>
      <vt:lpstr>Explication des règles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Tactics Arena Like</dc:title>
  <dc:creator>Pierre</dc:creator>
  <cp:lastModifiedBy>Pierre</cp:lastModifiedBy>
  <cp:revision>4</cp:revision>
  <dcterms:created xsi:type="dcterms:W3CDTF">2016-01-04T20:17:29Z</dcterms:created>
  <dcterms:modified xsi:type="dcterms:W3CDTF">2016-01-04T20:52:08Z</dcterms:modified>
</cp:coreProperties>
</file>