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95" r:id="rId11"/>
    <p:sldId id="264" r:id="rId12"/>
    <p:sldId id="294" r:id="rId13"/>
    <p:sldId id="296" r:id="rId14"/>
    <p:sldId id="265" r:id="rId15"/>
    <p:sldId id="297" r:id="rId16"/>
    <p:sldId id="298" r:id="rId17"/>
    <p:sldId id="299" r:id="rId18"/>
    <p:sldId id="300" r:id="rId19"/>
    <p:sldId id="290" r:id="rId20"/>
    <p:sldId id="301" r:id="rId21"/>
    <p:sldId id="302" r:id="rId22"/>
    <p:sldId id="303" r:id="rId23"/>
    <p:sldId id="306" r:id="rId24"/>
    <p:sldId id="307" r:id="rId25"/>
    <p:sldId id="308" r:id="rId26"/>
    <p:sldId id="309" r:id="rId27"/>
    <p:sldId id="310" r:id="rId28"/>
    <p:sldId id="311" r:id="rId29"/>
    <p:sldId id="291" r:id="rId30"/>
    <p:sldId id="313" r:id="rId31"/>
    <p:sldId id="292" r:id="rId32"/>
    <p:sldId id="312" r:id="rId33"/>
  </p:sldIdLst>
  <p:sldSz cx="9144000" cy="5143500" type="screen16x9"/>
  <p:notesSz cx="6858000" cy="9144000"/>
  <p:embeddedFontLst>
    <p:embeddedFont>
      <p:font typeface="5x5 Pixel" panose="00000400000000000000" pitchFamily="2" charset="0"/>
      <p:regular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Comfortaa" panose="020B0604020202020204" charset="0"/>
      <p:regular r:id="rId40"/>
      <p:bold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Lato" panose="020B0604020202020204" charset="0"/>
      <p:regular r:id="rId46"/>
      <p:bold r:id="rId47"/>
      <p:italic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1788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33eba7a2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33eba7a2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33eba7a2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33eba7a2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4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33eba7a2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33eba7a2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3eba7a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3eba7a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41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33eba7a2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33eba7a2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73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3eba7a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3eba7a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59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33eba7a2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33eba7a2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33eba7a2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33eba7a2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32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3eba7a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3eba7a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262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33eba7a2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33eba7a2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91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33eba7a2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33eba7a2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07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3eba7a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3eba7a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410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33eba7a2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33eba7a2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60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33eba7a2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33eba7a2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011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3eba7a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3eba7a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555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33eba7a2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33eba7a2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414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733eba7a2a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733eba7a2a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733eba7a2a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733eba7a2a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99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733eba7a2a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733eba7a2a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33eba7a2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33eba7a2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3eba7a2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33eba7a2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3eba7a2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33eba7a2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3eba7a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3eba7a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3eba7a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3eba7a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97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54940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82689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2936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97258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58786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16796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82888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09787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30596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6997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5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8488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652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27017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79327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98791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53114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59295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34718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915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rakiterrazas@gmail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89FB2E-AD7E-4C13-AB54-7F4A45B0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3274"/>
            <a:ext cx="9144000" cy="6090047"/>
          </a:xfrm>
          <a:prstGeom prst="rect">
            <a:avLst/>
          </a:prstGeom>
        </p:spPr>
      </p:pic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Procesual Hito 3</a:t>
            </a:r>
            <a:endParaRPr dirty="0"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Raquel Terrazas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8E48DC-A2C2-460B-8D66-0AD3FAAD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712694"/>
          </a:xfrm>
        </p:spPr>
        <p:txBody>
          <a:bodyPr/>
          <a:lstStyle/>
          <a:p>
            <a:r>
              <a:rPr lang="es-ES" dirty="0">
                <a:solidFill>
                  <a:srgbClr val="66FF33"/>
                </a:solidFill>
              </a:rPr>
              <a:t>Desarrollo de </a:t>
            </a:r>
            <a:r>
              <a:rPr lang="es-ES" dirty="0" err="1">
                <a:solidFill>
                  <a:srgbClr val="66FF33"/>
                </a:solidFill>
              </a:rPr>
              <a:t>Button</a:t>
            </a:r>
            <a:r>
              <a:rPr lang="es-ES" dirty="0">
                <a:solidFill>
                  <a:srgbClr val="66FF33"/>
                </a:solidFill>
              </a:rPr>
              <a:t> Logrado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587BEE-69EF-471D-9F5F-602CDC47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" t="77485" r="72137" b="16478"/>
          <a:stretch/>
        </p:blipFill>
        <p:spPr>
          <a:xfrm>
            <a:off x="2311880" y="2299955"/>
            <a:ext cx="3759199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(Description)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667244" y="1496804"/>
            <a:ext cx="5266800" cy="3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TextBase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prop-types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/login/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ButtonPyN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Descripcion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textoDesc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textoTit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styleDescripcion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styleDescripcion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b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styleDescripcion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textoTit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styleDescripcion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multiline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textoDesc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7865DE-6D5A-4C12-8BDF-8B659286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37" y="4302179"/>
            <a:ext cx="1493649" cy="841321"/>
          </a:xfrm>
          <a:prstGeom prst="rect">
            <a:avLst/>
          </a:prstGeom>
        </p:spPr>
      </p:pic>
      <p:sp>
        <p:nvSpPr>
          <p:cNvPr id="15" name="Google Shape;272;p24">
            <a:extLst>
              <a:ext uri="{FF2B5EF4-FFF2-40B4-BE49-F238E27FC236}">
                <a16:creationId xmlns:a16="http://schemas.microsoft.com/office/drawing/2014/main" id="{4839A5E5-743E-46EE-AA47-992F97B6457A}"/>
              </a:ext>
            </a:extLst>
          </p:cNvPr>
          <p:cNvSpPr/>
          <p:nvPr/>
        </p:nvSpPr>
        <p:spPr>
          <a:xfrm>
            <a:off x="4415315" y="2139240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3;p24">
            <a:extLst>
              <a:ext uri="{FF2B5EF4-FFF2-40B4-BE49-F238E27FC236}">
                <a16:creationId xmlns:a16="http://schemas.microsoft.com/office/drawing/2014/main" id="{4C713D3F-751A-4829-8DC1-23BA2B04535D}"/>
              </a:ext>
            </a:extLst>
          </p:cNvPr>
          <p:cNvSpPr txBox="1"/>
          <p:nvPr/>
        </p:nvSpPr>
        <p:spPr>
          <a:xfrm>
            <a:off x="5945761" y="1526761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importan los componentes necesarios de react-native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274;p24">
            <a:extLst>
              <a:ext uri="{FF2B5EF4-FFF2-40B4-BE49-F238E27FC236}">
                <a16:creationId xmlns:a16="http://schemas.microsoft.com/office/drawing/2014/main" id="{3CD41755-04E5-47E3-A1B8-1A0238404BA7}"/>
              </a:ext>
            </a:extLst>
          </p:cNvPr>
          <p:cNvSpPr/>
          <p:nvPr/>
        </p:nvSpPr>
        <p:spPr>
          <a:xfrm>
            <a:off x="5596604" y="1693302"/>
            <a:ext cx="307087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6;p24">
            <a:extLst>
              <a:ext uri="{FF2B5EF4-FFF2-40B4-BE49-F238E27FC236}">
                <a16:creationId xmlns:a16="http://schemas.microsoft.com/office/drawing/2014/main" id="{242D3F9A-1C39-442E-9431-3251224E4EA5}"/>
              </a:ext>
            </a:extLst>
          </p:cNvPr>
          <p:cNvSpPr txBox="1"/>
          <p:nvPr/>
        </p:nvSpPr>
        <p:spPr>
          <a:xfrm>
            <a:off x="5221675" y="1947157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 los componentes que se usarán, colores, constantes e imágenes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272;p24">
            <a:extLst>
              <a:ext uri="{FF2B5EF4-FFF2-40B4-BE49-F238E27FC236}">
                <a16:creationId xmlns:a16="http://schemas.microsoft.com/office/drawing/2014/main" id="{14CDE16E-783C-43D1-B684-1B13CA255893}"/>
              </a:ext>
            </a:extLst>
          </p:cNvPr>
          <p:cNvSpPr/>
          <p:nvPr/>
        </p:nvSpPr>
        <p:spPr>
          <a:xfrm rot="650038">
            <a:off x="4845933" y="2617402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6;p24">
            <a:extLst>
              <a:ext uri="{FF2B5EF4-FFF2-40B4-BE49-F238E27FC236}">
                <a16:creationId xmlns:a16="http://schemas.microsoft.com/office/drawing/2014/main" id="{6682FDEF-4FB0-4B0D-A409-51EEE4CA5B9E}"/>
              </a:ext>
            </a:extLst>
          </p:cNvPr>
          <p:cNvSpPr txBox="1"/>
          <p:nvPr/>
        </p:nvSpPr>
        <p:spPr>
          <a:xfrm>
            <a:off x="5514275" y="2504723"/>
            <a:ext cx="3202166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declara el constructor junto con las propiedades 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Google Shape;272;p24">
            <a:extLst>
              <a:ext uri="{FF2B5EF4-FFF2-40B4-BE49-F238E27FC236}">
                <a16:creationId xmlns:a16="http://schemas.microsoft.com/office/drawing/2014/main" id="{3E3CBD8B-262B-4F85-8BA9-06F497556E41}"/>
              </a:ext>
            </a:extLst>
          </p:cNvPr>
          <p:cNvSpPr/>
          <p:nvPr/>
        </p:nvSpPr>
        <p:spPr>
          <a:xfrm>
            <a:off x="4851928" y="3429607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76;p24">
            <a:extLst>
              <a:ext uri="{FF2B5EF4-FFF2-40B4-BE49-F238E27FC236}">
                <a16:creationId xmlns:a16="http://schemas.microsoft.com/office/drawing/2014/main" id="{9E749483-29B6-43EE-AAC3-0D78A11D6D84}"/>
              </a:ext>
            </a:extLst>
          </p:cNvPr>
          <p:cNvSpPr txBox="1"/>
          <p:nvPr/>
        </p:nvSpPr>
        <p:spPr>
          <a:xfrm>
            <a:off x="5544659" y="3188663"/>
            <a:ext cx="2804837" cy="59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llaman y configuran todos los componentes necesarios para crear la descripción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272;p24">
            <a:extLst>
              <a:ext uri="{FF2B5EF4-FFF2-40B4-BE49-F238E27FC236}">
                <a16:creationId xmlns:a16="http://schemas.microsoft.com/office/drawing/2014/main" id="{D6B16F75-A41B-4BD5-9143-DD716D831C61}"/>
              </a:ext>
            </a:extLst>
          </p:cNvPr>
          <p:cNvSpPr/>
          <p:nvPr/>
        </p:nvSpPr>
        <p:spPr>
          <a:xfrm rot="11989679">
            <a:off x="361743" y="2652115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6;p24">
            <a:extLst>
              <a:ext uri="{FF2B5EF4-FFF2-40B4-BE49-F238E27FC236}">
                <a16:creationId xmlns:a16="http://schemas.microsoft.com/office/drawing/2014/main" id="{24361957-81FF-406C-9121-698C7E7F63E1}"/>
              </a:ext>
            </a:extLst>
          </p:cNvPr>
          <p:cNvSpPr txBox="1"/>
          <p:nvPr/>
        </p:nvSpPr>
        <p:spPr>
          <a:xfrm>
            <a:off x="51205" y="1002005"/>
            <a:ext cx="828662" cy="7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hace un return al componente para que se lo pueda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302;p26">
            <a:extLst>
              <a:ext uri="{FF2B5EF4-FFF2-40B4-BE49-F238E27FC236}">
                <a16:creationId xmlns:a16="http://schemas.microsoft.com/office/drawing/2014/main" id="{EFAD8DAC-5D1F-41EE-AA4F-FF85B2AD279D}"/>
              </a:ext>
            </a:extLst>
          </p:cNvPr>
          <p:cNvSpPr/>
          <p:nvPr/>
        </p:nvSpPr>
        <p:spPr>
          <a:xfrm>
            <a:off x="4098873" y="1937496"/>
            <a:ext cx="129555" cy="478986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F0A1B5-4052-4777-960E-7C309C033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51" y="2916861"/>
            <a:ext cx="330224" cy="1272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(Description)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101175" y="967761"/>
            <a:ext cx="5266800" cy="402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styleDescripcion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s-ES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s-ES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text1: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alignSelf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fontSize:</a:t>
            </a:r>
            <a:r>
              <a:rPr lang="es-ES" sz="9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7865DE-6D5A-4C12-8BDF-8B659286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37" y="4302179"/>
            <a:ext cx="1493649" cy="841321"/>
          </a:xfrm>
          <a:prstGeom prst="rect">
            <a:avLst/>
          </a:prstGeom>
        </p:spPr>
      </p:pic>
      <p:sp>
        <p:nvSpPr>
          <p:cNvPr id="25" name="Google Shape;302;p26">
            <a:extLst>
              <a:ext uri="{FF2B5EF4-FFF2-40B4-BE49-F238E27FC236}">
                <a16:creationId xmlns:a16="http://schemas.microsoft.com/office/drawing/2014/main" id="{EFAD8DAC-5D1F-41EE-AA4F-FF85B2AD279D}"/>
              </a:ext>
            </a:extLst>
          </p:cNvPr>
          <p:cNvSpPr/>
          <p:nvPr/>
        </p:nvSpPr>
        <p:spPr>
          <a:xfrm flipH="1">
            <a:off x="4724658" y="2446404"/>
            <a:ext cx="268478" cy="1503393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F0A1B5-4052-4777-960E-7C309C033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851" y="1291112"/>
            <a:ext cx="330224" cy="28018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46864C-59BF-4695-999E-2EAA99F0B1EA}"/>
              </a:ext>
            </a:extLst>
          </p:cNvPr>
          <p:cNvSpPr txBox="1"/>
          <p:nvPr/>
        </p:nvSpPr>
        <p:spPr>
          <a:xfrm>
            <a:off x="4900535" y="2200041"/>
            <a:ext cx="3435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indent="0">
              <a:buNone/>
            </a:pP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Constants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SCREEN_WIDTH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0.75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alignSelf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fontSize: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fontFamily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'times'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b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Descripcion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Google Shape;299;p26">
            <a:extLst>
              <a:ext uri="{FF2B5EF4-FFF2-40B4-BE49-F238E27FC236}">
                <a16:creationId xmlns:a16="http://schemas.microsoft.com/office/drawing/2014/main" id="{9351C34C-1010-4D06-AB41-2479BC10F56B}"/>
              </a:ext>
            </a:extLst>
          </p:cNvPr>
          <p:cNvSpPr/>
          <p:nvPr/>
        </p:nvSpPr>
        <p:spPr>
          <a:xfrm>
            <a:off x="3111332" y="2571750"/>
            <a:ext cx="330224" cy="1976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00;p26">
            <a:extLst>
              <a:ext uri="{FF2B5EF4-FFF2-40B4-BE49-F238E27FC236}">
                <a16:creationId xmlns:a16="http://schemas.microsoft.com/office/drawing/2014/main" id="{07DE09C8-61A1-48F4-A453-EE8E194FFB47}"/>
              </a:ext>
            </a:extLst>
          </p:cNvPr>
          <p:cNvSpPr txBox="1"/>
          <p:nvPr/>
        </p:nvSpPr>
        <p:spPr>
          <a:xfrm>
            <a:off x="2933638" y="3599546"/>
            <a:ext cx="1747838" cy="107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exporta para que sea utilizable por  todos los componentes o vistas que lo requieran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301;p26">
            <a:extLst>
              <a:ext uri="{FF2B5EF4-FFF2-40B4-BE49-F238E27FC236}">
                <a16:creationId xmlns:a16="http://schemas.microsoft.com/office/drawing/2014/main" id="{6E62F0C5-6D08-4587-8B5B-2E7CB2B1DD9B}"/>
              </a:ext>
            </a:extLst>
          </p:cNvPr>
          <p:cNvSpPr/>
          <p:nvPr/>
        </p:nvSpPr>
        <p:spPr>
          <a:xfrm flipH="1">
            <a:off x="4481418" y="3944879"/>
            <a:ext cx="511718" cy="1976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03;p26">
            <a:extLst>
              <a:ext uri="{FF2B5EF4-FFF2-40B4-BE49-F238E27FC236}">
                <a16:creationId xmlns:a16="http://schemas.microsoft.com/office/drawing/2014/main" id="{B915D914-8D75-424F-A83E-93C449B0E6CB}"/>
              </a:ext>
            </a:extLst>
          </p:cNvPr>
          <p:cNvSpPr txBox="1"/>
          <p:nvPr/>
        </p:nvSpPr>
        <p:spPr>
          <a:xfrm>
            <a:off x="3478471" y="2079788"/>
            <a:ext cx="925800" cy="102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constantes para asignar estilos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99;p26">
            <a:extLst>
              <a:ext uri="{FF2B5EF4-FFF2-40B4-BE49-F238E27FC236}">
                <a16:creationId xmlns:a16="http://schemas.microsoft.com/office/drawing/2014/main" id="{E4825366-3FFE-44A6-A626-25329CA266B7}"/>
              </a:ext>
            </a:extLst>
          </p:cNvPr>
          <p:cNvSpPr/>
          <p:nvPr/>
        </p:nvSpPr>
        <p:spPr>
          <a:xfrm rot="12334959">
            <a:off x="4264452" y="3007181"/>
            <a:ext cx="330224" cy="1976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04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20B50D-E194-48D8-AA3C-65038875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940279"/>
          </a:xfrm>
        </p:spPr>
        <p:txBody>
          <a:bodyPr/>
          <a:lstStyle/>
          <a:p>
            <a:r>
              <a:rPr lang="es-ES" dirty="0">
                <a:solidFill>
                  <a:srgbClr val="66FF33"/>
                </a:solidFill>
              </a:rPr>
              <a:t>Componente </a:t>
            </a:r>
            <a:r>
              <a:rPr lang="es-ES" dirty="0" err="1">
                <a:solidFill>
                  <a:srgbClr val="66FF33"/>
                </a:solidFill>
              </a:rPr>
              <a:t>description</a:t>
            </a:r>
            <a:r>
              <a:rPr lang="es-ES" dirty="0">
                <a:solidFill>
                  <a:srgbClr val="66FF33"/>
                </a:solidFill>
              </a:rPr>
              <a:t> logrado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439DF6-370A-473A-AC61-018C53DB4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" t="13825" r="6901" b="25699"/>
          <a:stretch/>
        </p:blipFill>
        <p:spPr>
          <a:xfrm>
            <a:off x="2777706" y="1397477"/>
            <a:ext cx="2432650" cy="32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</a:t>
            </a:r>
            <a:r>
              <a:rPr lang="es-419" dirty="0" err="1"/>
              <a:t>Buttonsfooter</a:t>
            </a:r>
            <a:r>
              <a:rPr lang="es-419" dirty="0"/>
              <a:t>)</a:t>
            </a:r>
            <a:endParaRPr dirty="0"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1"/>
          </p:nvPr>
        </p:nvSpPr>
        <p:spPr>
          <a:xfrm>
            <a:off x="343850" y="1175525"/>
            <a:ext cx="3806400" cy="3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prop-types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ButtonPyN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b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ButtonsFooter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({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1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0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styleButtonsFooter</a:t>
            </a:r>
            <a:r>
              <a:rPr lang="es-ES" sz="1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titleButton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1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s-ES" sz="1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titleButton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1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s-ES" sz="1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0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C69A23-F6AE-4628-AC3E-0629D5A7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1" name="Google Shape;272;p24">
            <a:extLst>
              <a:ext uri="{FF2B5EF4-FFF2-40B4-BE49-F238E27FC236}">
                <a16:creationId xmlns:a16="http://schemas.microsoft.com/office/drawing/2014/main" id="{2B7A246F-286B-43D1-BE7C-D939C027BC01}"/>
              </a:ext>
            </a:extLst>
          </p:cNvPr>
          <p:cNvSpPr/>
          <p:nvPr/>
        </p:nvSpPr>
        <p:spPr>
          <a:xfrm>
            <a:off x="4517941" y="1862267"/>
            <a:ext cx="494858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3;p24">
            <a:extLst>
              <a:ext uri="{FF2B5EF4-FFF2-40B4-BE49-F238E27FC236}">
                <a16:creationId xmlns:a16="http://schemas.microsoft.com/office/drawing/2014/main" id="{FCC641A1-8C45-4C83-B3BD-FFDCFF9F774A}"/>
              </a:ext>
            </a:extLst>
          </p:cNvPr>
          <p:cNvSpPr txBox="1"/>
          <p:nvPr/>
        </p:nvSpPr>
        <p:spPr>
          <a:xfrm>
            <a:off x="5221675" y="1155447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importan los componentes necesarios de react-native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274;p24">
            <a:extLst>
              <a:ext uri="{FF2B5EF4-FFF2-40B4-BE49-F238E27FC236}">
                <a16:creationId xmlns:a16="http://schemas.microsoft.com/office/drawing/2014/main" id="{EF80A277-17C5-4637-8E66-87987D37D653}"/>
              </a:ext>
            </a:extLst>
          </p:cNvPr>
          <p:cNvSpPr/>
          <p:nvPr/>
        </p:nvSpPr>
        <p:spPr>
          <a:xfrm>
            <a:off x="4341999" y="1429858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6;p24">
            <a:extLst>
              <a:ext uri="{FF2B5EF4-FFF2-40B4-BE49-F238E27FC236}">
                <a16:creationId xmlns:a16="http://schemas.microsoft.com/office/drawing/2014/main" id="{A7C42804-9A7C-46C4-B053-5509BD37D93B}"/>
              </a:ext>
            </a:extLst>
          </p:cNvPr>
          <p:cNvSpPr txBox="1"/>
          <p:nvPr/>
        </p:nvSpPr>
        <p:spPr>
          <a:xfrm>
            <a:off x="5253850" y="1678991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 los colores para el button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272;p24">
            <a:extLst>
              <a:ext uri="{FF2B5EF4-FFF2-40B4-BE49-F238E27FC236}">
                <a16:creationId xmlns:a16="http://schemas.microsoft.com/office/drawing/2014/main" id="{D6751DC6-1AFA-4FE1-9424-3B0CBB92786C}"/>
              </a:ext>
            </a:extLst>
          </p:cNvPr>
          <p:cNvSpPr/>
          <p:nvPr/>
        </p:nvSpPr>
        <p:spPr>
          <a:xfrm>
            <a:off x="4843475" y="2416956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6;p24">
            <a:extLst>
              <a:ext uri="{FF2B5EF4-FFF2-40B4-BE49-F238E27FC236}">
                <a16:creationId xmlns:a16="http://schemas.microsoft.com/office/drawing/2014/main" id="{87D4BFB4-578F-450C-897F-CDFFFA0F023B}"/>
              </a:ext>
            </a:extLst>
          </p:cNvPr>
          <p:cNvSpPr txBox="1"/>
          <p:nvPr/>
        </p:nvSpPr>
        <p:spPr>
          <a:xfrm>
            <a:off x="5493571" y="2236557"/>
            <a:ext cx="3202166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declara el constructor junto con las propiedades 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272;p24">
            <a:extLst>
              <a:ext uri="{FF2B5EF4-FFF2-40B4-BE49-F238E27FC236}">
                <a16:creationId xmlns:a16="http://schemas.microsoft.com/office/drawing/2014/main" id="{F18B9A18-A3CF-41AC-8339-3AAEAE68424B}"/>
              </a:ext>
            </a:extLst>
          </p:cNvPr>
          <p:cNvSpPr/>
          <p:nvPr/>
        </p:nvSpPr>
        <p:spPr>
          <a:xfrm>
            <a:off x="4435792" y="3743292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72;p24">
            <a:extLst>
              <a:ext uri="{FF2B5EF4-FFF2-40B4-BE49-F238E27FC236}">
                <a16:creationId xmlns:a16="http://schemas.microsoft.com/office/drawing/2014/main" id="{AAC057F2-8C26-41A0-8468-7CF2E879A98E}"/>
              </a:ext>
            </a:extLst>
          </p:cNvPr>
          <p:cNvSpPr/>
          <p:nvPr/>
        </p:nvSpPr>
        <p:spPr>
          <a:xfrm>
            <a:off x="3989654" y="2774559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6;p24">
            <a:extLst>
              <a:ext uri="{FF2B5EF4-FFF2-40B4-BE49-F238E27FC236}">
                <a16:creationId xmlns:a16="http://schemas.microsoft.com/office/drawing/2014/main" id="{97BA76FB-9997-43AA-9741-A671D228A6C6}"/>
              </a:ext>
            </a:extLst>
          </p:cNvPr>
          <p:cNvSpPr txBox="1"/>
          <p:nvPr/>
        </p:nvSpPr>
        <p:spPr>
          <a:xfrm>
            <a:off x="4905288" y="2685451"/>
            <a:ext cx="2030506" cy="7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hace un return al componente para que se lo pueda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CEDA6-2B2B-44B3-A4A6-EABB26388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40" y="1766207"/>
            <a:ext cx="140220" cy="487722"/>
          </a:xfrm>
          <a:prstGeom prst="rect">
            <a:avLst/>
          </a:prstGeom>
        </p:spPr>
      </p:pic>
      <p:sp>
        <p:nvSpPr>
          <p:cNvPr id="23" name="Google Shape;276;p24">
            <a:extLst>
              <a:ext uri="{FF2B5EF4-FFF2-40B4-BE49-F238E27FC236}">
                <a16:creationId xmlns:a16="http://schemas.microsoft.com/office/drawing/2014/main" id="{C79F141A-D950-4D1F-9640-47798D8589BF}"/>
              </a:ext>
            </a:extLst>
          </p:cNvPr>
          <p:cNvSpPr txBox="1"/>
          <p:nvPr/>
        </p:nvSpPr>
        <p:spPr>
          <a:xfrm>
            <a:off x="5210594" y="3457245"/>
            <a:ext cx="2804837" cy="59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llaman y configuran todos los componentes necesarios para crear la descripción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8890205-EDD4-4D1D-8315-E443FDC4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40" y="3056296"/>
            <a:ext cx="261859" cy="15125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B8C06E-F396-4A3E-837D-36830BB9FA44}"/>
              </a:ext>
            </a:extLst>
          </p:cNvPr>
          <p:cNvSpPr/>
          <p:nvPr/>
        </p:nvSpPr>
        <p:spPr>
          <a:xfrm>
            <a:off x="861929" y="971823"/>
            <a:ext cx="343952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51B6C4"/>
                </a:solidFill>
                <a:latin typeface="Consolas" panose="020B0609020204030204" pitchFamily="49" charset="0"/>
              </a:rPr>
              <a:t>styleButtonsFooter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container: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flexDirection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row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alignItems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baseline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justifyContent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space-between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ButtonsFooter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(Button)</a:t>
            </a:r>
            <a:endParaRPr dirty="0"/>
          </a:p>
        </p:txBody>
      </p:sp>
      <p:sp>
        <p:nvSpPr>
          <p:cNvPr id="271" name="Google Shape;271;p24"/>
          <p:cNvSpPr txBox="1">
            <a:spLocks noGrp="1"/>
          </p:cNvSpPr>
          <p:nvPr>
            <p:ph type="body" idx="1"/>
          </p:nvPr>
        </p:nvSpPr>
        <p:spPr>
          <a:xfrm>
            <a:off x="766482" y="1567550"/>
            <a:ext cx="4337418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75" name="Google Shape;275;p24"/>
          <p:cNvSpPr/>
          <p:nvPr/>
        </p:nvSpPr>
        <p:spPr>
          <a:xfrm>
            <a:off x="3999050" y="1618025"/>
            <a:ext cx="302400" cy="14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279351-0C21-4F5D-B655-24CDC111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7" name="Google Shape;299;p26">
            <a:extLst>
              <a:ext uri="{FF2B5EF4-FFF2-40B4-BE49-F238E27FC236}">
                <a16:creationId xmlns:a16="http://schemas.microsoft.com/office/drawing/2014/main" id="{D91371FA-F478-4782-8C05-2AA056E4620E}"/>
              </a:ext>
            </a:extLst>
          </p:cNvPr>
          <p:cNvSpPr/>
          <p:nvPr/>
        </p:nvSpPr>
        <p:spPr>
          <a:xfrm>
            <a:off x="4360510" y="1004026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;p26">
            <a:extLst>
              <a:ext uri="{FF2B5EF4-FFF2-40B4-BE49-F238E27FC236}">
                <a16:creationId xmlns:a16="http://schemas.microsoft.com/office/drawing/2014/main" id="{C3764AE7-449B-49DD-B680-BBFC73204055}"/>
              </a:ext>
            </a:extLst>
          </p:cNvPr>
          <p:cNvSpPr txBox="1"/>
          <p:nvPr/>
        </p:nvSpPr>
        <p:spPr>
          <a:xfrm>
            <a:off x="5403094" y="7159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 la constante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la colección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stylesheet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301;p26">
            <a:extLst>
              <a:ext uri="{FF2B5EF4-FFF2-40B4-BE49-F238E27FC236}">
                <a16:creationId xmlns:a16="http://schemas.microsoft.com/office/drawing/2014/main" id="{C15D6618-D165-4CC7-8982-F9E8BE76E450}"/>
              </a:ext>
            </a:extLst>
          </p:cNvPr>
          <p:cNvSpPr/>
          <p:nvPr/>
        </p:nvSpPr>
        <p:spPr>
          <a:xfrm>
            <a:off x="5403094" y="1475450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2;p26">
            <a:extLst>
              <a:ext uri="{FF2B5EF4-FFF2-40B4-BE49-F238E27FC236}">
                <a16:creationId xmlns:a16="http://schemas.microsoft.com/office/drawing/2014/main" id="{BD370259-DCBB-4260-A7CD-22119FE633E6}"/>
              </a:ext>
            </a:extLst>
          </p:cNvPr>
          <p:cNvSpPr/>
          <p:nvPr/>
        </p:nvSpPr>
        <p:spPr>
          <a:xfrm>
            <a:off x="4837688" y="1155812"/>
            <a:ext cx="228158" cy="1009164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303;p26">
            <a:extLst>
              <a:ext uri="{FF2B5EF4-FFF2-40B4-BE49-F238E27FC236}">
                <a16:creationId xmlns:a16="http://schemas.microsoft.com/office/drawing/2014/main" id="{1D911A9B-0302-43A8-986B-EB43BC2A87D9}"/>
              </a:ext>
            </a:extLst>
          </p:cNvPr>
          <p:cNvSpPr txBox="1"/>
          <p:nvPr/>
        </p:nvSpPr>
        <p:spPr>
          <a:xfrm>
            <a:off x="6305748" y="1227618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constantes para asignar estilos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300;p26">
            <a:extLst>
              <a:ext uri="{FF2B5EF4-FFF2-40B4-BE49-F238E27FC236}">
                <a16:creationId xmlns:a16="http://schemas.microsoft.com/office/drawing/2014/main" id="{DB514C3D-FFD8-4BAC-A08B-51219E49E1A4}"/>
              </a:ext>
            </a:extLst>
          </p:cNvPr>
          <p:cNvSpPr txBox="1"/>
          <p:nvPr/>
        </p:nvSpPr>
        <p:spPr>
          <a:xfrm>
            <a:off x="3630786" y="2430378"/>
            <a:ext cx="3137121" cy="49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exporta para que sea utilizable por  todos los componentes o vistas que lo requieran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299;p26">
            <a:extLst>
              <a:ext uri="{FF2B5EF4-FFF2-40B4-BE49-F238E27FC236}">
                <a16:creationId xmlns:a16="http://schemas.microsoft.com/office/drawing/2014/main" id="{A81549F6-9608-4CC8-A1BE-CE2ED0F92BE9}"/>
              </a:ext>
            </a:extLst>
          </p:cNvPr>
          <p:cNvSpPr/>
          <p:nvPr/>
        </p:nvSpPr>
        <p:spPr>
          <a:xfrm>
            <a:off x="3029056" y="2572727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72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20B50D-E194-48D8-AA3C-65038875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940279"/>
          </a:xfrm>
        </p:spPr>
        <p:txBody>
          <a:bodyPr/>
          <a:lstStyle/>
          <a:p>
            <a:r>
              <a:rPr lang="es-ES" dirty="0">
                <a:solidFill>
                  <a:srgbClr val="66FF33"/>
                </a:solidFill>
              </a:rPr>
              <a:t>Componente </a:t>
            </a:r>
            <a:r>
              <a:rPr lang="es-ES" dirty="0" err="1">
                <a:solidFill>
                  <a:srgbClr val="66FF33"/>
                </a:solidFill>
              </a:rPr>
              <a:t>Buttonsfooter</a:t>
            </a:r>
            <a:r>
              <a:rPr lang="es-ES" dirty="0">
                <a:solidFill>
                  <a:srgbClr val="66FF33"/>
                </a:solidFill>
              </a:rPr>
              <a:t> logrado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97FFB7-4036-41E7-B7EF-990F02D5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" t="76601" r="3728" b="15556"/>
          <a:stretch/>
        </p:blipFill>
        <p:spPr>
          <a:xfrm>
            <a:off x="1788458" y="2101610"/>
            <a:ext cx="5328239" cy="9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5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</a:t>
            </a:r>
            <a:r>
              <a:rPr lang="es-419" dirty="0" err="1"/>
              <a:t>oNBOARDINGFACTORY</a:t>
            </a:r>
            <a:r>
              <a:rPr lang="es-419" dirty="0"/>
              <a:t>)</a:t>
            </a:r>
            <a:endParaRPr dirty="0"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1"/>
          </p:nvPr>
        </p:nvSpPr>
        <p:spPr>
          <a:xfrm>
            <a:off x="496560" y="1175525"/>
            <a:ext cx="4272252" cy="3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,{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ButtonFooter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Onboarding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ButtonsFooter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Descripcion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Onboarding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Descripcion</a:t>
            </a:r>
            <a:r>
              <a:rPr lang="es-ES" sz="1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({ 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textoDesc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textoTit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0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s-ES" sz="1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Descripcion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s-ES" sz="1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textoTit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textoTit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textoDesc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textoDesc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Descripcion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ButtonFooter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1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ButtonFooter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0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pPr marL="146050" indent="0">
              <a:buNone/>
            </a:pPr>
            <a: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ES" sz="1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1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C69A23-F6AE-4628-AC3E-0629D5A7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1" name="Google Shape;272;p24">
            <a:extLst>
              <a:ext uri="{FF2B5EF4-FFF2-40B4-BE49-F238E27FC236}">
                <a16:creationId xmlns:a16="http://schemas.microsoft.com/office/drawing/2014/main" id="{2B7A246F-286B-43D1-BE7C-D939C027BC01}"/>
              </a:ext>
            </a:extLst>
          </p:cNvPr>
          <p:cNvSpPr/>
          <p:nvPr/>
        </p:nvSpPr>
        <p:spPr>
          <a:xfrm>
            <a:off x="5149950" y="1862267"/>
            <a:ext cx="494858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3;p24">
            <a:extLst>
              <a:ext uri="{FF2B5EF4-FFF2-40B4-BE49-F238E27FC236}">
                <a16:creationId xmlns:a16="http://schemas.microsoft.com/office/drawing/2014/main" id="{FCC641A1-8C45-4C83-B3BD-FFDCFF9F774A}"/>
              </a:ext>
            </a:extLst>
          </p:cNvPr>
          <p:cNvSpPr txBox="1"/>
          <p:nvPr/>
        </p:nvSpPr>
        <p:spPr>
          <a:xfrm>
            <a:off x="5853684" y="1155447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importan los componentes necesarios de react-native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274;p24">
            <a:extLst>
              <a:ext uri="{FF2B5EF4-FFF2-40B4-BE49-F238E27FC236}">
                <a16:creationId xmlns:a16="http://schemas.microsoft.com/office/drawing/2014/main" id="{EF80A277-17C5-4637-8E66-87987D37D653}"/>
              </a:ext>
            </a:extLst>
          </p:cNvPr>
          <p:cNvSpPr/>
          <p:nvPr/>
        </p:nvSpPr>
        <p:spPr>
          <a:xfrm>
            <a:off x="4974008" y="1429858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6;p24">
            <a:extLst>
              <a:ext uri="{FF2B5EF4-FFF2-40B4-BE49-F238E27FC236}">
                <a16:creationId xmlns:a16="http://schemas.microsoft.com/office/drawing/2014/main" id="{A7C42804-9A7C-46C4-B053-5509BD37D93B}"/>
              </a:ext>
            </a:extLst>
          </p:cNvPr>
          <p:cNvSpPr txBox="1"/>
          <p:nvPr/>
        </p:nvSpPr>
        <p:spPr>
          <a:xfrm>
            <a:off x="5885859" y="1678991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 los colores para el button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272;p24">
            <a:extLst>
              <a:ext uri="{FF2B5EF4-FFF2-40B4-BE49-F238E27FC236}">
                <a16:creationId xmlns:a16="http://schemas.microsoft.com/office/drawing/2014/main" id="{D6751DC6-1AFA-4FE1-9424-3B0CBB92786C}"/>
              </a:ext>
            </a:extLst>
          </p:cNvPr>
          <p:cNvSpPr/>
          <p:nvPr/>
        </p:nvSpPr>
        <p:spPr>
          <a:xfrm>
            <a:off x="5475484" y="2416956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6;p24">
            <a:extLst>
              <a:ext uri="{FF2B5EF4-FFF2-40B4-BE49-F238E27FC236}">
                <a16:creationId xmlns:a16="http://schemas.microsoft.com/office/drawing/2014/main" id="{87D4BFB4-578F-450C-897F-CDFFFA0F023B}"/>
              </a:ext>
            </a:extLst>
          </p:cNvPr>
          <p:cNvSpPr txBox="1"/>
          <p:nvPr/>
        </p:nvSpPr>
        <p:spPr>
          <a:xfrm>
            <a:off x="6125580" y="2236557"/>
            <a:ext cx="2804837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declara el constructor junto con las propiedades 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272;p24">
            <a:extLst>
              <a:ext uri="{FF2B5EF4-FFF2-40B4-BE49-F238E27FC236}">
                <a16:creationId xmlns:a16="http://schemas.microsoft.com/office/drawing/2014/main" id="{F18B9A18-A3CF-41AC-8339-3AAEAE68424B}"/>
              </a:ext>
            </a:extLst>
          </p:cNvPr>
          <p:cNvSpPr/>
          <p:nvPr/>
        </p:nvSpPr>
        <p:spPr>
          <a:xfrm>
            <a:off x="5067801" y="3743292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72;p24">
            <a:extLst>
              <a:ext uri="{FF2B5EF4-FFF2-40B4-BE49-F238E27FC236}">
                <a16:creationId xmlns:a16="http://schemas.microsoft.com/office/drawing/2014/main" id="{AAC057F2-8C26-41A0-8468-7CF2E879A98E}"/>
              </a:ext>
            </a:extLst>
          </p:cNvPr>
          <p:cNvSpPr/>
          <p:nvPr/>
        </p:nvSpPr>
        <p:spPr>
          <a:xfrm>
            <a:off x="4621663" y="2774559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6;p24">
            <a:extLst>
              <a:ext uri="{FF2B5EF4-FFF2-40B4-BE49-F238E27FC236}">
                <a16:creationId xmlns:a16="http://schemas.microsoft.com/office/drawing/2014/main" id="{97BA76FB-9997-43AA-9741-A671D228A6C6}"/>
              </a:ext>
            </a:extLst>
          </p:cNvPr>
          <p:cNvSpPr txBox="1"/>
          <p:nvPr/>
        </p:nvSpPr>
        <p:spPr>
          <a:xfrm>
            <a:off x="5537297" y="2685451"/>
            <a:ext cx="2030506" cy="7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hace un return al componente para que se lo pueda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CEDA6-2B2B-44B3-A4A6-EABB26388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149" y="1766207"/>
            <a:ext cx="140220" cy="487722"/>
          </a:xfrm>
          <a:prstGeom prst="rect">
            <a:avLst/>
          </a:prstGeom>
        </p:spPr>
      </p:pic>
      <p:sp>
        <p:nvSpPr>
          <p:cNvPr id="23" name="Google Shape;276;p24">
            <a:extLst>
              <a:ext uri="{FF2B5EF4-FFF2-40B4-BE49-F238E27FC236}">
                <a16:creationId xmlns:a16="http://schemas.microsoft.com/office/drawing/2014/main" id="{C79F141A-D950-4D1F-9640-47798D8589BF}"/>
              </a:ext>
            </a:extLst>
          </p:cNvPr>
          <p:cNvSpPr txBox="1"/>
          <p:nvPr/>
        </p:nvSpPr>
        <p:spPr>
          <a:xfrm>
            <a:off x="5842603" y="3457245"/>
            <a:ext cx="2804837" cy="59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llaman y configuran todos los componentes necesarios para crear la descripción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8890205-EDD4-4D1D-8315-E443FDC4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149" y="3056296"/>
            <a:ext cx="261859" cy="15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6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B8C06E-F396-4A3E-837D-36830BB9FA44}"/>
              </a:ext>
            </a:extLst>
          </p:cNvPr>
          <p:cNvSpPr/>
          <p:nvPr/>
        </p:nvSpPr>
        <p:spPr>
          <a:xfrm>
            <a:off x="861929" y="971823"/>
            <a:ext cx="343952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51B6C4"/>
                </a:solidFill>
                <a:latin typeface="Consolas" panose="020B0609020204030204" pitchFamily="49" charset="0"/>
              </a:rPr>
              <a:t>styles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container: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paddingBottom: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justifyContent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space-between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OnboardingFactory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</a:t>
            </a:r>
            <a:r>
              <a:rPr lang="es-419" dirty="0" err="1"/>
              <a:t>Onboardingfactory</a:t>
            </a:r>
            <a:r>
              <a:rPr lang="es-419" dirty="0"/>
              <a:t>)</a:t>
            </a:r>
            <a:endParaRPr dirty="0"/>
          </a:p>
        </p:txBody>
      </p:sp>
      <p:sp>
        <p:nvSpPr>
          <p:cNvPr id="275" name="Google Shape;275;p24"/>
          <p:cNvSpPr/>
          <p:nvPr/>
        </p:nvSpPr>
        <p:spPr>
          <a:xfrm>
            <a:off x="3999050" y="1618025"/>
            <a:ext cx="302400" cy="14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279351-0C21-4F5D-B655-24CDC111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7" name="Google Shape;299;p26">
            <a:extLst>
              <a:ext uri="{FF2B5EF4-FFF2-40B4-BE49-F238E27FC236}">
                <a16:creationId xmlns:a16="http://schemas.microsoft.com/office/drawing/2014/main" id="{D91371FA-F478-4782-8C05-2AA056E4620E}"/>
              </a:ext>
            </a:extLst>
          </p:cNvPr>
          <p:cNvSpPr/>
          <p:nvPr/>
        </p:nvSpPr>
        <p:spPr>
          <a:xfrm>
            <a:off x="4360510" y="1004026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;p26">
            <a:extLst>
              <a:ext uri="{FF2B5EF4-FFF2-40B4-BE49-F238E27FC236}">
                <a16:creationId xmlns:a16="http://schemas.microsoft.com/office/drawing/2014/main" id="{C3764AE7-449B-49DD-B680-BBFC73204055}"/>
              </a:ext>
            </a:extLst>
          </p:cNvPr>
          <p:cNvSpPr txBox="1"/>
          <p:nvPr/>
        </p:nvSpPr>
        <p:spPr>
          <a:xfrm>
            <a:off x="5403094" y="7159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 la constante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la colección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stylesheet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301;p26">
            <a:extLst>
              <a:ext uri="{FF2B5EF4-FFF2-40B4-BE49-F238E27FC236}">
                <a16:creationId xmlns:a16="http://schemas.microsoft.com/office/drawing/2014/main" id="{C15D6618-D165-4CC7-8982-F9E8BE76E450}"/>
              </a:ext>
            </a:extLst>
          </p:cNvPr>
          <p:cNvSpPr/>
          <p:nvPr/>
        </p:nvSpPr>
        <p:spPr>
          <a:xfrm>
            <a:off x="5219185" y="2227682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2;p26">
            <a:extLst>
              <a:ext uri="{FF2B5EF4-FFF2-40B4-BE49-F238E27FC236}">
                <a16:creationId xmlns:a16="http://schemas.microsoft.com/office/drawing/2014/main" id="{BD370259-DCBB-4260-A7CD-22119FE633E6}"/>
              </a:ext>
            </a:extLst>
          </p:cNvPr>
          <p:cNvSpPr/>
          <p:nvPr/>
        </p:nvSpPr>
        <p:spPr>
          <a:xfrm>
            <a:off x="4837688" y="1155811"/>
            <a:ext cx="228158" cy="2313949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303;p26">
            <a:extLst>
              <a:ext uri="{FF2B5EF4-FFF2-40B4-BE49-F238E27FC236}">
                <a16:creationId xmlns:a16="http://schemas.microsoft.com/office/drawing/2014/main" id="{1D911A9B-0302-43A8-986B-EB43BC2A87D9}"/>
              </a:ext>
            </a:extLst>
          </p:cNvPr>
          <p:cNvSpPr txBox="1"/>
          <p:nvPr/>
        </p:nvSpPr>
        <p:spPr>
          <a:xfrm>
            <a:off x="6121839" y="19798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constantes para asignar estilos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300;p26">
            <a:extLst>
              <a:ext uri="{FF2B5EF4-FFF2-40B4-BE49-F238E27FC236}">
                <a16:creationId xmlns:a16="http://schemas.microsoft.com/office/drawing/2014/main" id="{DB514C3D-FFD8-4BAC-A08B-51219E49E1A4}"/>
              </a:ext>
            </a:extLst>
          </p:cNvPr>
          <p:cNvSpPr txBox="1"/>
          <p:nvPr/>
        </p:nvSpPr>
        <p:spPr>
          <a:xfrm>
            <a:off x="4168668" y="3589385"/>
            <a:ext cx="3137121" cy="49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exporta para que sea utilizable por  todos los componentes o vistas que lo requieran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299;p26">
            <a:extLst>
              <a:ext uri="{FF2B5EF4-FFF2-40B4-BE49-F238E27FC236}">
                <a16:creationId xmlns:a16="http://schemas.microsoft.com/office/drawing/2014/main" id="{A81549F6-9608-4CC8-A1BE-CE2ED0F92BE9}"/>
              </a:ext>
            </a:extLst>
          </p:cNvPr>
          <p:cNvSpPr/>
          <p:nvPr/>
        </p:nvSpPr>
        <p:spPr>
          <a:xfrm>
            <a:off x="3566938" y="3731734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481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FF00"/>
                </a:solidFill>
              </a:rPr>
              <a:t>Desarrollo </a:t>
            </a:r>
            <a:r>
              <a:rPr lang="es-419" dirty="0" err="1">
                <a:solidFill>
                  <a:srgbClr val="00FF00"/>
                </a:solidFill>
              </a:rPr>
              <a:t>Onboardingfactory</a:t>
            </a:r>
            <a:r>
              <a:rPr lang="es-419" dirty="0">
                <a:solidFill>
                  <a:srgbClr val="00FF00"/>
                </a:solidFill>
              </a:rPr>
              <a:t> logrado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8F9131-CC94-45E9-92F3-E66BD224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F1D0205-3CBA-4D4A-8C33-507627078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87" b="16357"/>
          <a:stretch/>
        </p:blipFill>
        <p:spPr>
          <a:xfrm>
            <a:off x="3229523" y="1123269"/>
            <a:ext cx="2416014" cy="36701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1294300" y="712017"/>
            <a:ext cx="7038900" cy="841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 b="1" dirty="0"/>
              <a:t>Contenidos</a:t>
            </a:r>
            <a:endParaRPr sz="4400" b="1" dirty="0"/>
          </a:p>
        </p:txBody>
      </p:sp>
      <p:sp>
        <p:nvSpPr>
          <p:cNvPr id="235" name="Google Shape;235;p18"/>
          <p:cNvSpPr txBox="1"/>
          <p:nvPr/>
        </p:nvSpPr>
        <p:spPr>
          <a:xfrm>
            <a:off x="1294300" y="2075234"/>
            <a:ext cx="4277160" cy="2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uFill>
                  <a:noFill/>
                </a:uFill>
                <a:latin typeface="5x5 Pixel" panose="00000400000000000000" pitchFamily="2" charset="0"/>
                <a:ea typeface="Montserrat"/>
                <a:cs typeface="Montserrat"/>
                <a:sym typeface="Montserra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Resumen</a:t>
            </a:r>
            <a:endParaRPr sz="1800" dirty="0">
              <a:latin typeface="5x5 Pixel" panose="00000400000000000000" pitchFamily="2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dirty="0">
                <a:uFill>
                  <a:noFill/>
                </a:uFill>
                <a:latin typeface="5x5 Pixel" panose="00000400000000000000" pitchFamily="2" charset="0"/>
                <a:ea typeface="Montserrat"/>
                <a:cs typeface="Montserrat"/>
                <a:sym typeface="Montserra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Análisis de los problemas</a:t>
            </a:r>
            <a:endParaRPr sz="1800" dirty="0">
              <a:latin typeface="5x5 Pixel" panose="00000400000000000000" pitchFamily="2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5x5 Pixel" panose="00000400000000000000" pitchFamily="2" charset="0"/>
                <a:ea typeface="Montserrat"/>
                <a:cs typeface="Montserrat"/>
                <a:sym typeface="Montserrat"/>
              </a:rPr>
              <a:t>Desarrollo</a:t>
            </a:r>
            <a:endParaRPr sz="1800" dirty="0">
              <a:solidFill>
                <a:srgbClr val="FFFFFF"/>
              </a:solidFill>
              <a:latin typeface="5x5 Pixel" panose="00000400000000000000" pitchFamily="2" charset="0"/>
              <a:ea typeface="Average"/>
              <a:cs typeface="Average"/>
              <a:sym typeface="Averag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6FA289-0B62-4A75-AB26-71CA62E0C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669" r="100000">
                        <a14:foregroundMark x1="20067" y1="52381" x2="20067" y2="52381"/>
                        <a14:foregroundMark x1="44816" y1="48810" x2="44816" y2="48810"/>
                        <a14:foregroundMark x1="59197" y1="45238" x2="59197" y2="45238"/>
                        <a14:foregroundMark x1="75920" y1="54167" x2="75920" y2="54167"/>
                        <a14:foregroundMark x1="82274" y1="47024" x2="82274" y2="47024"/>
                        <a14:foregroundMark x1="92308" y1="45833" x2="92308" y2="45833"/>
                        <a14:backgroundMark x1="22074" y1="36310" x2="22074" y2="36310"/>
                        <a14:backgroundMark x1="28428" y1="55952" x2="28428" y2="55952"/>
                        <a14:backgroundMark x1="21739" y1="63690" x2="21739" y2="63690"/>
                        <a14:backgroundMark x1="15385" y1="43452" x2="15385" y2="43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817" y="4302284"/>
            <a:ext cx="1497165" cy="8412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</a:t>
            </a:r>
            <a:r>
              <a:rPr lang="es-419" dirty="0" err="1"/>
              <a:t>Screens</a:t>
            </a:r>
            <a:r>
              <a:rPr lang="es-419" dirty="0"/>
              <a:t> </a:t>
            </a:r>
            <a:r>
              <a:rPr lang="es-419" dirty="0" err="1"/>
              <a:t>aboutscreen</a:t>
            </a:r>
            <a:r>
              <a:rPr lang="es-419" dirty="0"/>
              <a:t>)</a:t>
            </a:r>
            <a:endParaRPr dirty="0"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1"/>
          </p:nvPr>
        </p:nvSpPr>
        <p:spPr>
          <a:xfrm>
            <a:off x="213583" y="892107"/>
            <a:ext cx="4547337" cy="41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b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AboutScreen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Pdm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'Firebase'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OnboardingFactory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IMG2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textoTit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'DEFENSA HITO3'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textoDesc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'Univ. William Barra Gestión 2020'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C69A23-F6AE-4628-AC3E-0629D5A7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1" name="Google Shape;272;p24">
            <a:extLst>
              <a:ext uri="{FF2B5EF4-FFF2-40B4-BE49-F238E27FC236}">
                <a16:creationId xmlns:a16="http://schemas.microsoft.com/office/drawing/2014/main" id="{2B7A246F-286B-43D1-BE7C-D939C027BC01}"/>
              </a:ext>
            </a:extLst>
          </p:cNvPr>
          <p:cNvSpPr/>
          <p:nvPr/>
        </p:nvSpPr>
        <p:spPr>
          <a:xfrm>
            <a:off x="4915446" y="1431646"/>
            <a:ext cx="494858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3;p24">
            <a:extLst>
              <a:ext uri="{FF2B5EF4-FFF2-40B4-BE49-F238E27FC236}">
                <a16:creationId xmlns:a16="http://schemas.microsoft.com/office/drawing/2014/main" id="{FCC641A1-8C45-4C83-B3BD-FFDCFF9F774A}"/>
              </a:ext>
            </a:extLst>
          </p:cNvPr>
          <p:cNvSpPr txBox="1"/>
          <p:nvPr/>
        </p:nvSpPr>
        <p:spPr>
          <a:xfrm>
            <a:off x="5813908" y="847014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importan los componentes necesarios de react-native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274;p24">
            <a:extLst>
              <a:ext uri="{FF2B5EF4-FFF2-40B4-BE49-F238E27FC236}">
                <a16:creationId xmlns:a16="http://schemas.microsoft.com/office/drawing/2014/main" id="{EF80A277-17C5-4637-8E66-87987D37D653}"/>
              </a:ext>
            </a:extLst>
          </p:cNvPr>
          <p:cNvSpPr/>
          <p:nvPr/>
        </p:nvSpPr>
        <p:spPr>
          <a:xfrm>
            <a:off x="4934232" y="1121425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6;p24">
            <a:extLst>
              <a:ext uri="{FF2B5EF4-FFF2-40B4-BE49-F238E27FC236}">
                <a16:creationId xmlns:a16="http://schemas.microsoft.com/office/drawing/2014/main" id="{A7C42804-9A7C-46C4-B053-5509BD37D93B}"/>
              </a:ext>
            </a:extLst>
          </p:cNvPr>
          <p:cNvSpPr txBox="1"/>
          <p:nvPr/>
        </p:nvSpPr>
        <p:spPr>
          <a:xfrm>
            <a:off x="5551958" y="1315101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 los colores para el button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272;p24">
            <a:extLst>
              <a:ext uri="{FF2B5EF4-FFF2-40B4-BE49-F238E27FC236}">
                <a16:creationId xmlns:a16="http://schemas.microsoft.com/office/drawing/2014/main" id="{D6751DC6-1AFA-4FE1-9424-3B0CBB92786C}"/>
              </a:ext>
            </a:extLst>
          </p:cNvPr>
          <p:cNvSpPr/>
          <p:nvPr/>
        </p:nvSpPr>
        <p:spPr>
          <a:xfrm>
            <a:off x="3571698" y="1806207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6;p24">
            <a:extLst>
              <a:ext uri="{FF2B5EF4-FFF2-40B4-BE49-F238E27FC236}">
                <a16:creationId xmlns:a16="http://schemas.microsoft.com/office/drawing/2014/main" id="{87D4BFB4-578F-450C-897F-CDFFFA0F023B}"/>
              </a:ext>
            </a:extLst>
          </p:cNvPr>
          <p:cNvSpPr txBox="1"/>
          <p:nvPr/>
        </p:nvSpPr>
        <p:spPr>
          <a:xfrm>
            <a:off x="4384152" y="1682671"/>
            <a:ext cx="2804837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declara el constructor junto con las propiedades 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272;p24">
            <a:extLst>
              <a:ext uri="{FF2B5EF4-FFF2-40B4-BE49-F238E27FC236}">
                <a16:creationId xmlns:a16="http://schemas.microsoft.com/office/drawing/2014/main" id="{F18B9A18-A3CF-41AC-8339-3AAEAE68424B}"/>
              </a:ext>
            </a:extLst>
          </p:cNvPr>
          <p:cNvSpPr/>
          <p:nvPr/>
        </p:nvSpPr>
        <p:spPr>
          <a:xfrm>
            <a:off x="4463095" y="3622915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72;p24">
            <a:extLst>
              <a:ext uri="{FF2B5EF4-FFF2-40B4-BE49-F238E27FC236}">
                <a16:creationId xmlns:a16="http://schemas.microsoft.com/office/drawing/2014/main" id="{AAC057F2-8C26-41A0-8468-7CF2E879A98E}"/>
              </a:ext>
            </a:extLst>
          </p:cNvPr>
          <p:cNvSpPr/>
          <p:nvPr/>
        </p:nvSpPr>
        <p:spPr>
          <a:xfrm>
            <a:off x="2723181" y="2878778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6;p24">
            <a:extLst>
              <a:ext uri="{FF2B5EF4-FFF2-40B4-BE49-F238E27FC236}">
                <a16:creationId xmlns:a16="http://schemas.microsoft.com/office/drawing/2014/main" id="{97BA76FB-9997-43AA-9741-A671D228A6C6}"/>
              </a:ext>
            </a:extLst>
          </p:cNvPr>
          <p:cNvSpPr txBox="1"/>
          <p:nvPr/>
        </p:nvSpPr>
        <p:spPr>
          <a:xfrm>
            <a:off x="3310747" y="2622790"/>
            <a:ext cx="4064314" cy="53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hace un return al componente para que se lo pueda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CEDA6-2B2B-44B3-A4A6-EABB26388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572" y="1309007"/>
            <a:ext cx="140220" cy="487722"/>
          </a:xfrm>
          <a:prstGeom prst="rect">
            <a:avLst/>
          </a:prstGeom>
        </p:spPr>
      </p:pic>
      <p:sp>
        <p:nvSpPr>
          <p:cNvPr id="23" name="Google Shape;276;p24">
            <a:extLst>
              <a:ext uri="{FF2B5EF4-FFF2-40B4-BE49-F238E27FC236}">
                <a16:creationId xmlns:a16="http://schemas.microsoft.com/office/drawing/2014/main" id="{C79F141A-D950-4D1F-9640-47798D8589BF}"/>
              </a:ext>
            </a:extLst>
          </p:cNvPr>
          <p:cNvSpPr txBox="1"/>
          <p:nvPr/>
        </p:nvSpPr>
        <p:spPr>
          <a:xfrm>
            <a:off x="5050661" y="3387333"/>
            <a:ext cx="2804837" cy="59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llaman y configuran todos los componentes necesarios para crear la descripción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8890205-EDD4-4D1D-8315-E443FDC4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69" y="2958759"/>
            <a:ext cx="261859" cy="1512513"/>
          </a:xfrm>
          <a:prstGeom prst="rect">
            <a:avLst/>
          </a:prstGeom>
        </p:spPr>
      </p:pic>
      <p:sp>
        <p:nvSpPr>
          <p:cNvPr id="18" name="Google Shape;272;p24">
            <a:extLst>
              <a:ext uri="{FF2B5EF4-FFF2-40B4-BE49-F238E27FC236}">
                <a16:creationId xmlns:a16="http://schemas.microsoft.com/office/drawing/2014/main" id="{59108401-0AEE-4597-9486-B9A350D9EEF9}"/>
              </a:ext>
            </a:extLst>
          </p:cNvPr>
          <p:cNvSpPr/>
          <p:nvPr/>
        </p:nvSpPr>
        <p:spPr>
          <a:xfrm>
            <a:off x="2903973" y="2396194"/>
            <a:ext cx="406773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6;p24">
            <a:extLst>
              <a:ext uri="{FF2B5EF4-FFF2-40B4-BE49-F238E27FC236}">
                <a16:creationId xmlns:a16="http://schemas.microsoft.com/office/drawing/2014/main" id="{6B90967D-26BD-45D7-9464-410ACF8EAF24}"/>
              </a:ext>
            </a:extLst>
          </p:cNvPr>
          <p:cNvSpPr txBox="1"/>
          <p:nvPr/>
        </p:nvSpPr>
        <p:spPr>
          <a:xfrm>
            <a:off x="3291961" y="2271167"/>
            <a:ext cx="1623485" cy="37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los eventos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1122E67-6A1C-4F12-9B33-6FB58D25A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869" y="2216367"/>
            <a:ext cx="140220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0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B8C06E-F396-4A3E-837D-36830BB9FA44}"/>
              </a:ext>
            </a:extLst>
          </p:cNvPr>
          <p:cNvSpPr/>
          <p:nvPr/>
        </p:nvSpPr>
        <p:spPr>
          <a:xfrm>
            <a:off x="861929" y="971823"/>
            <a:ext cx="343952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51B6C4"/>
                </a:solidFill>
                <a:latin typeface="Consolas" panose="020B0609020204030204" pitchFamily="49" charset="0"/>
              </a:rPr>
              <a:t>styles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container: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paddingBottom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orange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justifyContent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space-between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AboutScreen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</a:t>
            </a:r>
            <a:r>
              <a:rPr lang="es-419" dirty="0" err="1"/>
              <a:t>Screens</a:t>
            </a:r>
            <a:r>
              <a:rPr lang="es-419" dirty="0"/>
              <a:t> </a:t>
            </a:r>
            <a:r>
              <a:rPr lang="es-419" dirty="0" err="1"/>
              <a:t>Aboutscreen</a:t>
            </a:r>
            <a:r>
              <a:rPr lang="es-419" dirty="0"/>
              <a:t>)</a:t>
            </a:r>
            <a:endParaRPr dirty="0"/>
          </a:p>
        </p:txBody>
      </p:sp>
      <p:sp>
        <p:nvSpPr>
          <p:cNvPr id="275" name="Google Shape;275;p24"/>
          <p:cNvSpPr/>
          <p:nvPr/>
        </p:nvSpPr>
        <p:spPr>
          <a:xfrm>
            <a:off x="3999050" y="1618025"/>
            <a:ext cx="302400" cy="14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279351-0C21-4F5D-B655-24CDC111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7" name="Google Shape;299;p26">
            <a:extLst>
              <a:ext uri="{FF2B5EF4-FFF2-40B4-BE49-F238E27FC236}">
                <a16:creationId xmlns:a16="http://schemas.microsoft.com/office/drawing/2014/main" id="{D91371FA-F478-4782-8C05-2AA056E4620E}"/>
              </a:ext>
            </a:extLst>
          </p:cNvPr>
          <p:cNvSpPr/>
          <p:nvPr/>
        </p:nvSpPr>
        <p:spPr>
          <a:xfrm>
            <a:off x="4360510" y="1004026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;p26">
            <a:extLst>
              <a:ext uri="{FF2B5EF4-FFF2-40B4-BE49-F238E27FC236}">
                <a16:creationId xmlns:a16="http://schemas.microsoft.com/office/drawing/2014/main" id="{C3764AE7-449B-49DD-B680-BBFC73204055}"/>
              </a:ext>
            </a:extLst>
          </p:cNvPr>
          <p:cNvSpPr txBox="1"/>
          <p:nvPr/>
        </p:nvSpPr>
        <p:spPr>
          <a:xfrm>
            <a:off x="5403094" y="7159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 la constante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la colección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stylesheet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301;p26">
            <a:extLst>
              <a:ext uri="{FF2B5EF4-FFF2-40B4-BE49-F238E27FC236}">
                <a16:creationId xmlns:a16="http://schemas.microsoft.com/office/drawing/2014/main" id="{C15D6618-D165-4CC7-8982-F9E8BE76E450}"/>
              </a:ext>
            </a:extLst>
          </p:cNvPr>
          <p:cNvSpPr/>
          <p:nvPr/>
        </p:nvSpPr>
        <p:spPr>
          <a:xfrm>
            <a:off x="5219185" y="2227682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2;p26">
            <a:extLst>
              <a:ext uri="{FF2B5EF4-FFF2-40B4-BE49-F238E27FC236}">
                <a16:creationId xmlns:a16="http://schemas.microsoft.com/office/drawing/2014/main" id="{BD370259-DCBB-4260-A7CD-22119FE633E6}"/>
              </a:ext>
            </a:extLst>
          </p:cNvPr>
          <p:cNvSpPr/>
          <p:nvPr/>
        </p:nvSpPr>
        <p:spPr>
          <a:xfrm>
            <a:off x="4837688" y="1155811"/>
            <a:ext cx="228158" cy="2313949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303;p26">
            <a:extLst>
              <a:ext uri="{FF2B5EF4-FFF2-40B4-BE49-F238E27FC236}">
                <a16:creationId xmlns:a16="http://schemas.microsoft.com/office/drawing/2014/main" id="{1D911A9B-0302-43A8-986B-EB43BC2A87D9}"/>
              </a:ext>
            </a:extLst>
          </p:cNvPr>
          <p:cNvSpPr txBox="1"/>
          <p:nvPr/>
        </p:nvSpPr>
        <p:spPr>
          <a:xfrm>
            <a:off x="6121839" y="19798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constantes para asignar estilos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300;p26">
            <a:extLst>
              <a:ext uri="{FF2B5EF4-FFF2-40B4-BE49-F238E27FC236}">
                <a16:creationId xmlns:a16="http://schemas.microsoft.com/office/drawing/2014/main" id="{DB514C3D-FFD8-4BAC-A08B-51219E49E1A4}"/>
              </a:ext>
            </a:extLst>
          </p:cNvPr>
          <p:cNvSpPr txBox="1"/>
          <p:nvPr/>
        </p:nvSpPr>
        <p:spPr>
          <a:xfrm>
            <a:off x="4168668" y="3589385"/>
            <a:ext cx="3137121" cy="49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exporta para que sea utilizable por  todos los componentes o vistas que lo requieran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299;p26">
            <a:extLst>
              <a:ext uri="{FF2B5EF4-FFF2-40B4-BE49-F238E27FC236}">
                <a16:creationId xmlns:a16="http://schemas.microsoft.com/office/drawing/2014/main" id="{A81549F6-9608-4CC8-A1BE-CE2ED0F92BE9}"/>
              </a:ext>
            </a:extLst>
          </p:cNvPr>
          <p:cNvSpPr/>
          <p:nvPr/>
        </p:nvSpPr>
        <p:spPr>
          <a:xfrm>
            <a:off x="3566938" y="3731734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46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FF00"/>
                </a:solidFill>
              </a:rPr>
              <a:t>Desarrollo </a:t>
            </a:r>
            <a:r>
              <a:rPr lang="es-419" dirty="0" err="1">
                <a:solidFill>
                  <a:srgbClr val="00FF00"/>
                </a:solidFill>
              </a:rPr>
              <a:t>Screens</a:t>
            </a:r>
            <a:r>
              <a:rPr lang="es-419" dirty="0">
                <a:solidFill>
                  <a:srgbClr val="00FF00"/>
                </a:solidFill>
              </a:rPr>
              <a:t> </a:t>
            </a:r>
            <a:r>
              <a:rPr lang="es-419" dirty="0" err="1">
                <a:solidFill>
                  <a:srgbClr val="00FF00"/>
                </a:solidFill>
              </a:rPr>
              <a:t>Aboutscreen</a:t>
            </a:r>
            <a:r>
              <a:rPr lang="es-419" dirty="0">
                <a:solidFill>
                  <a:srgbClr val="00FF00"/>
                </a:solidFill>
              </a:rPr>
              <a:t> logrado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8F9131-CC94-45E9-92F3-E66BD224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6043A34-97BE-4029-8F6F-8B4D640D2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5" t="13089" r="5177" b="16357"/>
          <a:stretch/>
        </p:blipFill>
        <p:spPr>
          <a:xfrm>
            <a:off x="3366197" y="1120811"/>
            <a:ext cx="2411606" cy="36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</a:t>
            </a:r>
            <a:r>
              <a:rPr lang="es-419" dirty="0" err="1"/>
              <a:t>Screens</a:t>
            </a:r>
            <a:r>
              <a:rPr lang="es-419" dirty="0"/>
              <a:t> </a:t>
            </a:r>
            <a:r>
              <a:rPr lang="es-419" dirty="0" err="1"/>
              <a:t>TaskScreen</a:t>
            </a:r>
            <a:r>
              <a:rPr lang="es-419" dirty="0"/>
              <a:t>)</a:t>
            </a:r>
            <a:endParaRPr dirty="0"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1"/>
          </p:nvPr>
        </p:nvSpPr>
        <p:spPr>
          <a:xfrm>
            <a:off x="213583" y="892107"/>
            <a:ext cx="4547337" cy="41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b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TaskScreen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'DefensaHito3'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pPr marL="146050" indent="0">
              <a:buNone/>
            </a:pPr>
            <a:b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IMG3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textoTit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'FIREBASE'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textoDesc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'Integración de 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Native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con Firebase'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C69A23-F6AE-4628-AC3E-0629D5A7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1" name="Google Shape;272;p24">
            <a:extLst>
              <a:ext uri="{FF2B5EF4-FFF2-40B4-BE49-F238E27FC236}">
                <a16:creationId xmlns:a16="http://schemas.microsoft.com/office/drawing/2014/main" id="{2B7A246F-286B-43D1-BE7C-D939C027BC01}"/>
              </a:ext>
            </a:extLst>
          </p:cNvPr>
          <p:cNvSpPr/>
          <p:nvPr/>
        </p:nvSpPr>
        <p:spPr>
          <a:xfrm>
            <a:off x="4915446" y="1431646"/>
            <a:ext cx="494858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3;p24">
            <a:extLst>
              <a:ext uri="{FF2B5EF4-FFF2-40B4-BE49-F238E27FC236}">
                <a16:creationId xmlns:a16="http://schemas.microsoft.com/office/drawing/2014/main" id="{FCC641A1-8C45-4C83-B3BD-FFDCFF9F774A}"/>
              </a:ext>
            </a:extLst>
          </p:cNvPr>
          <p:cNvSpPr txBox="1"/>
          <p:nvPr/>
        </p:nvSpPr>
        <p:spPr>
          <a:xfrm>
            <a:off x="5813908" y="847014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importan los componentes necesarios de react-native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274;p24">
            <a:extLst>
              <a:ext uri="{FF2B5EF4-FFF2-40B4-BE49-F238E27FC236}">
                <a16:creationId xmlns:a16="http://schemas.microsoft.com/office/drawing/2014/main" id="{EF80A277-17C5-4637-8E66-87987D37D653}"/>
              </a:ext>
            </a:extLst>
          </p:cNvPr>
          <p:cNvSpPr/>
          <p:nvPr/>
        </p:nvSpPr>
        <p:spPr>
          <a:xfrm>
            <a:off x="4934232" y="1121425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6;p24">
            <a:extLst>
              <a:ext uri="{FF2B5EF4-FFF2-40B4-BE49-F238E27FC236}">
                <a16:creationId xmlns:a16="http://schemas.microsoft.com/office/drawing/2014/main" id="{A7C42804-9A7C-46C4-B053-5509BD37D93B}"/>
              </a:ext>
            </a:extLst>
          </p:cNvPr>
          <p:cNvSpPr txBox="1"/>
          <p:nvPr/>
        </p:nvSpPr>
        <p:spPr>
          <a:xfrm>
            <a:off x="5551958" y="1315101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 los colores para el button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272;p24">
            <a:extLst>
              <a:ext uri="{FF2B5EF4-FFF2-40B4-BE49-F238E27FC236}">
                <a16:creationId xmlns:a16="http://schemas.microsoft.com/office/drawing/2014/main" id="{D6751DC6-1AFA-4FE1-9424-3B0CBB92786C}"/>
              </a:ext>
            </a:extLst>
          </p:cNvPr>
          <p:cNvSpPr/>
          <p:nvPr/>
        </p:nvSpPr>
        <p:spPr>
          <a:xfrm>
            <a:off x="3571698" y="1806207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6;p24">
            <a:extLst>
              <a:ext uri="{FF2B5EF4-FFF2-40B4-BE49-F238E27FC236}">
                <a16:creationId xmlns:a16="http://schemas.microsoft.com/office/drawing/2014/main" id="{87D4BFB4-578F-450C-897F-CDFFFA0F023B}"/>
              </a:ext>
            </a:extLst>
          </p:cNvPr>
          <p:cNvSpPr txBox="1"/>
          <p:nvPr/>
        </p:nvSpPr>
        <p:spPr>
          <a:xfrm>
            <a:off x="4384152" y="1682671"/>
            <a:ext cx="2804837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declara el constructor junto con las propiedades 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272;p24">
            <a:extLst>
              <a:ext uri="{FF2B5EF4-FFF2-40B4-BE49-F238E27FC236}">
                <a16:creationId xmlns:a16="http://schemas.microsoft.com/office/drawing/2014/main" id="{F18B9A18-A3CF-41AC-8339-3AAEAE68424B}"/>
              </a:ext>
            </a:extLst>
          </p:cNvPr>
          <p:cNvSpPr/>
          <p:nvPr/>
        </p:nvSpPr>
        <p:spPr>
          <a:xfrm>
            <a:off x="4463095" y="3622915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72;p24">
            <a:extLst>
              <a:ext uri="{FF2B5EF4-FFF2-40B4-BE49-F238E27FC236}">
                <a16:creationId xmlns:a16="http://schemas.microsoft.com/office/drawing/2014/main" id="{AAC057F2-8C26-41A0-8468-7CF2E879A98E}"/>
              </a:ext>
            </a:extLst>
          </p:cNvPr>
          <p:cNvSpPr/>
          <p:nvPr/>
        </p:nvSpPr>
        <p:spPr>
          <a:xfrm>
            <a:off x="2723181" y="2878778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6;p24">
            <a:extLst>
              <a:ext uri="{FF2B5EF4-FFF2-40B4-BE49-F238E27FC236}">
                <a16:creationId xmlns:a16="http://schemas.microsoft.com/office/drawing/2014/main" id="{97BA76FB-9997-43AA-9741-A671D228A6C6}"/>
              </a:ext>
            </a:extLst>
          </p:cNvPr>
          <p:cNvSpPr txBox="1"/>
          <p:nvPr/>
        </p:nvSpPr>
        <p:spPr>
          <a:xfrm>
            <a:off x="3310747" y="2622790"/>
            <a:ext cx="4064314" cy="53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hace un return al componente para que se lo pueda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CEDA6-2B2B-44B3-A4A6-EABB26388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572" y="1309007"/>
            <a:ext cx="140220" cy="487722"/>
          </a:xfrm>
          <a:prstGeom prst="rect">
            <a:avLst/>
          </a:prstGeom>
        </p:spPr>
      </p:pic>
      <p:sp>
        <p:nvSpPr>
          <p:cNvPr id="23" name="Google Shape;276;p24">
            <a:extLst>
              <a:ext uri="{FF2B5EF4-FFF2-40B4-BE49-F238E27FC236}">
                <a16:creationId xmlns:a16="http://schemas.microsoft.com/office/drawing/2014/main" id="{C79F141A-D950-4D1F-9640-47798D8589BF}"/>
              </a:ext>
            </a:extLst>
          </p:cNvPr>
          <p:cNvSpPr txBox="1"/>
          <p:nvPr/>
        </p:nvSpPr>
        <p:spPr>
          <a:xfrm>
            <a:off x="5050661" y="3387333"/>
            <a:ext cx="2804837" cy="59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llaman y configuran todos los componentes necesarios para crear la descripción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8890205-EDD4-4D1D-8315-E443FDC4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69" y="2958759"/>
            <a:ext cx="261859" cy="1512513"/>
          </a:xfrm>
          <a:prstGeom prst="rect">
            <a:avLst/>
          </a:prstGeom>
        </p:spPr>
      </p:pic>
      <p:sp>
        <p:nvSpPr>
          <p:cNvPr id="18" name="Google Shape;272;p24">
            <a:extLst>
              <a:ext uri="{FF2B5EF4-FFF2-40B4-BE49-F238E27FC236}">
                <a16:creationId xmlns:a16="http://schemas.microsoft.com/office/drawing/2014/main" id="{59108401-0AEE-4597-9486-B9A350D9EEF9}"/>
              </a:ext>
            </a:extLst>
          </p:cNvPr>
          <p:cNvSpPr/>
          <p:nvPr/>
        </p:nvSpPr>
        <p:spPr>
          <a:xfrm>
            <a:off x="2903973" y="2396194"/>
            <a:ext cx="406773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6;p24">
            <a:extLst>
              <a:ext uri="{FF2B5EF4-FFF2-40B4-BE49-F238E27FC236}">
                <a16:creationId xmlns:a16="http://schemas.microsoft.com/office/drawing/2014/main" id="{6B90967D-26BD-45D7-9464-410ACF8EAF24}"/>
              </a:ext>
            </a:extLst>
          </p:cNvPr>
          <p:cNvSpPr txBox="1"/>
          <p:nvPr/>
        </p:nvSpPr>
        <p:spPr>
          <a:xfrm>
            <a:off x="3291961" y="2271167"/>
            <a:ext cx="1623485" cy="37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los eventos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1122E67-6A1C-4F12-9B33-6FB58D25A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869" y="2216367"/>
            <a:ext cx="140220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07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B8C06E-F396-4A3E-837D-36830BB9FA44}"/>
              </a:ext>
            </a:extLst>
          </p:cNvPr>
          <p:cNvSpPr/>
          <p:nvPr/>
        </p:nvSpPr>
        <p:spPr>
          <a:xfrm>
            <a:off x="861929" y="971823"/>
            <a:ext cx="343952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51B6C4"/>
                </a:solidFill>
                <a:latin typeface="Consolas" panose="020B0609020204030204" pitchFamily="49" charset="0"/>
              </a:rPr>
              <a:t>styles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container: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paddingBottom: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bluee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justifyContent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space-between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TaskScreen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</a:t>
            </a:r>
            <a:r>
              <a:rPr lang="es-419" dirty="0" err="1"/>
              <a:t>Screans</a:t>
            </a:r>
            <a:r>
              <a:rPr lang="es-419" dirty="0"/>
              <a:t> </a:t>
            </a:r>
            <a:r>
              <a:rPr lang="es-419" dirty="0" err="1"/>
              <a:t>Taskscreen</a:t>
            </a:r>
            <a:r>
              <a:rPr lang="es-419" dirty="0"/>
              <a:t>)</a:t>
            </a:r>
            <a:endParaRPr dirty="0"/>
          </a:p>
        </p:txBody>
      </p:sp>
      <p:sp>
        <p:nvSpPr>
          <p:cNvPr id="275" name="Google Shape;275;p24"/>
          <p:cNvSpPr/>
          <p:nvPr/>
        </p:nvSpPr>
        <p:spPr>
          <a:xfrm>
            <a:off x="3999050" y="1618025"/>
            <a:ext cx="302400" cy="14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279351-0C21-4F5D-B655-24CDC111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7" name="Google Shape;299;p26">
            <a:extLst>
              <a:ext uri="{FF2B5EF4-FFF2-40B4-BE49-F238E27FC236}">
                <a16:creationId xmlns:a16="http://schemas.microsoft.com/office/drawing/2014/main" id="{D91371FA-F478-4782-8C05-2AA056E4620E}"/>
              </a:ext>
            </a:extLst>
          </p:cNvPr>
          <p:cNvSpPr/>
          <p:nvPr/>
        </p:nvSpPr>
        <p:spPr>
          <a:xfrm>
            <a:off x="4360510" y="1004026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;p26">
            <a:extLst>
              <a:ext uri="{FF2B5EF4-FFF2-40B4-BE49-F238E27FC236}">
                <a16:creationId xmlns:a16="http://schemas.microsoft.com/office/drawing/2014/main" id="{C3764AE7-449B-49DD-B680-BBFC73204055}"/>
              </a:ext>
            </a:extLst>
          </p:cNvPr>
          <p:cNvSpPr txBox="1"/>
          <p:nvPr/>
        </p:nvSpPr>
        <p:spPr>
          <a:xfrm>
            <a:off x="5403094" y="7159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 la constante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la colección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stylesheet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301;p26">
            <a:extLst>
              <a:ext uri="{FF2B5EF4-FFF2-40B4-BE49-F238E27FC236}">
                <a16:creationId xmlns:a16="http://schemas.microsoft.com/office/drawing/2014/main" id="{C15D6618-D165-4CC7-8982-F9E8BE76E450}"/>
              </a:ext>
            </a:extLst>
          </p:cNvPr>
          <p:cNvSpPr/>
          <p:nvPr/>
        </p:nvSpPr>
        <p:spPr>
          <a:xfrm>
            <a:off x="5219185" y="2227682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2;p26">
            <a:extLst>
              <a:ext uri="{FF2B5EF4-FFF2-40B4-BE49-F238E27FC236}">
                <a16:creationId xmlns:a16="http://schemas.microsoft.com/office/drawing/2014/main" id="{BD370259-DCBB-4260-A7CD-22119FE633E6}"/>
              </a:ext>
            </a:extLst>
          </p:cNvPr>
          <p:cNvSpPr/>
          <p:nvPr/>
        </p:nvSpPr>
        <p:spPr>
          <a:xfrm>
            <a:off x="4837688" y="1155811"/>
            <a:ext cx="228158" cy="2313949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303;p26">
            <a:extLst>
              <a:ext uri="{FF2B5EF4-FFF2-40B4-BE49-F238E27FC236}">
                <a16:creationId xmlns:a16="http://schemas.microsoft.com/office/drawing/2014/main" id="{1D911A9B-0302-43A8-986B-EB43BC2A87D9}"/>
              </a:ext>
            </a:extLst>
          </p:cNvPr>
          <p:cNvSpPr txBox="1"/>
          <p:nvPr/>
        </p:nvSpPr>
        <p:spPr>
          <a:xfrm>
            <a:off x="6121839" y="19798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constantes para asignar estilos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300;p26">
            <a:extLst>
              <a:ext uri="{FF2B5EF4-FFF2-40B4-BE49-F238E27FC236}">
                <a16:creationId xmlns:a16="http://schemas.microsoft.com/office/drawing/2014/main" id="{DB514C3D-FFD8-4BAC-A08B-51219E49E1A4}"/>
              </a:ext>
            </a:extLst>
          </p:cNvPr>
          <p:cNvSpPr txBox="1"/>
          <p:nvPr/>
        </p:nvSpPr>
        <p:spPr>
          <a:xfrm>
            <a:off x="4168668" y="3589385"/>
            <a:ext cx="3137121" cy="49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exporta para que sea utilizable por  todos los componentes o vistas que lo requieran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299;p26">
            <a:extLst>
              <a:ext uri="{FF2B5EF4-FFF2-40B4-BE49-F238E27FC236}">
                <a16:creationId xmlns:a16="http://schemas.microsoft.com/office/drawing/2014/main" id="{A81549F6-9608-4CC8-A1BE-CE2ED0F92BE9}"/>
              </a:ext>
            </a:extLst>
          </p:cNvPr>
          <p:cNvSpPr/>
          <p:nvPr/>
        </p:nvSpPr>
        <p:spPr>
          <a:xfrm>
            <a:off x="3566938" y="3731734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59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FF00"/>
                </a:solidFill>
              </a:rPr>
              <a:t>Desarrollo </a:t>
            </a:r>
            <a:r>
              <a:rPr lang="es-419" dirty="0" err="1">
                <a:solidFill>
                  <a:srgbClr val="00FF00"/>
                </a:solidFill>
              </a:rPr>
              <a:t>Screens</a:t>
            </a:r>
            <a:r>
              <a:rPr lang="es-419" dirty="0">
                <a:solidFill>
                  <a:srgbClr val="00FF00"/>
                </a:solidFill>
              </a:rPr>
              <a:t> </a:t>
            </a:r>
            <a:r>
              <a:rPr lang="es-419" dirty="0" err="1">
                <a:solidFill>
                  <a:srgbClr val="00FF00"/>
                </a:solidFill>
              </a:rPr>
              <a:t>taskscreen</a:t>
            </a:r>
            <a:r>
              <a:rPr lang="es-419" dirty="0">
                <a:solidFill>
                  <a:srgbClr val="00FF00"/>
                </a:solidFill>
              </a:rPr>
              <a:t> logrado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8F9131-CC94-45E9-92F3-E66BD224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A358AD-E0B6-4359-A068-DF4501BC8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852" y="961281"/>
            <a:ext cx="2292295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7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</a:t>
            </a:r>
            <a:r>
              <a:rPr lang="es-419" dirty="0" err="1"/>
              <a:t>Screens</a:t>
            </a:r>
            <a:r>
              <a:rPr lang="es-419" dirty="0"/>
              <a:t> </a:t>
            </a:r>
            <a:r>
              <a:rPr lang="es-419" dirty="0" err="1"/>
              <a:t>welcomescreen</a:t>
            </a:r>
            <a:r>
              <a:rPr lang="es-419" dirty="0"/>
              <a:t>)</a:t>
            </a:r>
            <a:endParaRPr dirty="0"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1"/>
          </p:nvPr>
        </p:nvSpPr>
        <p:spPr>
          <a:xfrm>
            <a:off x="213583" y="892107"/>
            <a:ext cx="4547337" cy="41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b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WelcomeScreen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'DefensaHito3'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pPr marL="146050" indent="0">
              <a:buNone/>
            </a:pPr>
            <a:b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IMG1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textoTit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'PDM'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textoDesc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'Programación de dispositivos Móviles - 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Unifranz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onPressP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onPressN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OnboardingFactory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s-ES" sz="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C69A23-F6AE-4628-AC3E-0629D5A7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1" name="Google Shape;272;p24">
            <a:extLst>
              <a:ext uri="{FF2B5EF4-FFF2-40B4-BE49-F238E27FC236}">
                <a16:creationId xmlns:a16="http://schemas.microsoft.com/office/drawing/2014/main" id="{2B7A246F-286B-43D1-BE7C-D939C027BC01}"/>
              </a:ext>
            </a:extLst>
          </p:cNvPr>
          <p:cNvSpPr/>
          <p:nvPr/>
        </p:nvSpPr>
        <p:spPr>
          <a:xfrm>
            <a:off x="4915446" y="1431646"/>
            <a:ext cx="494858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3;p24">
            <a:extLst>
              <a:ext uri="{FF2B5EF4-FFF2-40B4-BE49-F238E27FC236}">
                <a16:creationId xmlns:a16="http://schemas.microsoft.com/office/drawing/2014/main" id="{FCC641A1-8C45-4C83-B3BD-FFDCFF9F774A}"/>
              </a:ext>
            </a:extLst>
          </p:cNvPr>
          <p:cNvSpPr txBox="1"/>
          <p:nvPr/>
        </p:nvSpPr>
        <p:spPr>
          <a:xfrm>
            <a:off x="5813908" y="847014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importan los componentes necesarios de react-native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274;p24">
            <a:extLst>
              <a:ext uri="{FF2B5EF4-FFF2-40B4-BE49-F238E27FC236}">
                <a16:creationId xmlns:a16="http://schemas.microsoft.com/office/drawing/2014/main" id="{EF80A277-17C5-4637-8E66-87987D37D653}"/>
              </a:ext>
            </a:extLst>
          </p:cNvPr>
          <p:cNvSpPr/>
          <p:nvPr/>
        </p:nvSpPr>
        <p:spPr>
          <a:xfrm>
            <a:off x="4934232" y="1121425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6;p24">
            <a:extLst>
              <a:ext uri="{FF2B5EF4-FFF2-40B4-BE49-F238E27FC236}">
                <a16:creationId xmlns:a16="http://schemas.microsoft.com/office/drawing/2014/main" id="{A7C42804-9A7C-46C4-B053-5509BD37D93B}"/>
              </a:ext>
            </a:extLst>
          </p:cNvPr>
          <p:cNvSpPr txBox="1"/>
          <p:nvPr/>
        </p:nvSpPr>
        <p:spPr>
          <a:xfrm>
            <a:off x="5551958" y="1315101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 los colores para el button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272;p24">
            <a:extLst>
              <a:ext uri="{FF2B5EF4-FFF2-40B4-BE49-F238E27FC236}">
                <a16:creationId xmlns:a16="http://schemas.microsoft.com/office/drawing/2014/main" id="{D6751DC6-1AFA-4FE1-9424-3B0CBB92786C}"/>
              </a:ext>
            </a:extLst>
          </p:cNvPr>
          <p:cNvSpPr/>
          <p:nvPr/>
        </p:nvSpPr>
        <p:spPr>
          <a:xfrm>
            <a:off x="3571698" y="1806207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6;p24">
            <a:extLst>
              <a:ext uri="{FF2B5EF4-FFF2-40B4-BE49-F238E27FC236}">
                <a16:creationId xmlns:a16="http://schemas.microsoft.com/office/drawing/2014/main" id="{87D4BFB4-578F-450C-897F-CDFFFA0F023B}"/>
              </a:ext>
            </a:extLst>
          </p:cNvPr>
          <p:cNvSpPr txBox="1"/>
          <p:nvPr/>
        </p:nvSpPr>
        <p:spPr>
          <a:xfrm>
            <a:off x="4384152" y="1682671"/>
            <a:ext cx="2804837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declara el constructor junto con las propiedades 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272;p24">
            <a:extLst>
              <a:ext uri="{FF2B5EF4-FFF2-40B4-BE49-F238E27FC236}">
                <a16:creationId xmlns:a16="http://schemas.microsoft.com/office/drawing/2014/main" id="{F18B9A18-A3CF-41AC-8339-3AAEAE68424B}"/>
              </a:ext>
            </a:extLst>
          </p:cNvPr>
          <p:cNvSpPr/>
          <p:nvPr/>
        </p:nvSpPr>
        <p:spPr>
          <a:xfrm>
            <a:off x="4463095" y="3622915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72;p24">
            <a:extLst>
              <a:ext uri="{FF2B5EF4-FFF2-40B4-BE49-F238E27FC236}">
                <a16:creationId xmlns:a16="http://schemas.microsoft.com/office/drawing/2014/main" id="{AAC057F2-8C26-41A0-8468-7CF2E879A98E}"/>
              </a:ext>
            </a:extLst>
          </p:cNvPr>
          <p:cNvSpPr/>
          <p:nvPr/>
        </p:nvSpPr>
        <p:spPr>
          <a:xfrm>
            <a:off x="2723181" y="2878778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6;p24">
            <a:extLst>
              <a:ext uri="{FF2B5EF4-FFF2-40B4-BE49-F238E27FC236}">
                <a16:creationId xmlns:a16="http://schemas.microsoft.com/office/drawing/2014/main" id="{97BA76FB-9997-43AA-9741-A671D228A6C6}"/>
              </a:ext>
            </a:extLst>
          </p:cNvPr>
          <p:cNvSpPr txBox="1"/>
          <p:nvPr/>
        </p:nvSpPr>
        <p:spPr>
          <a:xfrm>
            <a:off x="3310747" y="2622790"/>
            <a:ext cx="4064314" cy="53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hace un return al componente para que se lo pueda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CEDA6-2B2B-44B3-A4A6-EABB26388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572" y="1309007"/>
            <a:ext cx="140220" cy="487722"/>
          </a:xfrm>
          <a:prstGeom prst="rect">
            <a:avLst/>
          </a:prstGeom>
        </p:spPr>
      </p:pic>
      <p:sp>
        <p:nvSpPr>
          <p:cNvPr id="23" name="Google Shape;276;p24">
            <a:extLst>
              <a:ext uri="{FF2B5EF4-FFF2-40B4-BE49-F238E27FC236}">
                <a16:creationId xmlns:a16="http://schemas.microsoft.com/office/drawing/2014/main" id="{C79F141A-D950-4D1F-9640-47798D8589BF}"/>
              </a:ext>
            </a:extLst>
          </p:cNvPr>
          <p:cNvSpPr txBox="1"/>
          <p:nvPr/>
        </p:nvSpPr>
        <p:spPr>
          <a:xfrm>
            <a:off x="5050661" y="3387333"/>
            <a:ext cx="2804837" cy="59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llaman y configuran todos los componentes necesarios para crear la descripción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8890205-EDD4-4D1D-8315-E443FDC4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69" y="2958759"/>
            <a:ext cx="261859" cy="1512513"/>
          </a:xfrm>
          <a:prstGeom prst="rect">
            <a:avLst/>
          </a:prstGeom>
        </p:spPr>
      </p:pic>
      <p:sp>
        <p:nvSpPr>
          <p:cNvPr id="18" name="Google Shape;272;p24">
            <a:extLst>
              <a:ext uri="{FF2B5EF4-FFF2-40B4-BE49-F238E27FC236}">
                <a16:creationId xmlns:a16="http://schemas.microsoft.com/office/drawing/2014/main" id="{59108401-0AEE-4597-9486-B9A350D9EEF9}"/>
              </a:ext>
            </a:extLst>
          </p:cNvPr>
          <p:cNvSpPr/>
          <p:nvPr/>
        </p:nvSpPr>
        <p:spPr>
          <a:xfrm>
            <a:off x="2903973" y="2396194"/>
            <a:ext cx="406773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6;p24">
            <a:extLst>
              <a:ext uri="{FF2B5EF4-FFF2-40B4-BE49-F238E27FC236}">
                <a16:creationId xmlns:a16="http://schemas.microsoft.com/office/drawing/2014/main" id="{6B90967D-26BD-45D7-9464-410ACF8EAF24}"/>
              </a:ext>
            </a:extLst>
          </p:cNvPr>
          <p:cNvSpPr txBox="1"/>
          <p:nvPr/>
        </p:nvSpPr>
        <p:spPr>
          <a:xfrm>
            <a:off x="3291961" y="2271167"/>
            <a:ext cx="1623485" cy="37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los eventos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1122E67-6A1C-4F12-9B33-6FB58D25A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869" y="2216367"/>
            <a:ext cx="140220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B8C06E-F396-4A3E-837D-36830BB9FA44}"/>
              </a:ext>
            </a:extLst>
          </p:cNvPr>
          <p:cNvSpPr/>
          <p:nvPr/>
        </p:nvSpPr>
        <p:spPr>
          <a:xfrm>
            <a:off x="861929" y="971823"/>
            <a:ext cx="343952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51B6C4"/>
                </a:solidFill>
                <a:latin typeface="Consolas" panose="020B0609020204030204" pitchFamily="49" charset="0"/>
              </a:rPr>
              <a:t>styles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container: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paddingBottom: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green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justifyContent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space-between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WelcomeScreen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</a:t>
            </a:r>
            <a:r>
              <a:rPr lang="es-419" dirty="0" err="1"/>
              <a:t>Screans</a:t>
            </a:r>
            <a:r>
              <a:rPr lang="es-419" dirty="0"/>
              <a:t> </a:t>
            </a:r>
            <a:r>
              <a:rPr lang="es-419" dirty="0" err="1"/>
              <a:t>welcomescreen</a:t>
            </a:r>
            <a:r>
              <a:rPr lang="es-419" dirty="0"/>
              <a:t>)</a:t>
            </a:r>
            <a:endParaRPr dirty="0"/>
          </a:p>
        </p:txBody>
      </p:sp>
      <p:sp>
        <p:nvSpPr>
          <p:cNvPr id="275" name="Google Shape;275;p24"/>
          <p:cNvSpPr/>
          <p:nvPr/>
        </p:nvSpPr>
        <p:spPr>
          <a:xfrm>
            <a:off x="3999050" y="1618025"/>
            <a:ext cx="302400" cy="14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279351-0C21-4F5D-B655-24CDC111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7" name="Google Shape;299;p26">
            <a:extLst>
              <a:ext uri="{FF2B5EF4-FFF2-40B4-BE49-F238E27FC236}">
                <a16:creationId xmlns:a16="http://schemas.microsoft.com/office/drawing/2014/main" id="{D91371FA-F478-4782-8C05-2AA056E4620E}"/>
              </a:ext>
            </a:extLst>
          </p:cNvPr>
          <p:cNvSpPr/>
          <p:nvPr/>
        </p:nvSpPr>
        <p:spPr>
          <a:xfrm>
            <a:off x="4360510" y="1004026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;p26">
            <a:extLst>
              <a:ext uri="{FF2B5EF4-FFF2-40B4-BE49-F238E27FC236}">
                <a16:creationId xmlns:a16="http://schemas.microsoft.com/office/drawing/2014/main" id="{C3764AE7-449B-49DD-B680-BBFC73204055}"/>
              </a:ext>
            </a:extLst>
          </p:cNvPr>
          <p:cNvSpPr txBox="1"/>
          <p:nvPr/>
        </p:nvSpPr>
        <p:spPr>
          <a:xfrm>
            <a:off x="5403094" y="7159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 la constante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la colección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stylesheet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301;p26">
            <a:extLst>
              <a:ext uri="{FF2B5EF4-FFF2-40B4-BE49-F238E27FC236}">
                <a16:creationId xmlns:a16="http://schemas.microsoft.com/office/drawing/2014/main" id="{C15D6618-D165-4CC7-8982-F9E8BE76E450}"/>
              </a:ext>
            </a:extLst>
          </p:cNvPr>
          <p:cNvSpPr/>
          <p:nvPr/>
        </p:nvSpPr>
        <p:spPr>
          <a:xfrm>
            <a:off x="5219185" y="2227682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2;p26">
            <a:extLst>
              <a:ext uri="{FF2B5EF4-FFF2-40B4-BE49-F238E27FC236}">
                <a16:creationId xmlns:a16="http://schemas.microsoft.com/office/drawing/2014/main" id="{BD370259-DCBB-4260-A7CD-22119FE633E6}"/>
              </a:ext>
            </a:extLst>
          </p:cNvPr>
          <p:cNvSpPr/>
          <p:nvPr/>
        </p:nvSpPr>
        <p:spPr>
          <a:xfrm>
            <a:off x="4837688" y="1155811"/>
            <a:ext cx="228158" cy="2313949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303;p26">
            <a:extLst>
              <a:ext uri="{FF2B5EF4-FFF2-40B4-BE49-F238E27FC236}">
                <a16:creationId xmlns:a16="http://schemas.microsoft.com/office/drawing/2014/main" id="{1D911A9B-0302-43A8-986B-EB43BC2A87D9}"/>
              </a:ext>
            </a:extLst>
          </p:cNvPr>
          <p:cNvSpPr txBox="1"/>
          <p:nvPr/>
        </p:nvSpPr>
        <p:spPr>
          <a:xfrm>
            <a:off x="6121839" y="19798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constantes para asignar estilos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300;p26">
            <a:extLst>
              <a:ext uri="{FF2B5EF4-FFF2-40B4-BE49-F238E27FC236}">
                <a16:creationId xmlns:a16="http://schemas.microsoft.com/office/drawing/2014/main" id="{DB514C3D-FFD8-4BAC-A08B-51219E49E1A4}"/>
              </a:ext>
            </a:extLst>
          </p:cNvPr>
          <p:cNvSpPr txBox="1"/>
          <p:nvPr/>
        </p:nvSpPr>
        <p:spPr>
          <a:xfrm>
            <a:off x="4168668" y="3589385"/>
            <a:ext cx="3137121" cy="49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exporta para que sea utilizable por  todos los componentes o vistas que lo requieran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299;p26">
            <a:extLst>
              <a:ext uri="{FF2B5EF4-FFF2-40B4-BE49-F238E27FC236}">
                <a16:creationId xmlns:a16="http://schemas.microsoft.com/office/drawing/2014/main" id="{A81549F6-9608-4CC8-A1BE-CE2ED0F92BE9}"/>
              </a:ext>
            </a:extLst>
          </p:cNvPr>
          <p:cNvSpPr/>
          <p:nvPr/>
        </p:nvSpPr>
        <p:spPr>
          <a:xfrm>
            <a:off x="3566938" y="3731734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289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FF00"/>
                </a:solidFill>
              </a:rPr>
              <a:t>Desarrollo </a:t>
            </a:r>
            <a:r>
              <a:rPr lang="es-419" dirty="0" err="1">
                <a:solidFill>
                  <a:srgbClr val="00FF00"/>
                </a:solidFill>
              </a:rPr>
              <a:t>screens</a:t>
            </a:r>
            <a:r>
              <a:rPr lang="es-419" dirty="0">
                <a:solidFill>
                  <a:srgbClr val="00FF00"/>
                </a:solidFill>
              </a:rPr>
              <a:t> </a:t>
            </a:r>
            <a:r>
              <a:rPr lang="es-419" dirty="0" err="1">
                <a:solidFill>
                  <a:srgbClr val="00FF00"/>
                </a:solidFill>
              </a:rPr>
              <a:t>welcomescreen</a:t>
            </a:r>
            <a:r>
              <a:rPr lang="es-419" dirty="0">
                <a:solidFill>
                  <a:srgbClr val="00FF00"/>
                </a:solidFill>
              </a:rPr>
              <a:t> logrado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8F9131-CC94-45E9-92F3-E66BD224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C2D59CE-E3C1-40B4-A9FD-5D71E5EC2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418" y="942991"/>
            <a:ext cx="2347163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53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2"/>
          <p:cNvSpPr txBox="1">
            <a:spLocks noGrp="1"/>
          </p:cNvSpPr>
          <p:nvPr>
            <p:ph type="body" idx="1"/>
          </p:nvPr>
        </p:nvSpPr>
        <p:spPr>
          <a:xfrm>
            <a:off x="188841" y="908924"/>
            <a:ext cx="5558816" cy="384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LoginScreen2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({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900" dirty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errorEmail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errorPassword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b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validateEmailAddress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isvalidEmail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isValidEmail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isvalidEmail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EMAIL_ERROR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isvalidEmail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isvalidPassword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isValidField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isvalidPassword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PASSWORD_ERROR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isvalidPassword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emailData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validateEmailAddress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passwordData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146050" indent="0">
              <a:buNone/>
            </a:pPr>
            <a:b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emailData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passwordData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loginApp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s-ES" sz="90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EMPTY_TITLE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EMPTY_VALUES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22" name="Google Shape;622;p52"/>
          <p:cNvSpPr txBox="1">
            <a:spLocks noGrp="1"/>
          </p:cNvSpPr>
          <p:nvPr>
            <p:ph type="title"/>
          </p:nvPr>
        </p:nvSpPr>
        <p:spPr>
          <a:xfrm>
            <a:off x="1123801" y="16319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(verificación </a:t>
            </a:r>
            <a:r>
              <a:rPr lang="es-419" dirty="0" err="1"/>
              <a:t>Login</a:t>
            </a:r>
            <a:r>
              <a:rPr lang="es-419" dirty="0"/>
              <a:t> funciones)</a:t>
            </a:r>
            <a:endParaRPr dirty="0"/>
          </a:p>
        </p:txBody>
      </p:sp>
      <p:sp>
        <p:nvSpPr>
          <p:cNvPr id="626" name="Google Shape;626;p52"/>
          <p:cNvSpPr/>
          <p:nvPr/>
        </p:nvSpPr>
        <p:spPr>
          <a:xfrm>
            <a:off x="6177250" y="1640750"/>
            <a:ext cx="66000" cy="57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544F3DA-4B4E-42AB-B0DF-0DA395A9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10" y="4302179"/>
            <a:ext cx="1493649" cy="841321"/>
          </a:xfrm>
          <a:prstGeom prst="rect">
            <a:avLst/>
          </a:prstGeom>
        </p:spPr>
      </p:pic>
      <p:sp>
        <p:nvSpPr>
          <p:cNvPr id="13" name="Google Shape;301;p26">
            <a:extLst>
              <a:ext uri="{FF2B5EF4-FFF2-40B4-BE49-F238E27FC236}">
                <a16:creationId xmlns:a16="http://schemas.microsoft.com/office/drawing/2014/main" id="{94B49A5A-C6F4-46F5-990A-CC0D9E36A584}"/>
              </a:ext>
            </a:extLst>
          </p:cNvPr>
          <p:cNvSpPr/>
          <p:nvPr/>
        </p:nvSpPr>
        <p:spPr>
          <a:xfrm>
            <a:off x="5977941" y="2767718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2;p26">
            <a:extLst>
              <a:ext uri="{FF2B5EF4-FFF2-40B4-BE49-F238E27FC236}">
                <a16:creationId xmlns:a16="http://schemas.microsoft.com/office/drawing/2014/main" id="{73D87A70-21C1-47F3-9DAA-0466D40581EF}"/>
              </a:ext>
            </a:extLst>
          </p:cNvPr>
          <p:cNvSpPr/>
          <p:nvPr/>
        </p:nvSpPr>
        <p:spPr>
          <a:xfrm>
            <a:off x="5452751" y="1077298"/>
            <a:ext cx="352831" cy="356504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303;p26">
            <a:extLst>
              <a:ext uri="{FF2B5EF4-FFF2-40B4-BE49-F238E27FC236}">
                <a16:creationId xmlns:a16="http://schemas.microsoft.com/office/drawing/2014/main" id="{1310F4D2-2662-4670-914A-82CB47DFC72B}"/>
              </a:ext>
            </a:extLst>
          </p:cNvPr>
          <p:cNvSpPr txBox="1"/>
          <p:nvPr/>
        </p:nvSpPr>
        <p:spPr>
          <a:xfrm>
            <a:off x="6648741" y="2617573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Funciones 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303;p26">
            <a:extLst>
              <a:ext uri="{FF2B5EF4-FFF2-40B4-BE49-F238E27FC236}">
                <a16:creationId xmlns:a16="http://schemas.microsoft.com/office/drawing/2014/main" id="{A6B4AD41-C3AB-482F-AC44-32C497BA7DAF}"/>
              </a:ext>
            </a:extLst>
          </p:cNvPr>
          <p:cNvSpPr txBox="1"/>
          <p:nvPr/>
        </p:nvSpPr>
        <p:spPr>
          <a:xfrm>
            <a:off x="4445216" y="1096276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Declarar las variables 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301;p26">
            <a:extLst>
              <a:ext uri="{FF2B5EF4-FFF2-40B4-BE49-F238E27FC236}">
                <a16:creationId xmlns:a16="http://schemas.microsoft.com/office/drawing/2014/main" id="{AAFFC661-DF58-4CDF-9CD8-E1D1C0809B76}"/>
              </a:ext>
            </a:extLst>
          </p:cNvPr>
          <p:cNvSpPr/>
          <p:nvPr/>
        </p:nvSpPr>
        <p:spPr>
          <a:xfrm>
            <a:off x="3716491" y="1208026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3;p26">
            <a:extLst>
              <a:ext uri="{FF2B5EF4-FFF2-40B4-BE49-F238E27FC236}">
                <a16:creationId xmlns:a16="http://schemas.microsoft.com/office/drawing/2014/main" id="{518D3F57-CF0D-4498-8204-F643ADBD4D84}"/>
              </a:ext>
            </a:extLst>
          </p:cNvPr>
          <p:cNvSpPr txBox="1"/>
          <p:nvPr/>
        </p:nvSpPr>
        <p:spPr>
          <a:xfrm>
            <a:off x="6476382" y="19798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Validar email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301;p26">
            <a:extLst>
              <a:ext uri="{FF2B5EF4-FFF2-40B4-BE49-F238E27FC236}">
                <a16:creationId xmlns:a16="http://schemas.microsoft.com/office/drawing/2014/main" id="{523CF33C-EB8E-4C5C-9EE6-AF10FFB97455}"/>
              </a:ext>
            </a:extLst>
          </p:cNvPr>
          <p:cNvSpPr/>
          <p:nvPr/>
        </p:nvSpPr>
        <p:spPr>
          <a:xfrm>
            <a:off x="5747657" y="2091600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3;p26">
            <a:extLst>
              <a:ext uri="{FF2B5EF4-FFF2-40B4-BE49-F238E27FC236}">
                <a16:creationId xmlns:a16="http://schemas.microsoft.com/office/drawing/2014/main" id="{EE5ACCEB-8DD6-4DAF-BC22-68604DD0B6F7}"/>
              </a:ext>
            </a:extLst>
          </p:cNvPr>
          <p:cNvSpPr txBox="1"/>
          <p:nvPr/>
        </p:nvSpPr>
        <p:spPr>
          <a:xfrm>
            <a:off x="6476382" y="2232650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Validar contraseña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Google Shape;301;p26">
            <a:extLst>
              <a:ext uri="{FF2B5EF4-FFF2-40B4-BE49-F238E27FC236}">
                <a16:creationId xmlns:a16="http://schemas.microsoft.com/office/drawing/2014/main" id="{190CFBBD-EA5D-4447-9F66-0C610EA35C86}"/>
              </a:ext>
            </a:extLst>
          </p:cNvPr>
          <p:cNvSpPr/>
          <p:nvPr/>
        </p:nvSpPr>
        <p:spPr>
          <a:xfrm>
            <a:off x="5747657" y="2344400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1297500" y="1743675"/>
            <a:ext cx="6610200" cy="2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dirty="0">
                <a:solidFill>
                  <a:srgbClr val="FFFFFF"/>
                </a:solidFill>
              </a:rPr>
              <a:t>La presentación actual, mostrará el proyecto propuesto para el hito 3 de la materia de programación de dispositivos móviles, con parte de la explicación para comprender el funcionamiento del mismo.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26A627-971A-47F7-9B07-ACE48ABC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2"/>
          <p:cNvSpPr txBox="1">
            <a:spLocks noGrp="1"/>
          </p:cNvSpPr>
          <p:nvPr>
            <p:ph type="body" idx="1"/>
          </p:nvPr>
        </p:nvSpPr>
        <p:spPr>
          <a:xfrm>
            <a:off x="188841" y="908924"/>
            <a:ext cx="5558816" cy="384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s-ES" sz="9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loginApp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FirebasePlugin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signInWithEmailAndPassword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FirebasePlugin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createUserWithEmailAndPassword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})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.</a:t>
            </a:r>
            <a:r>
              <a:rPr lang="es-ES" sz="9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});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s-ES" sz="9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sz="9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'Firebase Error'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s-ES" sz="9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146050" indent="0">
              <a:buNone/>
            </a:pPr>
            <a:r>
              <a:rPr lang="es-ES" sz="9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22" name="Google Shape;622;p52"/>
          <p:cNvSpPr txBox="1">
            <a:spLocks noGrp="1"/>
          </p:cNvSpPr>
          <p:nvPr>
            <p:ph type="title"/>
          </p:nvPr>
        </p:nvSpPr>
        <p:spPr>
          <a:xfrm>
            <a:off x="1123801" y="16319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(verificación </a:t>
            </a:r>
            <a:r>
              <a:rPr lang="es-419" dirty="0" err="1"/>
              <a:t>Login</a:t>
            </a:r>
            <a:r>
              <a:rPr lang="es-419" dirty="0"/>
              <a:t> funciones)</a:t>
            </a:r>
            <a:endParaRPr dirty="0"/>
          </a:p>
        </p:txBody>
      </p:sp>
      <p:sp>
        <p:nvSpPr>
          <p:cNvPr id="626" name="Google Shape;626;p52"/>
          <p:cNvSpPr/>
          <p:nvPr/>
        </p:nvSpPr>
        <p:spPr>
          <a:xfrm>
            <a:off x="6177250" y="1640750"/>
            <a:ext cx="66000" cy="57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544F3DA-4B4E-42AB-B0DF-0DA395A9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10" y="4302179"/>
            <a:ext cx="1493649" cy="841321"/>
          </a:xfrm>
          <a:prstGeom prst="rect">
            <a:avLst/>
          </a:prstGeom>
        </p:spPr>
      </p:pic>
      <p:sp>
        <p:nvSpPr>
          <p:cNvPr id="13" name="Google Shape;301;p26">
            <a:extLst>
              <a:ext uri="{FF2B5EF4-FFF2-40B4-BE49-F238E27FC236}">
                <a16:creationId xmlns:a16="http://schemas.microsoft.com/office/drawing/2014/main" id="{94B49A5A-C6F4-46F5-990A-CC0D9E36A584}"/>
              </a:ext>
            </a:extLst>
          </p:cNvPr>
          <p:cNvSpPr/>
          <p:nvPr/>
        </p:nvSpPr>
        <p:spPr>
          <a:xfrm>
            <a:off x="5163037" y="2634222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2;p26">
            <a:extLst>
              <a:ext uri="{FF2B5EF4-FFF2-40B4-BE49-F238E27FC236}">
                <a16:creationId xmlns:a16="http://schemas.microsoft.com/office/drawing/2014/main" id="{73D87A70-21C1-47F3-9DAA-0466D40581EF}"/>
              </a:ext>
            </a:extLst>
          </p:cNvPr>
          <p:cNvSpPr/>
          <p:nvPr/>
        </p:nvSpPr>
        <p:spPr>
          <a:xfrm>
            <a:off x="4572000" y="994786"/>
            <a:ext cx="444491" cy="3489493"/>
          </a:xfrm>
          <a:prstGeom prst="rightBrace">
            <a:avLst>
              <a:gd name="adj1" fmla="val 50000"/>
              <a:gd name="adj2" fmla="val 4973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303;p26">
            <a:extLst>
              <a:ext uri="{FF2B5EF4-FFF2-40B4-BE49-F238E27FC236}">
                <a16:creationId xmlns:a16="http://schemas.microsoft.com/office/drawing/2014/main" id="{1310F4D2-2662-4670-914A-82CB47DFC72B}"/>
              </a:ext>
            </a:extLst>
          </p:cNvPr>
          <p:cNvSpPr txBox="1"/>
          <p:nvPr/>
        </p:nvSpPr>
        <p:spPr>
          <a:xfrm>
            <a:off x="5840434" y="2492199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Funcion</a:t>
            </a: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303;p26">
            <a:extLst>
              <a:ext uri="{FF2B5EF4-FFF2-40B4-BE49-F238E27FC236}">
                <a16:creationId xmlns:a16="http://schemas.microsoft.com/office/drawing/2014/main" id="{518D3F57-CF0D-4498-8204-F643ADBD4D84}"/>
              </a:ext>
            </a:extLst>
          </p:cNvPr>
          <p:cNvSpPr txBox="1"/>
          <p:nvPr/>
        </p:nvSpPr>
        <p:spPr>
          <a:xfrm>
            <a:off x="5432726" y="2335058"/>
            <a:ext cx="3660446" cy="40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Crear usuario con email y </a:t>
            </a:r>
            <a:r>
              <a:rPr lang="es-419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password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301;p26">
            <a:extLst>
              <a:ext uri="{FF2B5EF4-FFF2-40B4-BE49-F238E27FC236}">
                <a16:creationId xmlns:a16="http://schemas.microsoft.com/office/drawing/2014/main" id="{523CF33C-EB8E-4C5C-9EE6-AF10FFB97455}"/>
              </a:ext>
            </a:extLst>
          </p:cNvPr>
          <p:cNvSpPr/>
          <p:nvPr/>
        </p:nvSpPr>
        <p:spPr>
          <a:xfrm>
            <a:off x="4193510" y="1579459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3;p26">
            <a:extLst>
              <a:ext uri="{FF2B5EF4-FFF2-40B4-BE49-F238E27FC236}">
                <a16:creationId xmlns:a16="http://schemas.microsoft.com/office/drawing/2014/main" id="{EE5ACCEB-8DD6-4DAF-BC22-68604DD0B6F7}"/>
              </a:ext>
            </a:extLst>
          </p:cNvPr>
          <p:cNvSpPr txBox="1"/>
          <p:nvPr/>
        </p:nvSpPr>
        <p:spPr>
          <a:xfrm>
            <a:off x="4974458" y="1467709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Ingresar con email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Google Shape;301;p26">
            <a:extLst>
              <a:ext uri="{FF2B5EF4-FFF2-40B4-BE49-F238E27FC236}">
                <a16:creationId xmlns:a16="http://schemas.microsoft.com/office/drawing/2014/main" id="{190CFBBD-EA5D-4447-9F66-0C610EA35C86}"/>
              </a:ext>
            </a:extLst>
          </p:cNvPr>
          <p:cNvSpPr/>
          <p:nvPr/>
        </p:nvSpPr>
        <p:spPr>
          <a:xfrm>
            <a:off x="4761926" y="2469671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1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FF00"/>
                </a:solidFill>
              </a:rPr>
              <a:t>Desarrollo (</a:t>
            </a:r>
            <a:r>
              <a:rPr lang="es-419" dirty="0" err="1">
                <a:solidFill>
                  <a:srgbClr val="00FF00"/>
                </a:solidFill>
              </a:rPr>
              <a:t>login</a:t>
            </a:r>
            <a:r>
              <a:rPr lang="es-419" dirty="0">
                <a:solidFill>
                  <a:srgbClr val="00FF00"/>
                </a:solidFill>
              </a:rPr>
              <a:t> Firebase logrado)</a:t>
            </a:r>
            <a:endParaRPr dirty="0"/>
          </a:p>
        </p:txBody>
      </p:sp>
      <p:sp>
        <p:nvSpPr>
          <p:cNvPr id="637" name="Google Shape;637;p53"/>
          <p:cNvSpPr txBox="1"/>
          <p:nvPr/>
        </p:nvSpPr>
        <p:spPr>
          <a:xfrm>
            <a:off x="148650" y="1420375"/>
            <a:ext cx="31836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Datos ingresados 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Email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	rakiterrazas@gmail.com</a:t>
            </a:r>
            <a:endParaRPr lang="es-ES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Contraseña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-ES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vcvvxvxvx</a:t>
            </a:r>
            <a:endParaRPr lang="es-ES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guardado en </a:t>
            </a:r>
            <a:r>
              <a:rPr lang="es-ES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firebase</a:t>
            </a:r>
            <a:endParaRPr lang="es-ES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D7C7A9-22D2-46AA-B6CB-095AEBEC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701" y="4302179"/>
            <a:ext cx="1493649" cy="841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6B017F-1C18-4BFA-9A59-691BD12263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1024"/>
          <a:stretch/>
        </p:blipFill>
        <p:spPr>
          <a:xfrm>
            <a:off x="3241826" y="937175"/>
            <a:ext cx="5753524" cy="32691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CEB07BA-7771-4D7D-AEF5-00A30C28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9" y="200968"/>
            <a:ext cx="6310158" cy="44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5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del Problema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84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>
                <a:effectLst/>
              </a:rPr>
              <a:t>El objetivo es realizar una integración entre las tecnologías </a:t>
            </a:r>
            <a:r>
              <a:rPr lang="es-ES" sz="1800" dirty="0" err="1">
                <a:effectLst/>
              </a:rPr>
              <a:t>React</a:t>
            </a:r>
            <a:r>
              <a:rPr lang="es-ES" sz="1800" dirty="0">
                <a:effectLst/>
              </a:rPr>
              <a:t> </a:t>
            </a:r>
            <a:r>
              <a:rPr lang="es-ES" sz="1800" dirty="0" err="1">
                <a:effectLst/>
              </a:rPr>
              <a:t>Native</a:t>
            </a:r>
            <a:r>
              <a:rPr lang="es-ES" sz="1800" dirty="0">
                <a:effectLst/>
              </a:rPr>
              <a:t> y Firebase para poder gestionar autenticación de usuarios y gestión de bases de datos en tiempo real. Adicionalmente la </a:t>
            </a:r>
            <a:r>
              <a:rPr lang="es-ES" sz="1800" dirty="0" err="1">
                <a:effectLst/>
              </a:rPr>
              <a:t>aplicacion</a:t>
            </a:r>
            <a:r>
              <a:rPr lang="es-ES" sz="1800" dirty="0">
                <a:effectLst/>
              </a:rPr>
              <a:t> </a:t>
            </a:r>
            <a:r>
              <a:rPr lang="es-ES" sz="1800" dirty="0" err="1">
                <a:effectLst/>
              </a:rPr>
              <a:t>movil</a:t>
            </a:r>
            <a:r>
              <a:rPr lang="es-ES" sz="1800" dirty="0">
                <a:effectLst/>
              </a:rPr>
              <a:t> multiplataforma </a:t>
            </a:r>
            <a:r>
              <a:rPr lang="es-ES" sz="1800" dirty="0" err="1">
                <a:effectLst/>
              </a:rPr>
              <a:t>debera</a:t>
            </a:r>
            <a:r>
              <a:rPr lang="es-ES" sz="1800" dirty="0">
                <a:effectLst/>
              </a:rPr>
              <a:t> de tener un </a:t>
            </a:r>
            <a:r>
              <a:rPr lang="es-ES" sz="1800" dirty="0" err="1">
                <a:effectLst/>
              </a:rPr>
              <a:t>Onboarding</a:t>
            </a:r>
            <a:r>
              <a:rPr lang="es-ES" sz="1800" dirty="0">
                <a:effectLst/>
              </a:rPr>
              <a:t> antes de llegar a la pagina de LOGIN.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8434EC-797C-47AF-B3AB-45DB233F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290217"/>
            <a:ext cx="1493649" cy="8413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del Problema (Explicación técnica)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8583B1-DB57-445C-B76B-3B44AE9A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29089"/>
            <a:ext cx="1493649" cy="8413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C704C1-EF85-40D3-8D2D-E1874C88E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36" y="1093989"/>
            <a:ext cx="1895585" cy="375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del Problema (Explicación técnica)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278F61-8D96-476F-A732-E118CE7D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0850"/>
            <a:ext cx="1493649" cy="8413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99B29D-8FE1-4E73-865C-DF2E134FB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82" y="1489486"/>
            <a:ext cx="7038900" cy="28113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Defensa Hito 3 - Caso de uso: Onboarding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297499" y="1390978"/>
            <a:ext cx="7038900" cy="3234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s-419"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Crear el componente Button. </a:t>
            </a:r>
            <a:endParaRPr sz="18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 indent="-342900"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s-419"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Crear el componente Description. </a:t>
            </a:r>
            <a:endParaRPr sz="18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 indent="-342900"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s-419"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Crear el componente ButtonsFooter.</a:t>
            </a:r>
            <a:endParaRPr sz="18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 indent="-342900"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s-419"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Crear el componente OnboardingFactory.</a:t>
            </a:r>
          </a:p>
          <a:p>
            <a:pPr lvl="0" indent="-342900"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s-ES"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Crear los SCREENS para el navigator y verificar el login a FIREBASE.</a:t>
            </a:r>
            <a:endParaRPr sz="18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857250" lvl="1" indent="-285750"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s-419" sz="165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Crear</a:t>
            </a:r>
            <a:r>
              <a:rPr lang="es-419" sz="165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la vista AboutScreen.</a:t>
            </a:r>
          </a:p>
          <a:p>
            <a:pPr marL="857250" lvl="1" indent="-285750"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s-419" sz="165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Crear</a:t>
            </a:r>
            <a:r>
              <a:rPr lang="es-419" sz="165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la vista TaskScreen.</a:t>
            </a:r>
            <a:endParaRPr lang="es-419" sz="165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857250" lvl="1" indent="-285750"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s-419" sz="165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Crear</a:t>
            </a:r>
            <a:r>
              <a:rPr lang="es-419" sz="165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la vista WelcomeScreen.</a:t>
            </a:r>
            <a:endParaRPr lang="es-419" sz="165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857250" lvl="1" indent="-285750"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s-ES" sz="165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Verificar el login Firebase.</a:t>
            </a:r>
            <a:endParaRPr sz="165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50" b="1" dirty="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6D0A97-B1EF-400D-B2C4-A1E5EF70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B8C06E-F396-4A3E-837D-36830BB9FA44}"/>
              </a:ext>
            </a:extLst>
          </p:cNvPr>
          <p:cNvSpPr/>
          <p:nvPr/>
        </p:nvSpPr>
        <p:spPr>
          <a:xfrm>
            <a:off x="824888" y="1314993"/>
            <a:ext cx="4572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TouchableOpacity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StyleSheet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View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ActivityIndicator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'react-native'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'../../Config/Colors'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({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titleButton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}) 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loader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() 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ActivityIndicator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animating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() 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TouchableOpacity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51B6C4"/>
                </a:solidFill>
                <a:latin typeface="Consolas" panose="020B0609020204030204" pitchFamily="49" charset="0"/>
              </a:rPr>
              <a:t>styles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titleButton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TouchableOpacity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  <a:b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51B6C4"/>
                </a:solidFill>
                <a:latin typeface="Consolas" panose="020B0609020204030204" pitchFamily="49" charset="0"/>
              </a:rPr>
              <a:t>styles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loader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s-E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(Button)</a:t>
            </a:r>
            <a:endParaRPr dirty="0"/>
          </a:p>
        </p:txBody>
      </p:sp>
      <p:sp>
        <p:nvSpPr>
          <p:cNvPr id="271" name="Google Shape;271;p24"/>
          <p:cNvSpPr txBox="1">
            <a:spLocks noGrp="1"/>
          </p:cNvSpPr>
          <p:nvPr>
            <p:ph type="body" idx="1"/>
          </p:nvPr>
        </p:nvSpPr>
        <p:spPr>
          <a:xfrm>
            <a:off x="766482" y="1567550"/>
            <a:ext cx="4337418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72" name="Google Shape;272;p24"/>
          <p:cNvSpPr/>
          <p:nvPr/>
        </p:nvSpPr>
        <p:spPr>
          <a:xfrm rot="20421505">
            <a:off x="4590949" y="2341862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5242379" y="1451237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importan los componentes necesarios de react-native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4362703" y="1725648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3999050" y="1618025"/>
            <a:ext cx="302400" cy="14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5274554" y="1974781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importa los colores para el button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279351-0C21-4F5D-B655-24CDC111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1" name="Google Shape;272;p24">
            <a:extLst>
              <a:ext uri="{FF2B5EF4-FFF2-40B4-BE49-F238E27FC236}">
                <a16:creationId xmlns:a16="http://schemas.microsoft.com/office/drawing/2014/main" id="{159D73F8-4512-4F6E-B3E9-5C648F657FD1}"/>
              </a:ext>
            </a:extLst>
          </p:cNvPr>
          <p:cNvSpPr/>
          <p:nvPr/>
        </p:nvSpPr>
        <p:spPr>
          <a:xfrm>
            <a:off x="4864179" y="2712746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6;p24">
            <a:extLst>
              <a:ext uri="{FF2B5EF4-FFF2-40B4-BE49-F238E27FC236}">
                <a16:creationId xmlns:a16="http://schemas.microsoft.com/office/drawing/2014/main" id="{C8E922FC-DEEF-4A78-95B3-03ECAA8AE0E2}"/>
              </a:ext>
            </a:extLst>
          </p:cNvPr>
          <p:cNvSpPr txBox="1"/>
          <p:nvPr/>
        </p:nvSpPr>
        <p:spPr>
          <a:xfrm>
            <a:off x="5514275" y="2532347"/>
            <a:ext cx="3202166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declara el constructor junto con las propiedades 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272;p24">
            <a:extLst>
              <a:ext uri="{FF2B5EF4-FFF2-40B4-BE49-F238E27FC236}">
                <a16:creationId xmlns:a16="http://schemas.microsoft.com/office/drawing/2014/main" id="{28710540-277A-45B7-8D66-18B393E4DE70}"/>
              </a:ext>
            </a:extLst>
          </p:cNvPr>
          <p:cNvSpPr/>
          <p:nvPr/>
        </p:nvSpPr>
        <p:spPr>
          <a:xfrm>
            <a:off x="4851928" y="3457231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6;p24">
            <a:extLst>
              <a:ext uri="{FF2B5EF4-FFF2-40B4-BE49-F238E27FC236}">
                <a16:creationId xmlns:a16="http://schemas.microsoft.com/office/drawing/2014/main" id="{A2052D98-303A-4733-B0B5-1C1E5BA2586D}"/>
              </a:ext>
            </a:extLst>
          </p:cNvPr>
          <p:cNvSpPr txBox="1"/>
          <p:nvPr/>
        </p:nvSpPr>
        <p:spPr>
          <a:xfrm>
            <a:off x="5572681" y="3317507"/>
            <a:ext cx="2804837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 que se pueda notar la animación al hacer click, se configura el button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272;p24">
            <a:extLst>
              <a:ext uri="{FF2B5EF4-FFF2-40B4-BE49-F238E27FC236}">
                <a16:creationId xmlns:a16="http://schemas.microsoft.com/office/drawing/2014/main" id="{04908412-0FC4-41A7-9AD5-171B2EAECF07}"/>
              </a:ext>
            </a:extLst>
          </p:cNvPr>
          <p:cNvSpPr/>
          <p:nvPr/>
        </p:nvSpPr>
        <p:spPr>
          <a:xfrm rot="19580384">
            <a:off x="5346821" y="4238752"/>
            <a:ext cx="587566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6;p24">
            <a:extLst>
              <a:ext uri="{FF2B5EF4-FFF2-40B4-BE49-F238E27FC236}">
                <a16:creationId xmlns:a16="http://schemas.microsoft.com/office/drawing/2014/main" id="{85EF801A-3BD6-4A4C-A9AF-F8177D48D94D}"/>
              </a:ext>
            </a:extLst>
          </p:cNvPr>
          <p:cNvSpPr txBox="1"/>
          <p:nvPr/>
        </p:nvSpPr>
        <p:spPr>
          <a:xfrm>
            <a:off x="5929604" y="3835651"/>
            <a:ext cx="2030506" cy="7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hace un return al componente para que se lo pueda exportar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B8C06E-F396-4A3E-837D-36830BB9FA44}"/>
              </a:ext>
            </a:extLst>
          </p:cNvPr>
          <p:cNvSpPr/>
          <p:nvPr/>
        </p:nvSpPr>
        <p:spPr>
          <a:xfrm>
            <a:off x="861929" y="971823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51B6C4"/>
                </a:solidFill>
                <a:latin typeface="Consolas" panose="020B0609020204030204" pitchFamily="49" charset="0"/>
              </a:rPr>
              <a:t>styles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display: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borderRadius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justifyContent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alignItems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shadowColor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shadowOpacity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shadowOffset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shadowRadius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borderColor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borderWidth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Desarrollo (Button)</a:t>
            </a:r>
            <a:endParaRPr dirty="0"/>
          </a:p>
        </p:txBody>
      </p:sp>
      <p:sp>
        <p:nvSpPr>
          <p:cNvPr id="271" name="Google Shape;271;p24"/>
          <p:cNvSpPr txBox="1">
            <a:spLocks noGrp="1"/>
          </p:cNvSpPr>
          <p:nvPr>
            <p:ph type="body" idx="1"/>
          </p:nvPr>
        </p:nvSpPr>
        <p:spPr>
          <a:xfrm>
            <a:off x="766482" y="1567550"/>
            <a:ext cx="4337418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75" name="Google Shape;275;p24"/>
          <p:cNvSpPr/>
          <p:nvPr/>
        </p:nvSpPr>
        <p:spPr>
          <a:xfrm>
            <a:off x="3999050" y="1618025"/>
            <a:ext cx="302400" cy="14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279351-0C21-4F5D-B655-24CDC111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75" y="4302179"/>
            <a:ext cx="1493649" cy="841321"/>
          </a:xfrm>
          <a:prstGeom prst="rect">
            <a:avLst/>
          </a:prstGeom>
        </p:spPr>
      </p:pic>
      <p:sp>
        <p:nvSpPr>
          <p:cNvPr id="17" name="Google Shape;299;p26">
            <a:extLst>
              <a:ext uri="{FF2B5EF4-FFF2-40B4-BE49-F238E27FC236}">
                <a16:creationId xmlns:a16="http://schemas.microsoft.com/office/drawing/2014/main" id="{D91371FA-F478-4782-8C05-2AA056E4620E}"/>
              </a:ext>
            </a:extLst>
          </p:cNvPr>
          <p:cNvSpPr/>
          <p:nvPr/>
        </p:nvSpPr>
        <p:spPr>
          <a:xfrm>
            <a:off x="3596114" y="1052689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;p26">
            <a:extLst>
              <a:ext uri="{FF2B5EF4-FFF2-40B4-BE49-F238E27FC236}">
                <a16:creationId xmlns:a16="http://schemas.microsoft.com/office/drawing/2014/main" id="{C3764AE7-449B-49DD-B680-BBFC73204055}"/>
              </a:ext>
            </a:extLst>
          </p:cNvPr>
          <p:cNvSpPr txBox="1"/>
          <p:nvPr/>
        </p:nvSpPr>
        <p:spPr>
          <a:xfrm>
            <a:off x="4638698" y="764613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 la constante </a:t>
            </a:r>
            <a:r>
              <a:rPr lang="es-419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la colección </a:t>
            </a:r>
            <a:r>
              <a:rPr lang="es-419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stylesheet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301;p26">
            <a:extLst>
              <a:ext uri="{FF2B5EF4-FFF2-40B4-BE49-F238E27FC236}">
                <a16:creationId xmlns:a16="http://schemas.microsoft.com/office/drawing/2014/main" id="{C15D6618-D165-4CC7-8982-F9E8BE76E450}"/>
              </a:ext>
            </a:extLst>
          </p:cNvPr>
          <p:cNvSpPr/>
          <p:nvPr/>
        </p:nvSpPr>
        <p:spPr>
          <a:xfrm>
            <a:off x="4624625" y="2723825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2;p26">
            <a:extLst>
              <a:ext uri="{FF2B5EF4-FFF2-40B4-BE49-F238E27FC236}">
                <a16:creationId xmlns:a16="http://schemas.microsoft.com/office/drawing/2014/main" id="{BD370259-DCBB-4260-A7CD-22119FE633E6}"/>
              </a:ext>
            </a:extLst>
          </p:cNvPr>
          <p:cNvSpPr/>
          <p:nvPr/>
        </p:nvSpPr>
        <p:spPr>
          <a:xfrm>
            <a:off x="3999050" y="1204475"/>
            <a:ext cx="302400" cy="3222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303;p26">
            <a:extLst>
              <a:ext uri="{FF2B5EF4-FFF2-40B4-BE49-F238E27FC236}">
                <a16:creationId xmlns:a16="http://schemas.microsoft.com/office/drawing/2014/main" id="{1D911A9B-0302-43A8-986B-EB43BC2A87D9}"/>
              </a:ext>
            </a:extLst>
          </p:cNvPr>
          <p:cNvSpPr txBox="1"/>
          <p:nvPr/>
        </p:nvSpPr>
        <p:spPr>
          <a:xfrm>
            <a:off x="5529376" y="2439877"/>
            <a:ext cx="236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crean constantes para asignar estilos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300;p26">
            <a:extLst>
              <a:ext uri="{FF2B5EF4-FFF2-40B4-BE49-F238E27FC236}">
                <a16:creationId xmlns:a16="http://schemas.microsoft.com/office/drawing/2014/main" id="{7C803AB9-FCF7-4548-9BF1-2CD974B676EC}"/>
              </a:ext>
            </a:extLst>
          </p:cNvPr>
          <p:cNvSpPr txBox="1"/>
          <p:nvPr/>
        </p:nvSpPr>
        <p:spPr>
          <a:xfrm>
            <a:off x="4509249" y="4233156"/>
            <a:ext cx="3080326" cy="84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exporta para que sea utilizable por  todos los componentes o vistas que lo requieran</a:t>
            </a:r>
            <a:endParaRPr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301;p26">
            <a:extLst>
              <a:ext uri="{FF2B5EF4-FFF2-40B4-BE49-F238E27FC236}">
                <a16:creationId xmlns:a16="http://schemas.microsoft.com/office/drawing/2014/main" id="{BC2CC215-0160-4A91-A5B1-95C30A44CDB0}"/>
              </a:ext>
            </a:extLst>
          </p:cNvPr>
          <p:cNvSpPr/>
          <p:nvPr/>
        </p:nvSpPr>
        <p:spPr>
          <a:xfrm>
            <a:off x="3286053" y="4646350"/>
            <a:ext cx="670800" cy="1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71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323</TotalTime>
  <Words>4568</Words>
  <Application>Microsoft Office PowerPoint</Application>
  <PresentationFormat>Presentación en pantalla (16:9)</PresentationFormat>
  <Paragraphs>487</Paragraphs>
  <Slides>32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Century Gothic</vt:lpstr>
      <vt:lpstr>Verdana</vt:lpstr>
      <vt:lpstr>Consolas</vt:lpstr>
      <vt:lpstr>Comfortaa</vt:lpstr>
      <vt:lpstr>Lato</vt:lpstr>
      <vt:lpstr>Arial</vt:lpstr>
      <vt:lpstr>Courier New</vt:lpstr>
      <vt:lpstr>5x5 Pixel</vt:lpstr>
      <vt:lpstr>Malla</vt:lpstr>
      <vt:lpstr>Procesual Hito 3</vt:lpstr>
      <vt:lpstr>Contenidos</vt:lpstr>
      <vt:lpstr>Resumen</vt:lpstr>
      <vt:lpstr>Análisis del Problema</vt:lpstr>
      <vt:lpstr>Análisis del Problema (Explicación técnica)</vt:lpstr>
      <vt:lpstr>Análisis del Problema (Explicación técnica)</vt:lpstr>
      <vt:lpstr>Defensa Hito 3 - Caso de uso: Onboarding</vt:lpstr>
      <vt:lpstr>Desarrollo (Button)</vt:lpstr>
      <vt:lpstr>Desarrollo (Button)</vt:lpstr>
      <vt:lpstr>Desarrollo de Button Logrado</vt:lpstr>
      <vt:lpstr>Desarrollo (Description)</vt:lpstr>
      <vt:lpstr>Desarrollo (Description)</vt:lpstr>
      <vt:lpstr>Componente description logrado</vt:lpstr>
      <vt:lpstr>Desarrollo (Buttonsfooter)</vt:lpstr>
      <vt:lpstr>Desarrollo (Button)</vt:lpstr>
      <vt:lpstr>Componente Buttonsfooter logrado</vt:lpstr>
      <vt:lpstr>Desarrollo (oNBOARDINGFACTORY)</vt:lpstr>
      <vt:lpstr>Desarrollo (Onboardingfactory)</vt:lpstr>
      <vt:lpstr>Desarrollo Onboardingfactory logrado</vt:lpstr>
      <vt:lpstr>Desarrollo (Screens aboutscreen)</vt:lpstr>
      <vt:lpstr>Desarrollo (Screens Aboutscreen)</vt:lpstr>
      <vt:lpstr>Desarrollo Screens Aboutscreen logrado</vt:lpstr>
      <vt:lpstr>Desarrollo (Screens TaskScreen)</vt:lpstr>
      <vt:lpstr>Desarrollo (Screans Taskscreen)</vt:lpstr>
      <vt:lpstr>Desarrollo Screens taskscreen logrado</vt:lpstr>
      <vt:lpstr>Desarrollo (Screens welcomescreen)</vt:lpstr>
      <vt:lpstr>Desarrollo (Screans welcomescreen)</vt:lpstr>
      <vt:lpstr>Desarrollo screens welcomescreen logrado</vt:lpstr>
      <vt:lpstr>Desarrollo (verificación Login funciones)</vt:lpstr>
      <vt:lpstr>Desarrollo (verificación Login funciones)</vt:lpstr>
      <vt:lpstr>Desarrollo (login Firebase logrado)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3</dc:title>
  <cp:lastModifiedBy>Raquel Terrazas</cp:lastModifiedBy>
  <cp:revision>21</cp:revision>
  <dcterms:modified xsi:type="dcterms:W3CDTF">2020-05-15T23:20:56Z</dcterms:modified>
</cp:coreProperties>
</file>