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4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embeddedFontLst>
    <p:embeddedFont>
      <p:font typeface="5x5 Pixel" panose="00000400000000000000" pitchFamily="2" charset="0"/>
      <p:regular r:id="rId8"/>
    </p:embeddedFont>
    <p:embeddedFont>
      <p:font typeface="Century Gothic" panose="020B0502020202020204" pitchFamily="34" charset="0"/>
      <p:regular r:id="rId9"/>
      <p:bold r:id="rId10"/>
      <p:italic r:id="rId11"/>
      <p:boldItalic r:id="rId12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72" y="6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f87997393_0_7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f87997393_0_7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f87997393_0_7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f87997393_0_7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f87997393_0_8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f87997393_0_8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733eba7a2a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733eba7a2a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733eba7a2a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733eba7a2a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457201"/>
            <a:ext cx="6507167" cy="2400300"/>
          </a:xfrm>
        </p:spPr>
        <p:txBody>
          <a:bodyPr anchor="b">
            <a:normAutofit/>
          </a:bodyPr>
          <a:lstStyle>
            <a:lvl1pPr algn="ctr">
              <a:defRPr sz="36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2914650"/>
            <a:ext cx="6507167" cy="1428750"/>
          </a:xfrm>
        </p:spPr>
        <p:txBody>
          <a:bodyPr anchor="t">
            <a:normAutofit/>
          </a:bodyPr>
          <a:lstStyle>
            <a:lvl1pPr marL="0" indent="0" algn="ctr">
              <a:buNone/>
              <a:defRPr sz="1575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925494066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3549649"/>
            <a:ext cx="7429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84709" y="699084"/>
            <a:ext cx="6169458" cy="2373732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60" y="3974702"/>
            <a:ext cx="7429500" cy="370284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49826893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457201"/>
            <a:ext cx="7429499" cy="2343149"/>
          </a:xfrm>
        </p:spPr>
        <p:txBody>
          <a:bodyPr anchor="ctr">
            <a:normAutofit/>
          </a:bodyPr>
          <a:lstStyle>
            <a:lvl1pPr algn="l">
              <a:defRPr sz="24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3257550"/>
            <a:ext cx="7429500" cy="1085850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76293676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627459" y="590118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828359" y="205740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60" y="457201"/>
            <a:ext cx="6972299" cy="2057399"/>
          </a:xfrm>
        </p:spPr>
        <p:txBody>
          <a:bodyPr anchor="ctr">
            <a:normAutofit/>
          </a:bodyPr>
          <a:lstStyle>
            <a:lvl1pPr algn="l">
              <a:defRPr sz="24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56109" y="2514600"/>
            <a:ext cx="6629402" cy="28575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3257550"/>
            <a:ext cx="7429500" cy="108585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15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23972587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2481436"/>
            <a:ext cx="7429500" cy="1101600"/>
          </a:xfrm>
        </p:spPr>
        <p:txBody>
          <a:bodyPr anchor="b">
            <a:normAutofit/>
          </a:bodyPr>
          <a:lstStyle>
            <a:lvl1pPr algn="l">
              <a:defRPr sz="24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3583036"/>
            <a:ext cx="7429501" cy="6453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5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47587866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627459" y="590118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828359" y="205740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60" y="457201"/>
            <a:ext cx="6972299" cy="2057399"/>
          </a:xfrm>
        </p:spPr>
        <p:txBody>
          <a:bodyPr anchor="ctr">
            <a:normAutofit/>
          </a:bodyPr>
          <a:lstStyle>
            <a:lvl1pPr algn="l">
              <a:defRPr sz="24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56059" y="2914650"/>
            <a:ext cx="7429500" cy="66675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3581400"/>
            <a:ext cx="7429500" cy="76200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01167964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457201"/>
            <a:ext cx="7429499" cy="20573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56059" y="2628900"/>
            <a:ext cx="7429500" cy="62865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1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3257550"/>
            <a:ext cx="7429500" cy="10858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51828888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56060" y="457200"/>
            <a:ext cx="7429499" cy="14287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070978771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7673" y="457200"/>
            <a:ext cx="1657886" cy="38862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9" y="457200"/>
            <a:ext cx="5657850" cy="38862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083059611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OC">
  <p:cSld name="TOC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  <p:sp>
        <p:nvSpPr>
          <p:cNvPr id="64" name="Google Shape;64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169978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4" name="Google Shape;74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5" name="Google Shape;7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7756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44484883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3260" y="2481436"/>
            <a:ext cx="6515100" cy="1101600"/>
          </a:xfrm>
        </p:spPr>
        <p:txBody>
          <a:bodyPr anchor="b"/>
          <a:lstStyle>
            <a:lvl1pPr algn="r">
              <a:defRPr sz="30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13259" y="3583036"/>
            <a:ext cx="6515101" cy="645300"/>
          </a:xfrm>
        </p:spPr>
        <p:txBody>
          <a:bodyPr anchor="t">
            <a:normAutofit/>
          </a:bodyPr>
          <a:lstStyle>
            <a:lvl1pPr marL="0" indent="0" algn="r">
              <a:buNone/>
              <a:defRPr sz="15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6965250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9" y="2000250"/>
            <a:ext cx="3657600" cy="2343151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7959" y="2000250"/>
            <a:ext cx="3657600" cy="2343150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96270179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1961" y="1993900"/>
            <a:ext cx="3441698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9" y="2432447"/>
            <a:ext cx="3657600" cy="1910953"/>
          </a:xfrm>
        </p:spPr>
        <p:txBody>
          <a:bodyPr anchor="t"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32350" y="2000250"/>
            <a:ext cx="3453210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7959" y="2432447"/>
            <a:ext cx="3657601" cy="1910953"/>
          </a:xfrm>
        </p:spPr>
        <p:txBody>
          <a:bodyPr anchor="t"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89793275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96987914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66531143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1200150"/>
            <a:ext cx="2661841" cy="1028700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7859" y="457201"/>
            <a:ext cx="4457701" cy="3886200"/>
          </a:xfrm>
        </p:spPr>
        <p:txBody>
          <a:bodyPr anchor="ctr"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28850"/>
            <a:ext cx="2661841" cy="1371600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85929578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1200150"/>
            <a:ext cx="4000501" cy="1028700"/>
          </a:xfrm>
        </p:spPr>
        <p:txBody>
          <a:bodyPr anchor="b">
            <a:normAutofit/>
          </a:bodyPr>
          <a:lstStyle>
            <a:lvl1pPr algn="l">
              <a:defRPr sz="21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75300" y="-13716"/>
            <a:ext cx="2457449" cy="517779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28850"/>
            <a:ext cx="4000501" cy="1371600"/>
          </a:xfrm>
        </p:spPr>
        <p:txBody>
          <a:bodyPr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9409" y="4412457"/>
            <a:ext cx="685800" cy="273844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6/27/2020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56059" y="4412457"/>
            <a:ext cx="382905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56960" y="4412457"/>
            <a:ext cx="24192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93347180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457200"/>
            <a:ext cx="7429499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000250"/>
            <a:ext cx="7429499" cy="23431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28209" y="4412457"/>
            <a:ext cx="12001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6/27/2020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4412457"/>
            <a:ext cx="56578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10" y="4412457"/>
            <a:ext cx="41337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149158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  <p:sldLayoutId id="2147483719" r:id="rId15"/>
    <p:sldLayoutId id="2147483720" r:id="rId16"/>
    <p:sldLayoutId id="2147483721" r:id="rId17"/>
    <p:sldLayoutId id="2147483722" r:id="rId18"/>
    <p:sldLayoutId id="2147483723" r:id="rId19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4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100000"/>
        <a:buFont typeface="Arial"/>
        <a:buChar char="•"/>
        <a:defRPr sz="15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100000"/>
        <a:buFont typeface="Arial"/>
        <a:buChar char="•"/>
        <a:defRPr sz="135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100000"/>
        <a:buFont typeface="Arial"/>
        <a:buChar char="•"/>
        <a:defRPr sz="105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100000"/>
        <a:buFont typeface="Arial"/>
        <a:buChar char="•"/>
        <a:defRPr sz="105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100000"/>
        <a:buFont typeface="Arial"/>
        <a:buChar char="•"/>
        <a:defRPr sz="9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100000"/>
        <a:buFont typeface="Arial"/>
        <a:buChar char="•"/>
        <a:defRPr sz="9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100000"/>
        <a:buFont typeface="Arial"/>
        <a:buChar char="•"/>
        <a:defRPr sz="9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100000"/>
        <a:buFont typeface="Arial"/>
        <a:buChar char="•"/>
        <a:defRPr sz="9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5.png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7"/>
          <p:cNvSpPr txBox="1">
            <a:spLocks noGrp="1"/>
          </p:cNvSpPr>
          <p:nvPr>
            <p:ph type="ctrTitle"/>
          </p:nvPr>
        </p:nvSpPr>
        <p:spPr>
          <a:xfrm>
            <a:off x="1313259" y="171449"/>
            <a:ext cx="6507167" cy="240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800" dirty="0" err="1"/>
              <a:t>hiffel</a:t>
            </a:r>
            <a:endParaRPr sz="4800" dirty="0"/>
          </a:p>
        </p:txBody>
      </p:sp>
      <p:sp>
        <p:nvSpPr>
          <p:cNvPr id="229" name="Google Shape;229;p17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-419" dirty="0"/>
              <a:t>Raquel Terrazas</a:t>
            </a:r>
            <a:endParaRPr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41A7771-D833-4FDF-AE4B-CD977057DC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3700" y="1555011"/>
            <a:ext cx="6210300" cy="38576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8"/>
          <p:cNvSpPr txBox="1">
            <a:spLocks noGrp="1"/>
          </p:cNvSpPr>
          <p:nvPr>
            <p:ph type="title"/>
          </p:nvPr>
        </p:nvSpPr>
        <p:spPr>
          <a:xfrm>
            <a:off x="1294300" y="712017"/>
            <a:ext cx="7038900" cy="8412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400" b="1" dirty="0"/>
              <a:t>Contenido</a:t>
            </a:r>
            <a:endParaRPr sz="4400" b="1" dirty="0"/>
          </a:p>
        </p:txBody>
      </p:sp>
      <p:sp>
        <p:nvSpPr>
          <p:cNvPr id="235" name="Google Shape;235;p18"/>
          <p:cNvSpPr txBox="1"/>
          <p:nvPr/>
        </p:nvSpPr>
        <p:spPr>
          <a:xfrm>
            <a:off x="1294300" y="1828800"/>
            <a:ext cx="4277160" cy="2266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>
                <a:uFill>
                  <a:noFill/>
                </a:uFill>
                <a:latin typeface="5x5 Pixel" panose="00000400000000000000" pitchFamily="2" charset="0"/>
                <a:ea typeface="Montserrat"/>
                <a:cs typeface="Montserrat"/>
                <a:sym typeface="Montserrat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Resumen</a:t>
            </a:r>
            <a:endParaRPr sz="1800" dirty="0">
              <a:latin typeface="5x5 Pixel" panose="00000400000000000000" pitchFamily="2" charset="0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s-ES" dirty="0" err="1">
                <a:uFill>
                  <a:noFill/>
                </a:uFill>
                <a:latin typeface="5x5 Pixel" panose="00000400000000000000" pitchFamily="2" charset="0"/>
                <a:ea typeface="Montserrat"/>
                <a:cs typeface="Montserrat"/>
                <a:sym typeface="Montserrat"/>
              </a:rPr>
              <a:t>Introduccion</a:t>
            </a:r>
            <a:endParaRPr lang="es-ES" dirty="0">
              <a:uFill>
                <a:noFill/>
              </a:uFill>
              <a:latin typeface="5x5 Pixel" panose="00000400000000000000" pitchFamily="2" charset="0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s-ES" sz="1800" dirty="0">
                <a:uFill>
                  <a:noFill/>
                </a:uFill>
                <a:latin typeface="5x5 Pixel" panose="00000400000000000000" pitchFamily="2" charset="0"/>
                <a:ea typeface="Average"/>
                <a:cs typeface="Average"/>
                <a:sym typeface="Montserrat"/>
              </a:rPr>
              <a:t>O</a:t>
            </a:r>
            <a:r>
              <a:rPr lang="es-ES" dirty="0">
                <a:uFill>
                  <a:noFill/>
                </a:uFill>
                <a:latin typeface="5x5 Pixel" panose="00000400000000000000" pitchFamily="2" charset="0"/>
                <a:ea typeface="Average"/>
                <a:cs typeface="Average"/>
                <a:sym typeface="Montserrat"/>
              </a:rPr>
              <a:t>bjetivos</a:t>
            </a:r>
            <a:endParaRPr sz="1800" dirty="0">
              <a:latin typeface="5x5 Pixel" panose="00000400000000000000" pitchFamily="2" charset="0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None/>
            </a:pPr>
            <a:r>
              <a:rPr lang="es-419" dirty="0">
                <a:solidFill>
                  <a:srgbClr val="FFFFFF"/>
                </a:solidFill>
                <a:latin typeface="5x5 Pixel" panose="00000400000000000000" pitchFamily="2" charset="0"/>
                <a:ea typeface="Montserrat"/>
                <a:cs typeface="Montserrat"/>
                <a:sym typeface="Montserrat"/>
              </a:rPr>
              <a:t>Desarrollo</a:t>
            </a:r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None/>
            </a:pPr>
            <a:r>
              <a:rPr lang="es-419" sz="1800" dirty="0" err="1">
                <a:solidFill>
                  <a:srgbClr val="FFFFFF"/>
                </a:solidFill>
                <a:latin typeface="5x5 Pixel" panose="00000400000000000000" pitchFamily="2" charset="0"/>
                <a:ea typeface="Average"/>
                <a:cs typeface="Average"/>
                <a:sym typeface="Montserrat"/>
              </a:rPr>
              <a:t>conclusion</a:t>
            </a:r>
            <a:endParaRPr sz="1800" dirty="0">
              <a:solidFill>
                <a:srgbClr val="FFFFFF"/>
              </a:solidFill>
              <a:latin typeface="5x5 Pixel" panose="00000400000000000000" pitchFamily="2" charset="0"/>
              <a:ea typeface="Average"/>
              <a:cs typeface="Average"/>
              <a:sym typeface="Average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96FA289-0B62-4A75-AB26-71CA62E0CE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669" r="100000">
                        <a14:foregroundMark x1="20067" y1="52381" x2="20067" y2="52381"/>
                        <a14:foregroundMark x1="44816" y1="48810" x2="44816" y2="48810"/>
                        <a14:foregroundMark x1="59197" y1="45238" x2="59197" y2="45238"/>
                        <a14:foregroundMark x1="75920" y1="54167" x2="75920" y2="54167"/>
                        <a14:foregroundMark x1="82274" y1="47024" x2="82274" y2="47024"/>
                        <a14:foregroundMark x1="92308" y1="45833" x2="92308" y2="45833"/>
                        <a14:backgroundMark x1="22074" y1="36310" x2="22074" y2="36310"/>
                        <a14:backgroundMark x1="28428" y1="55952" x2="28428" y2="55952"/>
                        <a14:backgroundMark x1="21739" y1="63690" x2="21739" y2="63690"/>
                        <a14:backgroundMark x1="15385" y1="43452" x2="15385" y2="4345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587817" y="4302284"/>
            <a:ext cx="1497165" cy="84121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/>
              <a:t>Resumen</a:t>
            </a:r>
            <a:endParaRPr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9BB40A7-5654-4DA9-B28A-7EDB25F66A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495718" y="2082723"/>
            <a:ext cx="4761264" cy="2596377"/>
          </a:xfrm>
          <a:prstGeom prst="rect">
            <a:avLst/>
          </a:prstGeom>
        </p:spPr>
      </p:pic>
      <p:sp>
        <p:nvSpPr>
          <p:cNvPr id="241" name="Google Shape;241;p19"/>
          <p:cNvSpPr txBox="1">
            <a:spLocks noGrp="1"/>
          </p:cNvSpPr>
          <p:nvPr>
            <p:ph type="body" idx="1"/>
          </p:nvPr>
        </p:nvSpPr>
        <p:spPr>
          <a:xfrm>
            <a:off x="1297500" y="1743675"/>
            <a:ext cx="6610200" cy="249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-419" dirty="0">
                <a:solidFill>
                  <a:srgbClr val="FFFFFF"/>
                </a:solidFill>
              </a:rPr>
              <a:t>La app </a:t>
            </a:r>
            <a:r>
              <a:rPr lang="es-419" dirty="0" err="1">
                <a:solidFill>
                  <a:srgbClr val="FFFFFF"/>
                </a:solidFill>
              </a:rPr>
              <a:t>Hiffel</a:t>
            </a:r>
            <a:r>
              <a:rPr lang="es-419" dirty="0">
                <a:solidFill>
                  <a:srgbClr val="FFFFFF"/>
                </a:solidFill>
              </a:rPr>
              <a:t>, viene inspirada por la empresa </a:t>
            </a:r>
            <a:r>
              <a:rPr lang="es-419" dirty="0" err="1">
                <a:solidFill>
                  <a:srgbClr val="FFFFFF"/>
                </a:solidFill>
              </a:rPr>
              <a:t>Hiffel</a:t>
            </a:r>
            <a:r>
              <a:rPr lang="es-419" dirty="0">
                <a:solidFill>
                  <a:srgbClr val="FFFFFF"/>
                </a:solidFill>
              </a:rPr>
              <a:t> de emprendimiento tecnológico en creación de sitios web, marketing digital y publicidad en redes sociales.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-419" dirty="0">
                <a:solidFill>
                  <a:srgbClr val="FFFFFF"/>
                </a:solidFill>
              </a:rPr>
              <a:t>Cuenta con una interfaz inicial que da a conocer un poco a cerca de las características que representan a la empresa.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C26A627-971A-47F7-9B07-ACE48ABC99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89575" y="4302179"/>
            <a:ext cx="1493649" cy="84132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/>
              <a:t>Objetivos</a:t>
            </a:r>
            <a:endParaRPr dirty="0"/>
          </a:p>
        </p:txBody>
      </p:sp>
      <p:sp>
        <p:nvSpPr>
          <p:cNvPr id="247" name="Google Shape;247;p20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18455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buNone/>
            </a:pPr>
            <a:r>
              <a:rPr lang="es-ES" dirty="0"/>
              <a:t>General:</a:t>
            </a:r>
          </a:p>
          <a:p>
            <a:pPr marL="0" lvl="0" indent="0" algn="l" rtl="0">
              <a:buNone/>
            </a:pPr>
            <a:r>
              <a:rPr lang="es-ES" dirty="0"/>
              <a:t>Crear una app que represente a la empresa </a:t>
            </a:r>
            <a:r>
              <a:rPr lang="es-ES" dirty="0" err="1"/>
              <a:t>Hiffel</a:t>
            </a:r>
            <a:endParaRPr lang="es-ES" dirty="0"/>
          </a:p>
          <a:p>
            <a:pPr marL="0" lvl="0" indent="0" algn="l" rtl="0">
              <a:buNone/>
            </a:pPr>
            <a:r>
              <a:rPr lang="es-ES" dirty="0"/>
              <a:t>Específicos:</a:t>
            </a:r>
          </a:p>
          <a:p>
            <a:pPr marL="285750" indent="-285750"/>
            <a:r>
              <a:rPr lang="es-ES" dirty="0"/>
              <a:t>Definir los requerimientos</a:t>
            </a:r>
          </a:p>
          <a:p>
            <a:pPr marL="285750" indent="-285750"/>
            <a:r>
              <a:rPr lang="es-ES" dirty="0"/>
              <a:t>Diseñar una interfaz agradable para el usuario </a:t>
            </a:r>
          </a:p>
          <a:p>
            <a:pPr marL="285750" indent="-285750"/>
            <a:r>
              <a:rPr lang="es-ES" dirty="0"/>
              <a:t>Desarrollar la app</a:t>
            </a: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28434EC-797C-47AF-B3AB-45DB233F88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9575" y="4290217"/>
            <a:ext cx="1493649" cy="84132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/>
              <a:t>Desarrollo</a:t>
            </a:r>
            <a:endParaRPr dirty="0"/>
          </a:p>
        </p:txBody>
      </p:sp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B7726618-4CBA-4484-9D76-19F6E46FCE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6060" y="1190848"/>
            <a:ext cx="7429499" cy="3152554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Requerimientos:</a:t>
            </a:r>
          </a:p>
          <a:p>
            <a:pPr marL="0" indent="0">
              <a:buNone/>
            </a:pPr>
            <a:r>
              <a:rPr lang="es-ES" dirty="0"/>
              <a:t>Funcionales:</a:t>
            </a:r>
          </a:p>
          <a:p>
            <a:pPr marL="0" indent="0">
              <a:buNone/>
            </a:pPr>
            <a:r>
              <a:rPr lang="es-ES" dirty="0"/>
              <a:t>Mostrar información de la empresa mediante </a:t>
            </a:r>
            <a:r>
              <a:rPr lang="es-ES" dirty="0" err="1"/>
              <a:t>onBoardings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Autenticar usuarios</a:t>
            </a:r>
          </a:p>
          <a:p>
            <a:pPr marL="0" indent="0">
              <a:buNone/>
            </a:pPr>
            <a:r>
              <a:rPr lang="es-ES" dirty="0"/>
              <a:t>Registrar usuarios</a:t>
            </a:r>
          </a:p>
          <a:p>
            <a:pPr marL="0" indent="0">
              <a:buNone/>
            </a:pPr>
            <a:r>
              <a:rPr lang="es-ES" dirty="0"/>
              <a:t>Guardar consulta de usuario en la base de datos</a:t>
            </a:r>
          </a:p>
          <a:p>
            <a:pPr marL="0" indent="0">
              <a:buNone/>
            </a:pPr>
            <a:r>
              <a:rPr lang="es-ES" dirty="0"/>
              <a:t>No funcionales:</a:t>
            </a:r>
          </a:p>
          <a:p>
            <a:pPr marL="0" indent="0">
              <a:buNone/>
            </a:pPr>
            <a:r>
              <a:rPr lang="es-ES" dirty="0"/>
              <a:t>Cargar la app en menos de 30s</a:t>
            </a:r>
          </a:p>
          <a:p>
            <a:pPr marL="0" indent="0">
              <a:buNone/>
            </a:pPr>
            <a:r>
              <a:rPr lang="es-ES" dirty="0"/>
              <a:t>Cargar en cualquier dispositivo </a:t>
            </a:r>
            <a:r>
              <a:rPr lang="es-ES" dirty="0" err="1"/>
              <a:t>android</a:t>
            </a: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F8583B1-DB57-445C-B76B-3B44AE9AE2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9575" y="4329089"/>
            <a:ext cx="1493649" cy="841321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lla">
  <a:themeElements>
    <a:clrScheme name="Malla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alla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ll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TM03457485[[fn=Malla]]</Template>
  <TotalTime>785</TotalTime>
  <Words>126</Words>
  <Application>Microsoft Office PowerPoint</Application>
  <PresentationFormat>Presentación en pantalla (16:9)</PresentationFormat>
  <Paragraphs>28</Paragraphs>
  <Slides>5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Century Gothic</vt:lpstr>
      <vt:lpstr>5x5 Pixel</vt:lpstr>
      <vt:lpstr>Arial</vt:lpstr>
      <vt:lpstr>Malla</vt:lpstr>
      <vt:lpstr>hiffel</vt:lpstr>
      <vt:lpstr>Contenido</vt:lpstr>
      <vt:lpstr>Resumen</vt:lpstr>
      <vt:lpstr>Objetivos</vt:lpstr>
      <vt:lpstr>Desarrollo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Procesual Hito 3</dc:title>
  <cp:lastModifiedBy>Raquel Terrazas</cp:lastModifiedBy>
  <cp:revision>28</cp:revision>
  <dcterms:modified xsi:type="dcterms:W3CDTF">2020-06-27T20:24:40Z</dcterms:modified>
</cp:coreProperties>
</file>