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71" r:id="rId9"/>
    <p:sldId id="269" r:id="rId10"/>
    <p:sldId id="264" r:id="rId11"/>
    <p:sldId id="270" r:id="rId12"/>
    <p:sldId id="265" r:id="rId13"/>
    <p:sldId id="266" r:id="rId14"/>
    <p:sldId id="267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18"/>
  </p:normalViewPr>
  <p:slideViewPr>
    <p:cSldViewPr snapToGrid="0">
      <p:cViewPr varScale="1">
        <p:scale>
          <a:sx n="81" d="100"/>
          <a:sy n="81" d="100"/>
        </p:scale>
        <p:origin x="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97E0D-D072-4340-B552-09E1A0D536D3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2FC337-E538-408E-98AD-C1DEE0DC2B77}">
      <dgm:prSet/>
      <dgm:spPr/>
      <dgm:t>
        <a:bodyPr/>
        <a:lstStyle/>
        <a:p>
          <a:r>
            <a:rPr lang="en-US"/>
            <a:t>Phishing is a type of cyber attack where attackers impersonate legitimate entities to deceive individuals into revealing sensitive information.</a:t>
          </a:r>
        </a:p>
      </dgm:t>
    </dgm:pt>
    <dgm:pt modelId="{18340AAE-3D2C-4733-85B1-A4174AFCEE65}" type="parTrans" cxnId="{65E2982F-7DF8-4A1B-B991-B97270129E00}">
      <dgm:prSet/>
      <dgm:spPr/>
      <dgm:t>
        <a:bodyPr/>
        <a:lstStyle/>
        <a:p>
          <a:endParaRPr lang="en-US"/>
        </a:p>
      </dgm:t>
    </dgm:pt>
    <dgm:pt modelId="{8F7FE153-922D-4093-9909-027ADDFF3C72}" type="sibTrans" cxnId="{65E2982F-7DF8-4A1B-B991-B97270129E00}">
      <dgm:prSet/>
      <dgm:spPr/>
      <dgm:t>
        <a:bodyPr/>
        <a:lstStyle/>
        <a:p>
          <a:endParaRPr lang="en-US"/>
        </a:p>
      </dgm:t>
    </dgm:pt>
    <dgm:pt modelId="{A0EF8959-E476-4421-A49F-21BEABBEF099}">
      <dgm:prSet/>
      <dgm:spPr/>
      <dgm:t>
        <a:bodyPr/>
        <a:lstStyle/>
        <a:p>
          <a:r>
            <a:rPr lang="en-US"/>
            <a:t>Attackers commonly use email, social engineering, and fake websites to trick victims.</a:t>
          </a:r>
        </a:p>
      </dgm:t>
    </dgm:pt>
    <dgm:pt modelId="{7F27D8D7-1AF7-4A50-93F2-90A3319476EE}" type="parTrans" cxnId="{291F08D9-19CC-4391-93FD-067A4CDE5079}">
      <dgm:prSet/>
      <dgm:spPr/>
      <dgm:t>
        <a:bodyPr/>
        <a:lstStyle/>
        <a:p>
          <a:endParaRPr lang="en-US"/>
        </a:p>
      </dgm:t>
    </dgm:pt>
    <dgm:pt modelId="{F5A06175-8D94-41DA-A01F-0F8CC7CD0280}" type="sibTrans" cxnId="{291F08D9-19CC-4391-93FD-067A4CDE5079}">
      <dgm:prSet/>
      <dgm:spPr/>
      <dgm:t>
        <a:bodyPr/>
        <a:lstStyle/>
        <a:p>
          <a:endParaRPr lang="en-US"/>
        </a:p>
      </dgm:t>
    </dgm:pt>
    <dgm:pt modelId="{8AC389F4-A007-4FBE-92A8-2DDE511A5611}">
      <dgm:prSet/>
      <dgm:spPr/>
      <dgm:t>
        <a:bodyPr/>
        <a:lstStyle/>
        <a:p>
          <a:r>
            <a:rPr lang="en-US"/>
            <a:t>Phishing attacks often target passwords, credit card details, and other personal or financial information.</a:t>
          </a:r>
        </a:p>
      </dgm:t>
    </dgm:pt>
    <dgm:pt modelId="{863C47F1-3D2C-4760-BA3B-0B2861294FF9}" type="parTrans" cxnId="{644A184C-5E3C-4331-8F83-AF6BFCF25959}">
      <dgm:prSet/>
      <dgm:spPr/>
      <dgm:t>
        <a:bodyPr/>
        <a:lstStyle/>
        <a:p>
          <a:endParaRPr lang="en-US"/>
        </a:p>
      </dgm:t>
    </dgm:pt>
    <dgm:pt modelId="{DFB8E30D-8AC0-450A-9BEC-A5A0E1D35D2A}" type="sibTrans" cxnId="{644A184C-5E3C-4331-8F83-AF6BFCF25959}">
      <dgm:prSet/>
      <dgm:spPr/>
      <dgm:t>
        <a:bodyPr/>
        <a:lstStyle/>
        <a:p>
          <a:endParaRPr lang="en-US"/>
        </a:p>
      </dgm:t>
    </dgm:pt>
    <dgm:pt modelId="{E80E8D3C-F7FB-4D51-9880-0C79156C1E42}" type="pres">
      <dgm:prSet presAssocID="{D4A97E0D-D072-4340-B552-09E1A0D536D3}" presName="root" presStyleCnt="0">
        <dgm:presLayoutVars>
          <dgm:dir/>
          <dgm:resizeHandles val="exact"/>
        </dgm:presLayoutVars>
      </dgm:prSet>
      <dgm:spPr/>
    </dgm:pt>
    <dgm:pt modelId="{5D902E08-1F0B-4F4D-BDDE-B001AEC116B7}" type="pres">
      <dgm:prSet presAssocID="{A92FC337-E538-408E-98AD-C1DEE0DC2B77}" presName="compNode" presStyleCnt="0"/>
      <dgm:spPr/>
    </dgm:pt>
    <dgm:pt modelId="{E8E78DAE-8AF1-4327-AFE4-55C27E5F46C5}" type="pres">
      <dgm:prSet presAssocID="{A92FC337-E538-408E-98AD-C1DEE0DC2B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D242440-E65F-4FBE-83FA-5769D442F8FB}" type="pres">
      <dgm:prSet presAssocID="{A92FC337-E538-408E-98AD-C1DEE0DC2B77}" presName="spaceRect" presStyleCnt="0"/>
      <dgm:spPr/>
    </dgm:pt>
    <dgm:pt modelId="{83C2E283-74D0-4815-B637-330BD530C2B2}" type="pres">
      <dgm:prSet presAssocID="{A92FC337-E538-408E-98AD-C1DEE0DC2B77}" presName="textRect" presStyleLbl="revTx" presStyleIdx="0" presStyleCnt="3">
        <dgm:presLayoutVars>
          <dgm:chMax val="1"/>
          <dgm:chPref val="1"/>
        </dgm:presLayoutVars>
      </dgm:prSet>
      <dgm:spPr/>
    </dgm:pt>
    <dgm:pt modelId="{3C38DE9D-B1ED-4E61-AB49-8CB31EED286E}" type="pres">
      <dgm:prSet presAssocID="{8F7FE153-922D-4093-9909-027ADDFF3C72}" presName="sibTrans" presStyleCnt="0"/>
      <dgm:spPr/>
    </dgm:pt>
    <dgm:pt modelId="{5C0BDEC9-5F2E-49AD-8299-42D563912022}" type="pres">
      <dgm:prSet presAssocID="{A0EF8959-E476-4421-A49F-21BEABBEF099}" presName="compNode" presStyleCnt="0"/>
      <dgm:spPr/>
    </dgm:pt>
    <dgm:pt modelId="{D2008859-9150-4D7A-9CA5-05D4E2E57A4E}" type="pres">
      <dgm:prSet presAssocID="{A0EF8959-E476-4421-A49F-21BEABBEF0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416716A1-9A6C-4C10-B33E-48D94DC7CFD9}" type="pres">
      <dgm:prSet presAssocID="{A0EF8959-E476-4421-A49F-21BEABBEF099}" presName="spaceRect" presStyleCnt="0"/>
      <dgm:spPr/>
    </dgm:pt>
    <dgm:pt modelId="{CA71BA8C-5C8D-4F05-9344-AA296F46937F}" type="pres">
      <dgm:prSet presAssocID="{A0EF8959-E476-4421-A49F-21BEABBEF099}" presName="textRect" presStyleLbl="revTx" presStyleIdx="1" presStyleCnt="3">
        <dgm:presLayoutVars>
          <dgm:chMax val="1"/>
          <dgm:chPref val="1"/>
        </dgm:presLayoutVars>
      </dgm:prSet>
      <dgm:spPr/>
    </dgm:pt>
    <dgm:pt modelId="{F075D945-E10C-43D5-9678-66D5BAD9D5EC}" type="pres">
      <dgm:prSet presAssocID="{F5A06175-8D94-41DA-A01F-0F8CC7CD0280}" presName="sibTrans" presStyleCnt="0"/>
      <dgm:spPr/>
    </dgm:pt>
    <dgm:pt modelId="{EC996931-8A9D-4E7A-B9FD-EBA73AC0A1AF}" type="pres">
      <dgm:prSet presAssocID="{8AC389F4-A007-4FBE-92A8-2DDE511A5611}" presName="compNode" presStyleCnt="0"/>
      <dgm:spPr/>
    </dgm:pt>
    <dgm:pt modelId="{F69A084F-9215-4C56-A059-0654AAA3DBFC}" type="pres">
      <dgm:prSet presAssocID="{8AC389F4-A007-4FBE-92A8-2DDE511A56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B9186AF-9EA7-4F01-852B-A45750F7CAF3}" type="pres">
      <dgm:prSet presAssocID="{8AC389F4-A007-4FBE-92A8-2DDE511A5611}" presName="spaceRect" presStyleCnt="0"/>
      <dgm:spPr/>
    </dgm:pt>
    <dgm:pt modelId="{5CF7E290-5682-4060-931E-12DD84596FF4}" type="pres">
      <dgm:prSet presAssocID="{8AC389F4-A007-4FBE-92A8-2DDE511A56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693018-39BA-4F9D-8281-1378F6C6C3A6}" type="presOf" srcId="{A92FC337-E538-408E-98AD-C1DEE0DC2B77}" destId="{83C2E283-74D0-4815-B637-330BD530C2B2}" srcOrd="0" destOrd="0" presId="urn:microsoft.com/office/officeart/2018/2/layout/IconLabelList"/>
    <dgm:cxn modelId="{65E2982F-7DF8-4A1B-B991-B97270129E00}" srcId="{D4A97E0D-D072-4340-B552-09E1A0D536D3}" destId="{A92FC337-E538-408E-98AD-C1DEE0DC2B77}" srcOrd="0" destOrd="0" parTransId="{18340AAE-3D2C-4733-85B1-A4174AFCEE65}" sibTransId="{8F7FE153-922D-4093-9909-027ADDFF3C72}"/>
    <dgm:cxn modelId="{21F57439-027D-4B80-AEA2-4E154E4144EA}" type="presOf" srcId="{8AC389F4-A007-4FBE-92A8-2DDE511A5611}" destId="{5CF7E290-5682-4060-931E-12DD84596FF4}" srcOrd="0" destOrd="0" presId="urn:microsoft.com/office/officeart/2018/2/layout/IconLabelList"/>
    <dgm:cxn modelId="{644A184C-5E3C-4331-8F83-AF6BFCF25959}" srcId="{D4A97E0D-D072-4340-B552-09E1A0D536D3}" destId="{8AC389F4-A007-4FBE-92A8-2DDE511A5611}" srcOrd="2" destOrd="0" parTransId="{863C47F1-3D2C-4760-BA3B-0B2861294FF9}" sibTransId="{DFB8E30D-8AC0-450A-9BEC-A5A0E1D35D2A}"/>
    <dgm:cxn modelId="{FD18567A-74C4-42B3-AF32-B14F23B4E7BC}" type="presOf" srcId="{A0EF8959-E476-4421-A49F-21BEABBEF099}" destId="{CA71BA8C-5C8D-4F05-9344-AA296F46937F}" srcOrd="0" destOrd="0" presId="urn:microsoft.com/office/officeart/2018/2/layout/IconLabelList"/>
    <dgm:cxn modelId="{FFB59FA8-AAAF-457C-81F9-035D2A5E22E0}" type="presOf" srcId="{D4A97E0D-D072-4340-B552-09E1A0D536D3}" destId="{E80E8D3C-F7FB-4D51-9880-0C79156C1E42}" srcOrd="0" destOrd="0" presId="urn:microsoft.com/office/officeart/2018/2/layout/IconLabelList"/>
    <dgm:cxn modelId="{291F08D9-19CC-4391-93FD-067A4CDE5079}" srcId="{D4A97E0D-D072-4340-B552-09E1A0D536D3}" destId="{A0EF8959-E476-4421-A49F-21BEABBEF099}" srcOrd="1" destOrd="0" parTransId="{7F27D8D7-1AF7-4A50-93F2-90A3319476EE}" sibTransId="{F5A06175-8D94-41DA-A01F-0F8CC7CD0280}"/>
    <dgm:cxn modelId="{2102CC6C-A1C8-4DB2-B42B-283863795C2D}" type="presParOf" srcId="{E80E8D3C-F7FB-4D51-9880-0C79156C1E42}" destId="{5D902E08-1F0B-4F4D-BDDE-B001AEC116B7}" srcOrd="0" destOrd="0" presId="urn:microsoft.com/office/officeart/2018/2/layout/IconLabelList"/>
    <dgm:cxn modelId="{BE27A30D-C515-4F52-BAC6-C2571413D537}" type="presParOf" srcId="{5D902E08-1F0B-4F4D-BDDE-B001AEC116B7}" destId="{E8E78DAE-8AF1-4327-AFE4-55C27E5F46C5}" srcOrd="0" destOrd="0" presId="urn:microsoft.com/office/officeart/2018/2/layout/IconLabelList"/>
    <dgm:cxn modelId="{29708CAB-2AEB-4AC7-82C5-89251265C394}" type="presParOf" srcId="{5D902E08-1F0B-4F4D-BDDE-B001AEC116B7}" destId="{0D242440-E65F-4FBE-83FA-5769D442F8FB}" srcOrd="1" destOrd="0" presId="urn:microsoft.com/office/officeart/2018/2/layout/IconLabelList"/>
    <dgm:cxn modelId="{9F9C87B7-6136-475A-8AE5-A8EF7A44458C}" type="presParOf" srcId="{5D902E08-1F0B-4F4D-BDDE-B001AEC116B7}" destId="{83C2E283-74D0-4815-B637-330BD530C2B2}" srcOrd="2" destOrd="0" presId="urn:microsoft.com/office/officeart/2018/2/layout/IconLabelList"/>
    <dgm:cxn modelId="{F82612CC-B6B7-4477-8D6C-6485F9ECBF66}" type="presParOf" srcId="{E80E8D3C-F7FB-4D51-9880-0C79156C1E42}" destId="{3C38DE9D-B1ED-4E61-AB49-8CB31EED286E}" srcOrd="1" destOrd="0" presId="urn:microsoft.com/office/officeart/2018/2/layout/IconLabelList"/>
    <dgm:cxn modelId="{F6FA19DF-10F1-489B-9E88-C8B9370E9812}" type="presParOf" srcId="{E80E8D3C-F7FB-4D51-9880-0C79156C1E42}" destId="{5C0BDEC9-5F2E-49AD-8299-42D563912022}" srcOrd="2" destOrd="0" presId="urn:microsoft.com/office/officeart/2018/2/layout/IconLabelList"/>
    <dgm:cxn modelId="{172BEC21-1150-4070-80DD-B75FD1A4476B}" type="presParOf" srcId="{5C0BDEC9-5F2E-49AD-8299-42D563912022}" destId="{D2008859-9150-4D7A-9CA5-05D4E2E57A4E}" srcOrd="0" destOrd="0" presId="urn:microsoft.com/office/officeart/2018/2/layout/IconLabelList"/>
    <dgm:cxn modelId="{656B1CDD-8380-4462-982D-3F58EA6A0E7E}" type="presParOf" srcId="{5C0BDEC9-5F2E-49AD-8299-42D563912022}" destId="{416716A1-9A6C-4C10-B33E-48D94DC7CFD9}" srcOrd="1" destOrd="0" presId="urn:microsoft.com/office/officeart/2018/2/layout/IconLabelList"/>
    <dgm:cxn modelId="{C896B942-4AF8-40E2-99A5-E7C90BF550E1}" type="presParOf" srcId="{5C0BDEC9-5F2E-49AD-8299-42D563912022}" destId="{CA71BA8C-5C8D-4F05-9344-AA296F46937F}" srcOrd="2" destOrd="0" presId="urn:microsoft.com/office/officeart/2018/2/layout/IconLabelList"/>
    <dgm:cxn modelId="{0FEB0C1A-5B10-4240-8BB0-AA7B6D9C0F4B}" type="presParOf" srcId="{E80E8D3C-F7FB-4D51-9880-0C79156C1E42}" destId="{F075D945-E10C-43D5-9678-66D5BAD9D5EC}" srcOrd="3" destOrd="0" presId="urn:microsoft.com/office/officeart/2018/2/layout/IconLabelList"/>
    <dgm:cxn modelId="{120E5D00-7E7F-40FE-85A8-0815EE97E41E}" type="presParOf" srcId="{E80E8D3C-F7FB-4D51-9880-0C79156C1E42}" destId="{EC996931-8A9D-4E7A-B9FD-EBA73AC0A1AF}" srcOrd="4" destOrd="0" presId="urn:microsoft.com/office/officeart/2018/2/layout/IconLabelList"/>
    <dgm:cxn modelId="{90706BE5-DC0C-411E-8960-595FABDE55F3}" type="presParOf" srcId="{EC996931-8A9D-4E7A-B9FD-EBA73AC0A1AF}" destId="{F69A084F-9215-4C56-A059-0654AAA3DBFC}" srcOrd="0" destOrd="0" presId="urn:microsoft.com/office/officeart/2018/2/layout/IconLabelList"/>
    <dgm:cxn modelId="{2C1630EA-CB84-4BFE-8AEC-76FC56BF0848}" type="presParOf" srcId="{EC996931-8A9D-4E7A-B9FD-EBA73AC0A1AF}" destId="{9B9186AF-9EA7-4F01-852B-A45750F7CAF3}" srcOrd="1" destOrd="0" presId="urn:microsoft.com/office/officeart/2018/2/layout/IconLabelList"/>
    <dgm:cxn modelId="{22DDA4F6-8311-4EFF-98C4-9EC5569669AB}" type="presParOf" srcId="{EC996931-8A9D-4E7A-B9FD-EBA73AC0A1AF}" destId="{5CF7E290-5682-4060-931E-12DD84596F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5F6B5-D934-406E-B189-0E688283AA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E5629F6-D46A-4779-BA75-EE11E6BECA5A}">
      <dgm:prSet/>
      <dgm:spPr/>
      <dgm:t>
        <a:bodyPr/>
        <a:lstStyle/>
        <a:p>
          <a:r>
            <a:rPr lang="en-US"/>
            <a:t>Email Phishing: Attackers send deceptive emails, often appearing to be from trusted sources, to trick recipients into revealing information or clicking on malicious links.</a:t>
          </a:r>
        </a:p>
      </dgm:t>
    </dgm:pt>
    <dgm:pt modelId="{263B3A12-B577-412D-AEB9-77D9E389C271}" type="parTrans" cxnId="{29124B2A-D0B8-458E-AE2F-19F031A1A585}">
      <dgm:prSet/>
      <dgm:spPr/>
      <dgm:t>
        <a:bodyPr/>
        <a:lstStyle/>
        <a:p>
          <a:endParaRPr lang="en-US"/>
        </a:p>
      </dgm:t>
    </dgm:pt>
    <dgm:pt modelId="{60754F5D-C44A-4273-A4C4-3168B6124EAB}" type="sibTrans" cxnId="{29124B2A-D0B8-458E-AE2F-19F031A1A585}">
      <dgm:prSet/>
      <dgm:spPr/>
      <dgm:t>
        <a:bodyPr/>
        <a:lstStyle/>
        <a:p>
          <a:endParaRPr lang="en-US"/>
        </a:p>
      </dgm:t>
    </dgm:pt>
    <dgm:pt modelId="{498C2CE3-3072-418F-A41B-3AEF2DADEE87}">
      <dgm:prSet/>
      <dgm:spPr/>
      <dgm:t>
        <a:bodyPr/>
        <a:lstStyle/>
        <a:p>
          <a:r>
            <a:rPr lang="en-US"/>
            <a:t>Spear Phishing: Highly targeted attacks that aim to deceive specific individuals or organizations, using personalized information to appear credible.</a:t>
          </a:r>
        </a:p>
      </dgm:t>
    </dgm:pt>
    <dgm:pt modelId="{97EB31F0-83B5-4151-9250-162E2FA4AD71}" type="parTrans" cxnId="{20B0AE29-1813-4ACF-BB3D-6D034077A5C4}">
      <dgm:prSet/>
      <dgm:spPr/>
      <dgm:t>
        <a:bodyPr/>
        <a:lstStyle/>
        <a:p>
          <a:endParaRPr lang="en-US"/>
        </a:p>
      </dgm:t>
    </dgm:pt>
    <dgm:pt modelId="{513898F0-46FA-4455-88CA-745BFCCC3F07}" type="sibTrans" cxnId="{20B0AE29-1813-4ACF-BB3D-6D034077A5C4}">
      <dgm:prSet/>
      <dgm:spPr/>
      <dgm:t>
        <a:bodyPr/>
        <a:lstStyle/>
        <a:p>
          <a:endParaRPr lang="en-US"/>
        </a:p>
      </dgm:t>
    </dgm:pt>
    <dgm:pt modelId="{0CE58DCD-DC15-4C1F-A7BF-7D9031EB005D}">
      <dgm:prSet/>
      <dgm:spPr/>
      <dgm:t>
        <a:bodyPr/>
        <a:lstStyle/>
        <a:p>
          <a:r>
            <a:rPr lang="en-US"/>
            <a:t>Smishing and Vishing: Phishing attacks conducted via SMS (text messages) or voice calls, respectively, to trick victims into revealing information or downloading malware.</a:t>
          </a:r>
        </a:p>
      </dgm:t>
    </dgm:pt>
    <dgm:pt modelId="{D0AE7E5B-9F21-4BC8-8871-6D0FDB3466A1}" type="parTrans" cxnId="{068D5CB3-2A4A-45DA-9A20-FA3BBF6ED764}">
      <dgm:prSet/>
      <dgm:spPr/>
      <dgm:t>
        <a:bodyPr/>
        <a:lstStyle/>
        <a:p>
          <a:endParaRPr lang="en-US"/>
        </a:p>
      </dgm:t>
    </dgm:pt>
    <dgm:pt modelId="{BC1D0D69-438E-4CD3-AD11-D9F6587206E5}" type="sibTrans" cxnId="{068D5CB3-2A4A-45DA-9A20-FA3BBF6ED764}">
      <dgm:prSet/>
      <dgm:spPr/>
      <dgm:t>
        <a:bodyPr/>
        <a:lstStyle/>
        <a:p>
          <a:endParaRPr lang="en-US"/>
        </a:p>
      </dgm:t>
    </dgm:pt>
    <dgm:pt modelId="{0E61EB7E-9475-44D2-A4FD-349E959EFA00}" type="pres">
      <dgm:prSet presAssocID="{1A05F6B5-D934-406E-B189-0E688283AA39}" presName="root" presStyleCnt="0">
        <dgm:presLayoutVars>
          <dgm:dir/>
          <dgm:resizeHandles val="exact"/>
        </dgm:presLayoutVars>
      </dgm:prSet>
      <dgm:spPr/>
    </dgm:pt>
    <dgm:pt modelId="{E919DBB6-E070-4392-98AD-4459DB4F8CD7}" type="pres">
      <dgm:prSet presAssocID="{CE5629F6-D46A-4779-BA75-EE11E6BECA5A}" presName="compNode" presStyleCnt="0"/>
      <dgm:spPr/>
    </dgm:pt>
    <dgm:pt modelId="{87C52D7F-D31E-4F7A-87E9-C40370B4A36C}" type="pres">
      <dgm:prSet presAssocID="{CE5629F6-D46A-4779-BA75-EE11E6BECA5A}" presName="bgRect" presStyleLbl="bgShp" presStyleIdx="0" presStyleCnt="3"/>
      <dgm:spPr/>
    </dgm:pt>
    <dgm:pt modelId="{8F8E3C53-C928-4F4A-B0C5-B9E1BF463298}" type="pres">
      <dgm:prSet presAssocID="{CE5629F6-D46A-4779-BA75-EE11E6BECA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E5B14B2-48F5-4BB9-9B9F-C4AEC695C44E}" type="pres">
      <dgm:prSet presAssocID="{CE5629F6-D46A-4779-BA75-EE11E6BECA5A}" presName="spaceRect" presStyleCnt="0"/>
      <dgm:spPr/>
    </dgm:pt>
    <dgm:pt modelId="{4EA6C338-15AD-4D26-AEF9-B1E482098E5B}" type="pres">
      <dgm:prSet presAssocID="{CE5629F6-D46A-4779-BA75-EE11E6BECA5A}" presName="parTx" presStyleLbl="revTx" presStyleIdx="0" presStyleCnt="3">
        <dgm:presLayoutVars>
          <dgm:chMax val="0"/>
          <dgm:chPref val="0"/>
        </dgm:presLayoutVars>
      </dgm:prSet>
      <dgm:spPr/>
    </dgm:pt>
    <dgm:pt modelId="{F86637EE-FF9F-41EF-9C07-BC1F6377FFF4}" type="pres">
      <dgm:prSet presAssocID="{60754F5D-C44A-4273-A4C4-3168B6124EAB}" presName="sibTrans" presStyleCnt="0"/>
      <dgm:spPr/>
    </dgm:pt>
    <dgm:pt modelId="{ED6E38EC-F265-46BC-BE25-0F075F506B44}" type="pres">
      <dgm:prSet presAssocID="{498C2CE3-3072-418F-A41B-3AEF2DADEE87}" presName="compNode" presStyleCnt="0"/>
      <dgm:spPr/>
    </dgm:pt>
    <dgm:pt modelId="{474AEE43-AAF1-4221-AF93-1580E6A097F8}" type="pres">
      <dgm:prSet presAssocID="{498C2CE3-3072-418F-A41B-3AEF2DADEE87}" presName="bgRect" presStyleLbl="bgShp" presStyleIdx="1" presStyleCnt="3"/>
      <dgm:spPr/>
    </dgm:pt>
    <dgm:pt modelId="{28567CB9-4AED-41DD-867E-942951C4F7FD}" type="pres">
      <dgm:prSet presAssocID="{498C2CE3-3072-418F-A41B-3AEF2DADEE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2E13E9C-45A5-4DAB-82FF-9F593319BE8A}" type="pres">
      <dgm:prSet presAssocID="{498C2CE3-3072-418F-A41B-3AEF2DADEE87}" presName="spaceRect" presStyleCnt="0"/>
      <dgm:spPr/>
    </dgm:pt>
    <dgm:pt modelId="{B4E23FE6-C6BA-4A12-BA37-AB889E6A1584}" type="pres">
      <dgm:prSet presAssocID="{498C2CE3-3072-418F-A41B-3AEF2DADEE87}" presName="parTx" presStyleLbl="revTx" presStyleIdx="1" presStyleCnt="3">
        <dgm:presLayoutVars>
          <dgm:chMax val="0"/>
          <dgm:chPref val="0"/>
        </dgm:presLayoutVars>
      </dgm:prSet>
      <dgm:spPr/>
    </dgm:pt>
    <dgm:pt modelId="{01F7CC98-9ACE-4BCD-B09E-982E856D9420}" type="pres">
      <dgm:prSet presAssocID="{513898F0-46FA-4455-88CA-745BFCCC3F07}" presName="sibTrans" presStyleCnt="0"/>
      <dgm:spPr/>
    </dgm:pt>
    <dgm:pt modelId="{5C73665C-8E95-4F1C-A90A-D341D5A5675D}" type="pres">
      <dgm:prSet presAssocID="{0CE58DCD-DC15-4C1F-A7BF-7D9031EB005D}" presName="compNode" presStyleCnt="0"/>
      <dgm:spPr/>
    </dgm:pt>
    <dgm:pt modelId="{0EF6A33E-B4F2-42AF-B236-27717DFD9732}" type="pres">
      <dgm:prSet presAssocID="{0CE58DCD-DC15-4C1F-A7BF-7D9031EB005D}" presName="bgRect" presStyleLbl="bgShp" presStyleIdx="2" presStyleCnt="3"/>
      <dgm:spPr/>
    </dgm:pt>
    <dgm:pt modelId="{F68AED94-16B9-4EC6-AA73-227A80552662}" type="pres">
      <dgm:prSet presAssocID="{0CE58DCD-DC15-4C1F-A7BF-7D9031EB00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36BD22-5444-4AD7-BCBE-891070E7439A}" type="pres">
      <dgm:prSet presAssocID="{0CE58DCD-DC15-4C1F-A7BF-7D9031EB005D}" presName="spaceRect" presStyleCnt="0"/>
      <dgm:spPr/>
    </dgm:pt>
    <dgm:pt modelId="{6F0523B7-D96D-45EB-B616-93C99FA5AEB5}" type="pres">
      <dgm:prSet presAssocID="{0CE58DCD-DC15-4C1F-A7BF-7D9031EB00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7B290C-6D55-4C01-BD56-06D7AD5DEA80}" type="presOf" srcId="{CE5629F6-D46A-4779-BA75-EE11E6BECA5A}" destId="{4EA6C338-15AD-4D26-AEF9-B1E482098E5B}" srcOrd="0" destOrd="0" presId="urn:microsoft.com/office/officeart/2018/2/layout/IconVerticalSolidList"/>
    <dgm:cxn modelId="{20B0AE29-1813-4ACF-BB3D-6D034077A5C4}" srcId="{1A05F6B5-D934-406E-B189-0E688283AA39}" destId="{498C2CE3-3072-418F-A41B-3AEF2DADEE87}" srcOrd="1" destOrd="0" parTransId="{97EB31F0-83B5-4151-9250-162E2FA4AD71}" sibTransId="{513898F0-46FA-4455-88CA-745BFCCC3F07}"/>
    <dgm:cxn modelId="{29124B2A-D0B8-458E-AE2F-19F031A1A585}" srcId="{1A05F6B5-D934-406E-B189-0E688283AA39}" destId="{CE5629F6-D46A-4779-BA75-EE11E6BECA5A}" srcOrd="0" destOrd="0" parTransId="{263B3A12-B577-412D-AEB9-77D9E389C271}" sibTransId="{60754F5D-C44A-4273-A4C4-3168B6124EAB}"/>
    <dgm:cxn modelId="{8888F94F-89B6-4CB0-A59B-34CFE622D053}" type="presOf" srcId="{0CE58DCD-DC15-4C1F-A7BF-7D9031EB005D}" destId="{6F0523B7-D96D-45EB-B616-93C99FA5AEB5}" srcOrd="0" destOrd="0" presId="urn:microsoft.com/office/officeart/2018/2/layout/IconVerticalSolidList"/>
    <dgm:cxn modelId="{3189435A-6B7F-4DF6-939D-7EF86ECE74F3}" type="presOf" srcId="{1A05F6B5-D934-406E-B189-0E688283AA39}" destId="{0E61EB7E-9475-44D2-A4FD-349E959EFA00}" srcOrd="0" destOrd="0" presId="urn:microsoft.com/office/officeart/2018/2/layout/IconVerticalSolidList"/>
    <dgm:cxn modelId="{BD77B78E-1FBB-4A39-8411-EBF39F9877E1}" type="presOf" srcId="{498C2CE3-3072-418F-A41B-3AEF2DADEE87}" destId="{B4E23FE6-C6BA-4A12-BA37-AB889E6A1584}" srcOrd="0" destOrd="0" presId="urn:microsoft.com/office/officeart/2018/2/layout/IconVerticalSolidList"/>
    <dgm:cxn modelId="{068D5CB3-2A4A-45DA-9A20-FA3BBF6ED764}" srcId="{1A05F6B5-D934-406E-B189-0E688283AA39}" destId="{0CE58DCD-DC15-4C1F-A7BF-7D9031EB005D}" srcOrd="2" destOrd="0" parTransId="{D0AE7E5B-9F21-4BC8-8871-6D0FDB3466A1}" sibTransId="{BC1D0D69-438E-4CD3-AD11-D9F6587206E5}"/>
    <dgm:cxn modelId="{5816B90E-B026-4019-816A-B920C67FC47F}" type="presParOf" srcId="{0E61EB7E-9475-44D2-A4FD-349E959EFA00}" destId="{E919DBB6-E070-4392-98AD-4459DB4F8CD7}" srcOrd="0" destOrd="0" presId="urn:microsoft.com/office/officeart/2018/2/layout/IconVerticalSolidList"/>
    <dgm:cxn modelId="{6B0488AC-743C-45DD-96CF-5A575965258E}" type="presParOf" srcId="{E919DBB6-E070-4392-98AD-4459DB4F8CD7}" destId="{87C52D7F-D31E-4F7A-87E9-C40370B4A36C}" srcOrd="0" destOrd="0" presId="urn:microsoft.com/office/officeart/2018/2/layout/IconVerticalSolidList"/>
    <dgm:cxn modelId="{63E1CEDE-87F5-4139-996E-ECA64DA8D299}" type="presParOf" srcId="{E919DBB6-E070-4392-98AD-4459DB4F8CD7}" destId="{8F8E3C53-C928-4F4A-B0C5-B9E1BF463298}" srcOrd="1" destOrd="0" presId="urn:microsoft.com/office/officeart/2018/2/layout/IconVerticalSolidList"/>
    <dgm:cxn modelId="{8E09F5F6-FC95-4A85-A902-BEBF38F70E49}" type="presParOf" srcId="{E919DBB6-E070-4392-98AD-4459DB4F8CD7}" destId="{8E5B14B2-48F5-4BB9-9B9F-C4AEC695C44E}" srcOrd="2" destOrd="0" presId="urn:microsoft.com/office/officeart/2018/2/layout/IconVerticalSolidList"/>
    <dgm:cxn modelId="{A904E2B3-EEFA-4089-9BC3-85087B02CCB3}" type="presParOf" srcId="{E919DBB6-E070-4392-98AD-4459DB4F8CD7}" destId="{4EA6C338-15AD-4D26-AEF9-B1E482098E5B}" srcOrd="3" destOrd="0" presId="urn:microsoft.com/office/officeart/2018/2/layout/IconVerticalSolidList"/>
    <dgm:cxn modelId="{9AE57580-2290-4EFC-8125-49BA0D5BE5B4}" type="presParOf" srcId="{0E61EB7E-9475-44D2-A4FD-349E959EFA00}" destId="{F86637EE-FF9F-41EF-9C07-BC1F6377FFF4}" srcOrd="1" destOrd="0" presId="urn:microsoft.com/office/officeart/2018/2/layout/IconVerticalSolidList"/>
    <dgm:cxn modelId="{98029498-A839-4461-B174-A3000AE0B646}" type="presParOf" srcId="{0E61EB7E-9475-44D2-A4FD-349E959EFA00}" destId="{ED6E38EC-F265-46BC-BE25-0F075F506B44}" srcOrd="2" destOrd="0" presId="urn:microsoft.com/office/officeart/2018/2/layout/IconVerticalSolidList"/>
    <dgm:cxn modelId="{458BDA5E-E01F-48DF-AC87-E1A480753F62}" type="presParOf" srcId="{ED6E38EC-F265-46BC-BE25-0F075F506B44}" destId="{474AEE43-AAF1-4221-AF93-1580E6A097F8}" srcOrd="0" destOrd="0" presId="urn:microsoft.com/office/officeart/2018/2/layout/IconVerticalSolidList"/>
    <dgm:cxn modelId="{7FFB1459-27E9-40AB-9136-91B32B6CD3C8}" type="presParOf" srcId="{ED6E38EC-F265-46BC-BE25-0F075F506B44}" destId="{28567CB9-4AED-41DD-867E-942951C4F7FD}" srcOrd="1" destOrd="0" presId="urn:microsoft.com/office/officeart/2018/2/layout/IconVerticalSolidList"/>
    <dgm:cxn modelId="{F138FB67-FDD0-4A55-91A2-84B8269F6E06}" type="presParOf" srcId="{ED6E38EC-F265-46BC-BE25-0F075F506B44}" destId="{42E13E9C-45A5-4DAB-82FF-9F593319BE8A}" srcOrd="2" destOrd="0" presId="urn:microsoft.com/office/officeart/2018/2/layout/IconVerticalSolidList"/>
    <dgm:cxn modelId="{C6EAFD00-06D2-44F7-9239-61213A895E1C}" type="presParOf" srcId="{ED6E38EC-F265-46BC-BE25-0F075F506B44}" destId="{B4E23FE6-C6BA-4A12-BA37-AB889E6A1584}" srcOrd="3" destOrd="0" presId="urn:microsoft.com/office/officeart/2018/2/layout/IconVerticalSolidList"/>
    <dgm:cxn modelId="{6D6F720E-AB99-404A-9A05-25ECBBCF40B2}" type="presParOf" srcId="{0E61EB7E-9475-44D2-A4FD-349E959EFA00}" destId="{01F7CC98-9ACE-4BCD-B09E-982E856D9420}" srcOrd="3" destOrd="0" presId="urn:microsoft.com/office/officeart/2018/2/layout/IconVerticalSolidList"/>
    <dgm:cxn modelId="{007623AD-02E1-4789-8F0B-1D754CE80DF6}" type="presParOf" srcId="{0E61EB7E-9475-44D2-A4FD-349E959EFA00}" destId="{5C73665C-8E95-4F1C-A90A-D341D5A5675D}" srcOrd="4" destOrd="0" presId="urn:microsoft.com/office/officeart/2018/2/layout/IconVerticalSolidList"/>
    <dgm:cxn modelId="{6A1D2347-94F0-4AEF-984E-063B978C51FA}" type="presParOf" srcId="{5C73665C-8E95-4F1C-A90A-D341D5A5675D}" destId="{0EF6A33E-B4F2-42AF-B236-27717DFD9732}" srcOrd="0" destOrd="0" presId="urn:microsoft.com/office/officeart/2018/2/layout/IconVerticalSolidList"/>
    <dgm:cxn modelId="{9B2E241E-D659-4794-A871-C6CB4AA8D35E}" type="presParOf" srcId="{5C73665C-8E95-4F1C-A90A-D341D5A5675D}" destId="{F68AED94-16B9-4EC6-AA73-227A80552662}" srcOrd="1" destOrd="0" presId="urn:microsoft.com/office/officeart/2018/2/layout/IconVerticalSolidList"/>
    <dgm:cxn modelId="{6A911444-D216-4FFE-AD4D-6F465AA3E36F}" type="presParOf" srcId="{5C73665C-8E95-4F1C-A90A-D341D5A5675D}" destId="{1936BD22-5444-4AD7-BCBE-891070E7439A}" srcOrd="2" destOrd="0" presId="urn:microsoft.com/office/officeart/2018/2/layout/IconVerticalSolidList"/>
    <dgm:cxn modelId="{44113AA1-9610-4803-A691-A42D319F4070}" type="presParOf" srcId="{5C73665C-8E95-4F1C-A90A-D341D5A5675D}" destId="{6F0523B7-D96D-45EB-B616-93C99FA5AE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03CECB-E1CF-4049-B7D3-5DA614120B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6DF2C-66A2-4285-BF49-988F15CC192B}">
      <dgm:prSet/>
      <dgm:spPr/>
      <dgm:t>
        <a:bodyPr/>
        <a:lstStyle/>
        <a:p>
          <a:r>
            <a:rPr lang="en-US"/>
            <a:t>Check the Sender: Verify the email address to ensure it matches the legitimate source.</a:t>
          </a:r>
        </a:p>
      </dgm:t>
    </dgm:pt>
    <dgm:pt modelId="{2530D650-316A-48C5-8FD7-9C1AE0857565}" type="parTrans" cxnId="{84F86CAB-A7D4-4CF2-867D-9B713CC7B276}">
      <dgm:prSet/>
      <dgm:spPr/>
      <dgm:t>
        <a:bodyPr/>
        <a:lstStyle/>
        <a:p>
          <a:endParaRPr lang="en-US"/>
        </a:p>
      </dgm:t>
    </dgm:pt>
    <dgm:pt modelId="{87E9813C-19B0-4DD9-AC5B-C2689DE3DE50}" type="sibTrans" cxnId="{84F86CAB-A7D4-4CF2-867D-9B713CC7B276}">
      <dgm:prSet/>
      <dgm:spPr/>
      <dgm:t>
        <a:bodyPr/>
        <a:lstStyle/>
        <a:p>
          <a:endParaRPr lang="en-US"/>
        </a:p>
      </dgm:t>
    </dgm:pt>
    <dgm:pt modelId="{DE7581F1-5A40-42FE-8E1D-83D214133E08}">
      <dgm:prSet/>
      <dgm:spPr/>
      <dgm:t>
        <a:bodyPr/>
        <a:lstStyle/>
        <a:p>
          <a:r>
            <a:rPr lang="en-US"/>
            <a:t>Look for Generic Greetings: Phishing emails often lack personalization and use generic greetings like "Dear Customer."</a:t>
          </a:r>
        </a:p>
      </dgm:t>
    </dgm:pt>
    <dgm:pt modelId="{325EBDA4-0760-476B-A350-594F0A9599C5}" type="parTrans" cxnId="{0C02002A-1AEE-4417-8454-AAE82FA3CF5C}">
      <dgm:prSet/>
      <dgm:spPr/>
      <dgm:t>
        <a:bodyPr/>
        <a:lstStyle/>
        <a:p>
          <a:endParaRPr lang="en-US"/>
        </a:p>
      </dgm:t>
    </dgm:pt>
    <dgm:pt modelId="{85EB92EA-6606-4F54-A26F-00997D273A61}" type="sibTrans" cxnId="{0C02002A-1AEE-4417-8454-AAE82FA3CF5C}">
      <dgm:prSet/>
      <dgm:spPr/>
      <dgm:t>
        <a:bodyPr/>
        <a:lstStyle/>
        <a:p>
          <a:endParaRPr lang="en-US"/>
        </a:p>
      </dgm:t>
    </dgm:pt>
    <dgm:pt modelId="{93DF8491-E5A8-451B-8732-838C1B8F34B2}">
      <dgm:prSet/>
      <dgm:spPr/>
      <dgm:t>
        <a:bodyPr/>
        <a:lstStyle/>
        <a:p>
          <a:r>
            <a:rPr lang="en-US"/>
            <a:t>Review Links and Attachments: Don't click on suspicious links or download attachments from unknown sources.</a:t>
          </a:r>
        </a:p>
      </dgm:t>
    </dgm:pt>
    <dgm:pt modelId="{A975E4B2-E790-4238-947D-AE521F04DC13}" type="parTrans" cxnId="{C3D18716-71AC-41C8-9645-186745A1541D}">
      <dgm:prSet/>
      <dgm:spPr/>
      <dgm:t>
        <a:bodyPr/>
        <a:lstStyle/>
        <a:p>
          <a:endParaRPr lang="en-US"/>
        </a:p>
      </dgm:t>
    </dgm:pt>
    <dgm:pt modelId="{60D85999-D389-46A4-8503-90F78FE7F161}" type="sibTrans" cxnId="{C3D18716-71AC-41C8-9645-186745A1541D}">
      <dgm:prSet/>
      <dgm:spPr/>
      <dgm:t>
        <a:bodyPr/>
        <a:lstStyle/>
        <a:p>
          <a:endParaRPr lang="en-US"/>
        </a:p>
      </dgm:t>
    </dgm:pt>
    <dgm:pt modelId="{AF4C007F-F591-480A-B2E3-905DD120A6AD}" type="pres">
      <dgm:prSet presAssocID="{AA03CECB-E1CF-4049-B7D3-5DA614120B08}" presName="root" presStyleCnt="0">
        <dgm:presLayoutVars>
          <dgm:dir/>
          <dgm:resizeHandles val="exact"/>
        </dgm:presLayoutVars>
      </dgm:prSet>
      <dgm:spPr/>
    </dgm:pt>
    <dgm:pt modelId="{C9384448-06E5-4565-92C7-EF633AA367A2}" type="pres">
      <dgm:prSet presAssocID="{01F6DF2C-66A2-4285-BF49-988F15CC192B}" presName="compNode" presStyleCnt="0"/>
      <dgm:spPr/>
    </dgm:pt>
    <dgm:pt modelId="{542DDE51-9F8F-4473-88D6-B162716BD868}" type="pres">
      <dgm:prSet presAssocID="{01F6DF2C-66A2-4285-BF49-988F15CC192B}" presName="bgRect" presStyleLbl="bgShp" presStyleIdx="0" presStyleCnt="3"/>
      <dgm:spPr/>
    </dgm:pt>
    <dgm:pt modelId="{BAFEE800-AE3E-484A-B40A-7CE5E9BD100D}" type="pres">
      <dgm:prSet presAssocID="{01F6DF2C-66A2-4285-BF49-988F15CC19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2B49FC8-AA1F-48F8-8947-94AEB0BBE277}" type="pres">
      <dgm:prSet presAssocID="{01F6DF2C-66A2-4285-BF49-988F15CC192B}" presName="spaceRect" presStyleCnt="0"/>
      <dgm:spPr/>
    </dgm:pt>
    <dgm:pt modelId="{93B2EFC1-8568-4FC7-9F47-E1CEB7460E16}" type="pres">
      <dgm:prSet presAssocID="{01F6DF2C-66A2-4285-BF49-988F15CC192B}" presName="parTx" presStyleLbl="revTx" presStyleIdx="0" presStyleCnt="3">
        <dgm:presLayoutVars>
          <dgm:chMax val="0"/>
          <dgm:chPref val="0"/>
        </dgm:presLayoutVars>
      </dgm:prSet>
      <dgm:spPr/>
    </dgm:pt>
    <dgm:pt modelId="{95E8E592-AE5C-4972-B8CF-3CE3EE6EBCC1}" type="pres">
      <dgm:prSet presAssocID="{87E9813C-19B0-4DD9-AC5B-C2689DE3DE50}" presName="sibTrans" presStyleCnt="0"/>
      <dgm:spPr/>
    </dgm:pt>
    <dgm:pt modelId="{5EC427C9-EA6A-44E5-A8B1-662D59B4C90A}" type="pres">
      <dgm:prSet presAssocID="{DE7581F1-5A40-42FE-8E1D-83D214133E08}" presName="compNode" presStyleCnt="0"/>
      <dgm:spPr/>
    </dgm:pt>
    <dgm:pt modelId="{C966D2AB-DFFD-45B3-98C6-BE07A37361EA}" type="pres">
      <dgm:prSet presAssocID="{DE7581F1-5A40-42FE-8E1D-83D214133E08}" presName="bgRect" presStyleLbl="bgShp" presStyleIdx="1" presStyleCnt="3"/>
      <dgm:spPr/>
    </dgm:pt>
    <dgm:pt modelId="{C9281140-71DC-4B6D-88BF-853295065E41}" type="pres">
      <dgm:prSet presAssocID="{DE7581F1-5A40-42FE-8E1D-83D214133E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788A7D5-16E9-4B90-9B9C-589C5A9C1518}" type="pres">
      <dgm:prSet presAssocID="{DE7581F1-5A40-42FE-8E1D-83D214133E08}" presName="spaceRect" presStyleCnt="0"/>
      <dgm:spPr/>
    </dgm:pt>
    <dgm:pt modelId="{25526D92-5C92-41B6-83AF-FA20AA067F62}" type="pres">
      <dgm:prSet presAssocID="{DE7581F1-5A40-42FE-8E1D-83D214133E08}" presName="parTx" presStyleLbl="revTx" presStyleIdx="1" presStyleCnt="3">
        <dgm:presLayoutVars>
          <dgm:chMax val="0"/>
          <dgm:chPref val="0"/>
        </dgm:presLayoutVars>
      </dgm:prSet>
      <dgm:spPr/>
    </dgm:pt>
    <dgm:pt modelId="{BAC208AE-CB75-4C62-84CB-6FB12EF28816}" type="pres">
      <dgm:prSet presAssocID="{85EB92EA-6606-4F54-A26F-00997D273A61}" presName="sibTrans" presStyleCnt="0"/>
      <dgm:spPr/>
    </dgm:pt>
    <dgm:pt modelId="{7F0C708E-B6E2-469D-AE87-37EB97887AE3}" type="pres">
      <dgm:prSet presAssocID="{93DF8491-E5A8-451B-8732-838C1B8F34B2}" presName="compNode" presStyleCnt="0"/>
      <dgm:spPr/>
    </dgm:pt>
    <dgm:pt modelId="{F3F8B56E-32D9-4A22-B82B-62F5D66BAC59}" type="pres">
      <dgm:prSet presAssocID="{93DF8491-E5A8-451B-8732-838C1B8F34B2}" presName="bgRect" presStyleLbl="bgShp" presStyleIdx="2" presStyleCnt="3"/>
      <dgm:spPr/>
    </dgm:pt>
    <dgm:pt modelId="{38C3D159-BCAA-418B-97F5-C894F4A4716B}" type="pres">
      <dgm:prSet presAssocID="{93DF8491-E5A8-451B-8732-838C1B8F34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3D9D4A0-52AD-48F3-ACB8-DAB0B353FE67}" type="pres">
      <dgm:prSet presAssocID="{93DF8491-E5A8-451B-8732-838C1B8F34B2}" presName="spaceRect" presStyleCnt="0"/>
      <dgm:spPr/>
    </dgm:pt>
    <dgm:pt modelId="{39C5A4E7-0187-42F1-AB27-6201104E5606}" type="pres">
      <dgm:prSet presAssocID="{93DF8491-E5A8-451B-8732-838C1B8F34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D18716-71AC-41C8-9645-186745A1541D}" srcId="{AA03CECB-E1CF-4049-B7D3-5DA614120B08}" destId="{93DF8491-E5A8-451B-8732-838C1B8F34B2}" srcOrd="2" destOrd="0" parTransId="{A975E4B2-E790-4238-947D-AE521F04DC13}" sibTransId="{60D85999-D389-46A4-8503-90F78FE7F161}"/>
    <dgm:cxn modelId="{0C02002A-1AEE-4417-8454-AAE82FA3CF5C}" srcId="{AA03CECB-E1CF-4049-B7D3-5DA614120B08}" destId="{DE7581F1-5A40-42FE-8E1D-83D214133E08}" srcOrd="1" destOrd="0" parTransId="{325EBDA4-0760-476B-A350-594F0A9599C5}" sibTransId="{85EB92EA-6606-4F54-A26F-00997D273A61}"/>
    <dgm:cxn modelId="{DAE74C2F-0D3E-4150-A685-DE0147E3F746}" type="presOf" srcId="{DE7581F1-5A40-42FE-8E1D-83D214133E08}" destId="{25526D92-5C92-41B6-83AF-FA20AA067F62}" srcOrd="0" destOrd="0" presId="urn:microsoft.com/office/officeart/2018/2/layout/IconVerticalSolidList"/>
    <dgm:cxn modelId="{60B83D48-5722-4D73-8189-7319DA4DCF6D}" type="presOf" srcId="{AA03CECB-E1CF-4049-B7D3-5DA614120B08}" destId="{AF4C007F-F591-480A-B2E3-905DD120A6AD}" srcOrd="0" destOrd="0" presId="urn:microsoft.com/office/officeart/2018/2/layout/IconVerticalSolidList"/>
    <dgm:cxn modelId="{935C669C-9790-4E0F-A415-43E4274F16BD}" type="presOf" srcId="{93DF8491-E5A8-451B-8732-838C1B8F34B2}" destId="{39C5A4E7-0187-42F1-AB27-6201104E5606}" srcOrd="0" destOrd="0" presId="urn:microsoft.com/office/officeart/2018/2/layout/IconVerticalSolidList"/>
    <dgm:cxn modelId="{D354D59F-F935-4653-B0C2-A15B0CD52F76}" type="presOf" srcId="{01F6DF2C-66A2-4285-BF49-988F15CC192B}" destId="{93B2EFC1-8568-4FC7-9F47-E1CEB7460E16}" srcOrd="0" destOrd="0" presId="urn:microsoft.com/office/officeart/2018/2/layout/IconVerticalSolidList"/>
    <dgm:cxn modelId="{84F86CAB-A7D4-4CF2-867D-9B713CC7B276}" srcId="{AA03CECB-E1CF-4049-B7D3-5DA614120B08}" destId="{01F6DF2C-66A2-4285-BF49-988F15CC192B}" srcOrd="0" destOrd="0" parTransId="{2530D650-316A-48C5-8FD7-9C1AE0857565}" sibTransId="{87E9813C-19B0-4DD9-AC5B-C2689DE3DE50}"/>
    <dgm:cxn modelId="{74CC56E2-BB19-4415-BE85-65E753018610}" type="presParOf" srcId="{AF4C007F-F591-480A-B2E3-905DD120A6AD}" destId="{C9384448-06E5-4565-92C7-EF633AA367A2}" srcOrd="0" destOrd="0" presId="urn:microsoft.com/office/officeart/2018/2/layout/IconVerticalSolidList"/>
    <dgm:cxn modelId="{6926D446-3584-46E1-98CD-BEA269BAB06E}" type="presParOf" srcId="{C9384448-06E5-4565-92C7-EF633AA367A2}" destId="{542DDE51-9F8F-4473-88D6-B162716BD868}" srcOrd="0" destOrd="0" presId="urn:microsoft.com/office/officeart/2018/2/layout/IconVerticalSolidList"/>
    <dgm:cxn modelId="{C801A428-0FF2-42B1-A057-7C304DA4E4F6}" type="presParOf" srcId="{C9384448-06E5-4565-92C7-EF633AA367A2}" destId="{BAFEE800-AE3E-484A-B40A-7CE5E9BD100D}" srcOrd="1" destOrd="0" presId="urn:microsoft.com/office/officeart/2018/2/layout/IconVerticalSolidList"/>
    <dgm:cxn modelId="{606A32C9-4D29-46EE-9DE9-444C2704D5BA}" type="presParOf" srcId="{C9384448-06E5-4565-92C7-EF633AA367A2}" destId="{82B49FC8-AA1F-48F8-8947-94AEB0BBE277}" srcOrd="2" destOrd="0" presId="urn:microsoft.com/office/officeart/2018/2/layout/IconVerticalSolidList"/>
    <dgm:cxn modelId="{BB91F151-9339-4E65-B9D5-8A726E24049F}" type="presParOf" srcId="{C9384448-06E5-4565-92C7-EF633AA367A2}" destId="{93B2EFC1-8568-4FC7-9F47-E1CEB7460E16}" srcOrd="3" destOrd="0" presId="urn:microsoft.com/office/officeart/2018/2/layout/IconVerticalSolidList"/>
    <dgm:cxn modelId="{52711BBA-609F-45A5-934A-FBBF314679DB}" type="presParOf" srcId="{AF4C007F-F591-480A-B2E3-905DD120A6AD}" destId="{95E8E592-AE5C-4972-B8CF-3CE3EE6EBCC1}" srcOrd="1" destOrd="0" presId="urn:microsoft.com/office/officeart/2018/2/layout/IconVerticalSolidList"/>
    <dgm:cxn modelId="{0477AEA3-25D7-4C58-96D2-F8E2D455E83A}" type="presParOf" srcId="{AF4C007F-F591-480A-B2E3-905DD120A6AD}" destId="{5EC427C9-EA6A-44E5-A8B1-662D59B4C90A}" srcOrd="2" destOrd="0" presId="urn:microsoft.com/office/officeart/2018/2/layout/IconVerticalSolidList"/>
    <dgm:cxn modelId="{D5744249-A4E3-433A-B2F7-CFA5B276E35C}" type="presParOf" srcId="{5EC427C9-EA6A-44E5-A8B1-662D59B4C90A}" destId="{C966D2AB-DFFD-45B3-98C6-BE07A37361EA}" srcOrd="0" destOrd="0" presId="urn:microsoft.com/office/officeart/2018/2/layout/IconVerticalSolidList"/>
    <dgm:cxn modelId="{AED747AC-B0BD-4152-9157-6C1630EFF7C6}" type="presParOf" srcId="{5EC427C9-EA6A-44E5-A8B1-662D59B4C90A}" destId="{C9281140-71DC-4B6D-88BF-853295065E41}" srcOrd="1" destOrd="0" presId="urn:microsoft.com/office/officeart/2018/2/layout/IconVerticalSolidList"/>
    <dgm:cxn modelId="{6B295747-78E6-4857-A045-D8614F32772B}" type="presParOf" srcId="{5EC427C9-EA6A-44E5-A8B1-662D59B4C90A}" destId="{5788A7D5-16E9-4B90-9B9C-589C5A9C1518}" srcOrd="2" destOrd="0" presId="urn:microsoft.com/office/officeart/2018/2/layout/IconVerticalSolidList"/>
    <dgm:cxn modelId="{F3ECBD6C-56BD-4C41-9F4F-8B96DA691A1B}" type="presParOf" srcId="{5EC427C9-EA6A-44E5-A8B1-662D59B4C90A}" destId="{25526D92-5C92-41B6-83AF-FA20AA067F62}" srcOrd="3" destOrd="0" presId="urn:microsoft.com/office/officeart/2018/2/layout/IconVerticalSolidList"/>
    <dgm:cxn modelId="{F650B939-DAAA-4842-B355-DC9F875FA99C}" type="presParOf" srcId="{AF4C007F-F591-480A-B2E3-905DD120A6AD}" destId="{BAC208AE-CB75-4C62-84CB-6FB12EF28816}" srcOrd="3" destOrd="0" presId="urn:microsoft.com/office/officeart/2018/2/layout/IconVerticalSolidList"/>
    <dgm:cxn modelId="{394C250A-A261-4D00-A099-5C0B1ABEC48D}" type="presParOf" srcId="{AF4C007F-F591-480A-B2E3-905DD120A6AD}" destId="{7F0C708E-B6E2-469D-AE87-37EB97887AE3}" srcOrd="4" destOrd="0" presId="urn:microsoft.com/office/officeart/2018/2/layout/IconVerticalSolidList"/>
    <dgm:cxn modelId="{82FD6667-61F8-41D8-85D4-4DC6853FA0D8}" type="presParOf" srcId="{7F0C708E-B6E2-469D-AE87-37EB97887AE3}" destId="{F3F8B56E-32D9-4A22-B82B-62F5D66BAC59}" srcOrd="0" destOrd="0" presId="urn:microsoft.com/office/officeart/2018/2/layout/IconVerticalSolidList"/>
    <dgm:cxn modelId="{6FBD91F0-A6E2-4BFC-9CDC-473557CA796E}" type="presParOf" srcId="{7F0C708E-B6E2-469D-AE87-37EB97887AE3}" destId="{38C3D159-BCAA-418B-97F5-C894F4A4716B}" srcOrd="1" destOrd="0" presId="urn:microsoft.com/office/officeart/2018/2/layout/IconVerticalSolidList"/>
    <dgm:cxn modelId="{2AD26D31-BB94-40B6-9E97-6F3FC6CE72BB}" type="presParOf" srcId="{7F0C708E-B6E2-469D-AE87-37EB97887AE3}" destId="{73D9D4A0-52AD-48F3-ACB8-DAB0B353FE67}" srcOrd="2" destOrd="0" presId="urn:microsoft.com/office/officeart/2018/2/layout/IconVerticalSolidList"/>
    <dgm:cxn modelId="{82314B2E-3986-4828-A18F-5FEEE0BB358F}" type="presParOf" srcId="{7F0C708E-B6E2-469D-AE87-37EB97887AE3}" destId="{39C5A4E7-0187-42F1-AB27-6201104E5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8F24EF-C6A3-4EA0-969E-43FA197594F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448171-53EB-47D5-99A8-F10E91A92487}">
      <dgm:prSet/>
      <dgm:spPr/>
      <dgm:t>
        <a:bodyPr/>
        <a:lstStyle/>
        <a:p>
          <a:r>
            <a:rPr lang="en-US"/>
            <a:t>Encourage employees to report suspicious emails and phishing attacks to the IT or security department.</a:t>
          </a:r>
        </a:p>
      </dgm:t>
    </dgm:pt>
    <dgm:pt modelId="{7A44E252-5503-4518-A798-05459EDAD33C}" type="parTrans" cxnId="{D3548655-CFE1-4F0F-8F1D-7A2BBE82E682}">
      <dgm:prSet/>
      <dgm:spPr/>
      <dgm:t>
        <a:bodyPr/>
        <a:lstStyle/>
        <a:p>
          <a:endParaRPr lang="en-US"/>
        </a:p>
      </dgm:t>
    </dgm:pt>
    <dgm:pt modelId="{565B849F-8A8F-4AED-AB3D-931A95E1233E}" type="sibTrans" cxnId="{D3548655-CFE1-4F0F-8F1D-7A2BBE82E682}">
      <dgm:prSet/>
      <dgm:spPr/>
      <dgm:t>
        <a:bodyPr/>
        <a:lstStyle/>
        <a:p>
          <a:endParaRPr lang="en-US"/>
        </a:p>
      </dgm:t>
    </dgm:pt>
    <dgm:pt modelId="{2F2BDADC-891C-48B1-AB0A-ED09C8F3C434}">
      <dgm:prSet/>
      <dgm:spPr/>
      <dgm:t>
        <a:bodyPr/>
        <a:lstStyle/>
        <a:p>
          <a:r>
            <a:rPr lang="en-US"/>
            <a:t>Provide a clear process for reporting incidents, including contact information and any required information to include in the report.</a:t>
          </a:r>
        </a:p>
      </dgm:t>
    </dgm:pt>
    <dgm:pt modelId="{2A14D55E-906C-4C98-908D-B0D1C8BA2956}" type="parTrans" cxnId="{C968AE44-652A-40CF-BFB0-177AFC196D6E}">
      <dgm:prSet/>
      <dgm:spPr/>
      <dgm:t>
        <a:bodyPr/>
        <a:lstStyle/>
        <a:p>
          <a:endParaRPr lang="en-US"/>
        </a:p>
      </dgm:t>
    </dgm:pt>
    <dgm:pt modelId="{DDC66D59-5A49-4EB9-869F-2788F83E1FF5}" type="sibTrans" cxnId="{C968AE44-652A-40CF-BFB0-177AFC196D6E}">
      <dgm:prSet/>
      <dgm:spPr/>
      <dgm:t>
        <a:bodyPr/>
        <a:lstStyle/>
        <a:p>
          <a:endParaRPr lang="en-US"/>
        </a:p>
      </dgm:t>
    </dgm:pt>
    <dgm:pt modelId="{4B553EF7-2184-48C2-9B74-6E760A1F94E5}">
      <dgm:prSet/>
      <dgm:spPr/>
      <dgm:t>
        <a:bodyPr/>
        <a:lstStyle/>
        <a:p>
          <a:r>
            <a:rPr lang="en-US"/>
            <a:t>Prompt reporting helps identify and respond to phishing attacks promptly, protecting the organization.</a:t>
          </a:r>
        </a:p>
      </dgm:t>
    </dgm:pt>
    <dgm:pt modelId="{81A40CBC-C649-433F-947D-CF0EDDD746B3}" type="parTrans" cxnId="{4869D35A-3007-441C-B5A1-8F79C51C1588}">
      <dgm:prSet/>
      <dgm:spPr/>
      <dgm:t>
        <a:bodyPr/>
        <a:lstStyle/>
        <a:p>
          <a:endParaRPr lang="en-US"/>
        </a:p>
      </dgm:t>
    </dgm:pt>
    <dgm:pt modelId="{CF67E054-5B5A-47B9-8DB8-45E95FD83924}" type="sibTrans" cxnId="{4869D35A-3007-441C-B5A1-8F79C51C1588}">
      <dgm:prSet/>
      <dgm:spPr/>
      <dgm:t>
        <a:bodyPr/>
        <a:lstStyle/>
        <a:p>
          <a:endParaRPr lang="en-US"/>
        </a:p>
      </dgm:t>
    </dgm:pt>
    <dgm:pt modelId="{ED3890AD-4A79-4D54-8FDD-BD8B06B26515}" type="pres">
      <dgm:prSet presAssocID="{418F24EF-C6A3-4EA0-969E-43FA197594FE}" presName="root" presStyleCnt="0">
        <dgm:presLayoutVars>
          <dgm:dir/>
          <dgm:resizeHandles val="exact"/>
        </dgm:presLayoutVars>
      </dgm:prSet>
      <dgm:spPr/>
    </dgm:pt>
    <dgm:pt modelId="{B237FA5F-B836-400D-B1EB-4C79FD48AB50}" type="pres">
      <dgm:prSet presAssocID="{D5448171-53EB-47D5-99A8-F10E91A92487}" presName="compNode" presStyleCnt="0"/>
      <dgm:spPr/>
    </dgm:pt>
    <dgm:pt modelId="{A9C1C252-4937-4CED-92C0-608A2D13521D}" type="pres">
      <dgm:prSet presAssocID="{D5448171-53EB-47D5-99A8-F10E91A924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F37CB00-8F24-4CB5-8145-FE12D22CE9E4}" type="pres">
      <dgm:prSet presAssocID="{D5448171-53EB-47D5-99A8-F10E91A92487}" presName="spaceRect" presStyleCnt="0"/>
      <dgm:spPr/>
    </dgm:pt>
    <dgm:pt modelId="{63EA9749-5B7C-4AEC-9805-A043A4EB8A1A}" type="pres">
      <dgm:prSet presAssocID="{D5448171-53EB-47D5-99A8-F10E91A92487}" presName="textRect" presStyleLbl="revTx" presStyleIdx="0" presStyleCnt="3">
        <dgm:presLayoutVars>
          <dgm:chMax val="1"/>
          <dgm:chPref val="1"/>
        </dgm:presLayoutVars>
      </dgm:prSet>
      <dgm:spPr/>
    </dgm:pt>
    <dgm:pt modelId="{0B3513D2-B682-4398-948C-18F7958990A6}" type="pres">
      <dgm:prSet presAssocID="{565B849F-8A8F-4AED-AB3D-931A95E1233E}" presName="sibTrans" presStyleCnt="0"/>
      <dgm:spPr/>
    </dgm:pt>
    <dgm:pt modelId="{5A29F319-8737-41EC-9718-3EC8BBF51FBD}" type="pres">
      <dgm:prSet presAssocID="{2F2BDADC-891C-48B1-AB0A-ED09C8F3C434}" presName="compNode" presStyleCnt="0"/>
      <dgm:spPr/>
    </dgm:pt>
    <dgm:pt modelId="{0D795BE4-E76B-4D5A-885A-019494B5B158}" type="pres">
      <dgm:prSet presAssocID="{2F2BDADC-891C-48B1-AB0A-ED09C8F3C4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7C7334-E4B1-49F3-84E6-585076676756}" type="pres">
      <dgm:prSet presAssocID="{2F2BDADC-891C-48B1-AB0A-ED09C8F3C434}" presName="spaceRect" presStyleCnt="0"/>
      <dgm:spPr/>
    </dgm:pt>
    <dgm:pt modelId="{7EEEB2D9-BBEA-4AC5-9064-68955E17974B}" type="pres">
      <dgm:prSet presAssocID="{2F2BDADC-891C-48B1-AB0A-ED09C8F3C434}" presName="textRect" presStyleLbl="revTx" presStyleIdx="1" presStyleCnt="3">
        <dgm:presLayoutVars>
          <dgm:chMax val="1"/>
          <dgm:chPref val="1"/>
        </dgm:presLayoutVars>
      </dgm:prSet>
      <dgm:spPr/>
    </dgm:pt>
    <dgm:pt modelId="{AC81BB31-1275-49AE-B66D-74E7AC493ECE}" type="pres">
      <dgm:prSet presAssocID="{DDC66D59-5A49-4EB9-869F-2788F83E1FF5}" presName="sibTrans" presStyleCnt="0"/>
      <dgm:spPr/>
    </dgm:pt>
    <dgm:pt modelId="{00775C40-478A-41A3-A446-2AD7B5B00FA8}" type="pres">
      <dgm:prSet presAssocID="{4B553EF7-2184-48C2-9B74-6E760A1F94E5}" presName="compNode" presStyleCnt="0"/>
      <dgm:spPr/>
    </dgm:pt>
    <dgm:pt modelId="{F138EB19-8047-45AC-BAA7-CF7C870C1ED8}" type="pres">
      <dgm:prSet presAssocID="{4B553EF7-2184-48C2-9B74-6E760A1F94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16F5FE-4A9A-4854-939E-474747B74A80}" type="pres">
      <dgm:prSet presAssocID="{4B553EF7-2184-48C2-9B74-6E760A1F94E5}" presName="spaceRect" presStyleCnt="0"/>
      <dgm:spPr/>
    </dgm:pt>
    <dgm:pt modelId="{7852BF0E-1A92-42B6-B1B0-336C43BD405E}" type="pres">
      <dgm:prSet presAssocID="{4B553EF7-2184-48C2-9B74-6E760A1F94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68AE44-652A-40CF-BFB0-177AFC196D6E}" srcId="{418F24EF-C6A3-4EA0-969E-43FA197594FE}" destId="{2F2BDADC-891C-48B1-AB0A-ED09C8F3C434}" srcOrd="1" destOrd="0" parTransId="{2A14D55E-906C-4C98-908D-B0D1C8BA2956}" sibTransId="{DDC66D59-5A49-4EB9-869F-2788F83E1FF5}"/>
    <dgm:cxn modelId="{56C2724E-CC11-4B26-852D-94E8A77B2E03}" type="presOf" srcId="{4B553EF7-2184-48C2-9B74-6E760A1F94E5}" destId="{7852BF0E-1A92-42B6-B1B0-336C43BD405E}" srcOrd="0" destOrd="0" presId="urn:microsoft.com/office/officeart/2018/2/layout/IconLabelList"/>
    <dgm:cxn modelId="{D3548655-CFE1-4F0F-8F1D-7A2BBE82E682}" srcId="{418F24EF-C6A3-4EA0-969E-43FA197594FE}" destId="{D5448171-53EB-47D5-99A8-F10E91A92487}" srcOrd="0" destOrd="0" parTransId="{7A44E252-5503-4518-A798-05459EDAD33C}" sibTransId="{565B849F-8A8F-4AED-AB3D-931A95E1233E}"/>
    <dgm:cxn modelId="{4869D35A-3007-441C-B5A1-8F79C51C1588}" srcId="{418F24EF-C6A3-4EA0-969E-43FA197594FE}" destId="{4B553EF7-2184-48C2-9B74-6E760A1F94E5}" srcOrd="2" destOrd="0" parTransId="{81A40CBC-C649-433F-947D-CF0EDDD746B3}" sibTransId="{CF67E054-5B5A-47B9-8DB8-45E95FD83924}"/>
    <dgm:cxn modelId="{E9C6BCA0-59EC-4119-BE43-E5D64A433114}" type="presOf" srcId="{2F2BDADC-891C-48B1-AB0A-ED09C8F3C434}" destId="{7EEEB2D9-BBEA-4AC5-9064-68955E17974B}" srcOrd="0" destOrd="0" presId="urn:microsoft.com/office/officeart/2018/2/layout/IconLabelList"/>
    <dgm:cxn modelId="{AF4DD0A8-843B-4162-943D-0E34AE11FFE4}" type="presOf" srcId="{418F24EF-C6A3-4EA0-969E-43FA197594FE}" destId="{ED3890AD-4A79-4D54-8FDD-BD8B06B26515}" srcOrd="0" destOrd="0" presId="urn:microsoft.com/office/officeart/2018/2/layout/IconLabelList"/>
    <dgm:cxn modelId="{9C46E9ED-F56A-4E8F-B2DB-99A9D13DAFD5}" type="presOf" srcId="{D5448171-53EB-47D5-99A8-F10E91A92487}" destId="{63EA9749-5B7C-4AEC-9805-A043A4EB8A1A}" srcOrd="0" destOrd="0" presId="urn:microsoft.com/office/officeart/2018/2/layout/IconLabelList"/>
    <dgm:cxn modelId="{020B7E7E-577A-4191-822E-80A670D405C4}" type="presParOf" srcId="{ED3890AD-4A79-4D54-8FDD-BD8B06B26515}" destId="{B237FA5F-B836-400D-B1EB-4C79FD48AB50}" srcOrd="0" destOrd="0" presId="urn:microsoft.com/office/officeart/2018/2/layout/IconLabelList"/>
    <dgm:cxn modelId="{C8D3D6AB-FE15-46F1-80EA-47C7849AABD5}" type="presParOf" srcId="{B237FA5F-B836-400D-B1EB-4C79FD48AB50}" destId="{A9C1C252-4937-4CED-92C0-608A2D13521D}" srcOrd="0" destOrd="0" presId="urn:microsoft.com/office/officeart/2018/2/layout/IconLabelList"/>
    <dgm:cxn modelId="{21367E1C-72DF-4BAE-9AF7-B993224A82D1}" type="presParOf" srcId="{B237FA5F-B836-400D-B1EB-4C79FD48AB50}" destId="{3F37CB00-8F24-4CB5-8145-FE12D22CE9E4}" srcOrd="1" destOrd="0" presId="urn:microsoft.com/office/officeart/2018/2/layout/IconLabelList"/>
    <dgm:cxn modelId="{B46E7476-3E54-4B64-B7F9-A06DDF452F77}" type="presParOf" srcId="{B237FA5F-B836-400D-B1EB-4C79FD48AB50}" destId="{63EA9749-5B7C-4AEC-9805-A043A4EB8A1A}" srcOrd="2" destOrd="0" presId="urn:microsoft.com/office/officeart/2018/2/layout/IconLabelList"/>
    <dgm:cxn modelId="{980C8D5B-E5BA-46FF-BF42-8344B1AC167E}" type="presParOf" srcId="{ED3890AD-4A79-4D54-8FDD-BD8B06B26515}" destId="{0B3513D2-B682-4398-948C-18F7958990A6}" srcOrd="1" destOrd="0" presId="urn:microsoft.com/office/officeart/2018/2/layout/IconLabelList"/>
    <dgm:cxn modelId="{78A59EF7-72AA-442F-8E9C-5992FFE5242B}" type="presParOf" srcId="{ED3890AD-4A79-4D54-8FDD-BD8B06B26515}" destId="{5A29F319-8737-41EC-9718-3EC8BBF51FBD}" srcOrd="2" destOrd="0" presId="urn:microsoft.com/office/officeart/2018/2/layout/IconLabelList"/>
    <dgm:cxn modelId="{7D302EE8-DBF0-4797-B6A0-4C9A27D8CDEF}" type="presParOf" srcId="{5A29F319-8737-41EC-9718-3EC8BBF51FBD}" destId="{0D795BE4-E76B-4D5A-885A-019494B5B158}" srcOrd="0" destOrd="0" presId="urn:microsoft.com/office/officeart/2018/2/layout/IconLabelList"/>
    <dgm:cxn modelId="{0DFD19E3-B0B2-43A4-98ED-5669D977D23E}" type="presParOf" srcId="{5A29F319-8737-41EC-9718-3EC8BBF51FBD}" destId="{5B7C7334-E4B1-49F3-84E6-585076676756}" srcOrd="1" destOrd="0" presId="urn:microsoft.com/office/officeart/2018/2/layout/IconLabelList"/>
    <dgm:cxn modelId="{31AEDAAF-1F33-4CE2-BB98-2E561ECC2285}" type="presParOf" srcId="{5A29F319-8737-41EC-9718-3EC8BBF51FBD}" destId="{7EEEB2D9-BBEA-4AC5-9064-68955E17974B}" srcOrd="2" destOrd="0" presId="urn:microsoft.com/office/officeart/2018/2/layout/IconLabelList"/>
    <dgm:cxn modelId="{ED1EF2B5-5571-4281-BEF3-497D35D3F322}" type="presParOf" srcId="{ED3890AD-4A79-4D54-8FDD-BD8B06B26515}" destId="{AC81BB31-1275-49AE-B66D-74E7AC493ECE}" srcOrd="3" destOrd="0" presId="urn:microsoft.com/office/officeart/2018/2/layout/IconLabelList"/>
    <dgm:cxn modelId="{F3FA251D-E362-4FD4-9E6C-F54817D997AE}" type="presParOf" srcId="{ED3890AD-4A79-4D54-8FDD-BD8B06B26515}" destId="{00775C40-478A-41A3-A446-2AD7B5B00FA8}" srcOrd="4" destOrd="0" presId="urn:microsoft.com/office/officeart/2018/2/layout/IconLabelList"/>
    <dgm:cxn modelId="{81CD8933-6F51-4B24-803D-5FFCC59F9EFD}" type="presParOf" srcId="{00775C40-478A-41A3-A446-2AD7B5B00FA8}" destId="{F138EB19-8047-45AC-BAA7-CF7C870C1ED8}" srcOrd="0" destOrd="0" presId="urn:microsoft.com/office/officeart/2018/2/layout/IconLabelList"/>
    <dgm:cxn modelId="{72C02225-659B-4F63-AB35-E67093BC3EF8}" type="presParOf" srcId="{00775C40-478A-41A3-A446-2AD7B5B00FA8}" destId="{9E16F5FE-4A9A-4854-939E-474747B74A80}" srcOrd="1" destOrd="0" presId="urn:microsoft.com/office/officeart/2018/2/layout/IconLabelList"/>
    <dgm:cxn modelId="{AFD43377-940E-450F-8397-2D5977542550}" type="presParOf" srcId="{00775C40-478A-41A3-A446-2AD7B5B00FA8}" destId="{7852BF0E-1A92-42B6-B1B0-336C43BD40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90660-D1C4-4255-8D1D-4AA3C77A41C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98EAFC-988E-48C0-936C-9BD932B9B565}">
      <dgm:prSet/>
      <dgm:spPr/>
      <dgm:t>
        <a:bodyPr/>
        <a:lstStyle/>
        <a:p>
          <a:r>
            <a:rPr lang="en-US"/>
            <a:t>Conduct regular phishing simulation exercises to test employees' awareness and response to phishing attacks.</a:t>
          </a:r>
        </a:p>
      </dgm:t>
    </dgm:pt>
    <dgm:pt modelId="{6A17BD49-0F1A-4B8C-A632-BC5B7B943F8D}" type="parTrans" cxnId="{D7119DC8-D27C-471A-93D6-8662A4A759E0}">
      <dgm:prSet/>
      <dgm:spPr/>
      <dgm:t>
        <a:bodyPr/>
        <a:lstStyle/>
        <a:p>
          <a:endParaRPr lang="en-US"/>
        </a:p>
      </dgm:t>
    </dgm:pt>
    <dgm:pt modelId="{570769A2-B3F5-4540-8228-825C57F5C58A}" type="sibTrans" cxnId="{D7119DC8-D27C-471A-93D6-8662A4A759E0}">
      <dgm:prSet/>
      <dgm:spPr/>
      <dgm:t>
        <a:bodyPr/>
        <a:lstStyle/>
        <a:p>
          <a:endParaRPr lang="en-US"/>
        </a:p>
      </dgm:t>
    </dgm:pt>
    <dgm:pt modelId="{FCBFCBF3-50DD-4BBD-98FD-A9E03124527C}">
      <dgm:prSet/>
      <dgm:spPr/>
      <dgm:t>
        <a:bodyPr/>
        <a:lstStyle/>
        <a:p>
          <a:r>
            <a:rPr lang="en-US"/>
            <a:t>Use realistic scenarios and monitor the results to identify areas that need improvement.</a:t>
          </a:r>
        </a:p>
      </dgm:t>
    </dgm:pt>
    <dgm:pt modelId="{E2AE5230-AFE6-4A55-B254-104995E6721A}" type="parTrans" cxnId="{646819C5-5488-432B-B1BD-42D9855896C8}">
      <dgm:prSet/>
      <dgm:spPr/>
      <dgm:t>
        <a:bodyPr/>
        <a:lstStyle/>
        <a:p>
          <a:endParaRPr lang="en-US"/>
        </a:p>
      </dgm:t>
    </dgm:pt>
    <dgm:pt modelId="{BD5FFB4E-CE0D-4512-9AB7-40F4EBCB9B9E}" type="sibTrans" cxnId="{646819C5-5488-432B-B1BD-42D9855896C8}">
      <dgm:prSet/>
      <dgm:spPr/>
      <dgm:t>
        <a:bodyPr/>
        <a:lstStyle/>
        <a:p>
          <a:endParaRPr lang="en-US"/>
        </a:p>
      </dgm:t>
    </dgm:pt>
    <dgm:pt modelId="{E547E671-C84D-4ED2-89B2-CA0A422E7723}">
      <dgm:prSet/>
      <dgm:spPr/>
      <dgm:t>
        <a:bodyPr/>
        <a:lstStyle/>
        <a:p>
          <a:r>
            <a:rPr lang="en-US"/>
            <a:t>Provide feedback and additional training to employees based on the simulation results.</a:t>
          </a:r>
        </a:p>
      </dgm:t>
    </dgm:pt>
    <dgm:pt modelId="{99359F11-1A7D-4F49-B86E-B387D8857757}" type="parTrans" cxnId="{90C7C5A0-02B5-479D-B039-9C25CECEB611}">
      <dgm:prSet/>
      <dgm:spPr/>
      <dgm:t>
        <a:bodyPr/>
        <a:lstStyle/>
        <a:p>
          <a:endParaRPr lang="en-US"/>
        </a:p>
      </dgm:t>
    </dgm:pt>
    <dgm:pt modelId="{6A44EBA5-09AC-4468-B353-1BD440EE0583}" type="sibTrans" cxnId="{90C7C5A0-02B5-479D-B039-9C25CECEB611}">
      <dgm:prSet/>
      <dgm:spPr/>
      <dgm:t>
        <a:bodyPr/>
        <a:lstStyle/>
        <a:p>
          <a:endParaRPr lang="en-US"/>
        </a:p>
      </dgm:t>
    </dgm:pt>
    <dgm:pt modelId="{CED59710-DF2D-4333-BAFD-9D27AA45D03B}" type="pres">
      <dgm:prSet presAssocID="{27890660-D1C4-4255-8D1D-4AA3C77A41C4}" presName="root" presStyleCnt="0">
        <dgm:presLayoutVars>
          <dgm:dir/>
          <dgm:resizeHandles val="exact"/>
        </dgm:presLayoutVars>
      </dgm:prSet>
      <dgm:spPr/>
    </dgm:pt>
    <dgm:pt modelId="{833B10B8-6E49-4A2D-B46F-983E571DFAAA}" type="pres">
      <dgm:prSet presAssocID="{FC98EAFC-988E-48C0-936C-9BD932B9B565}" presName="compNode" presStyleCnt="0"/>
      <dgm:spPr/>
    </dgm:pt>
    <dgm:pt modelId="{BA2351C6-DD46-4562-99F8-6848EA61605C}" type="pres">
      <dgm:prSet presAssocID="{FC98EAFC-988E-48C0-936C-9BD932B9B5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B9CBB55-3CB8-417D-8D7C-16FB6FF4DC2B}" type="pres">
      <dgm:prSet presAssocID="{FC98EAFC-988E-48C0-936C-9BD932B9B565}" presName="spaceRect" presStyleCnt="0"/>
      <dgm:spPr/>
    </dgm:pt>
    <dgm:pt modelId="{15FC0AD6-5F28-4205-9649-BFAFF0D73EA1}" type="pres">
      <dgm:prSet presAssocID="{FC98EAFC-988E-48C0-936C-9BD932B9B565}" presName="textRect" presStyleLbl="revTx" presStyleIdx="0" presStyleCnt="3">
        <dgm:presLayoutVars>
          <dgm:chMax val="1"/>
          <dgm:chPref val="1"/>
        </dgm:presLayoutVars>
      </dgm:prSet>
      <dgm:spPr/>
    </dgm:pt>
    <dgm:pt modelId="{EF74EF0F-0EE3-44C5-8FEE-56421DB96279}" type="pres">
      <dgm:prSet presAssocID="{570769A2-B3F5-4540-8228-825C57F5C58A}" presName="sibTrans" presStyleCnt="0"/>
      <dgm:spPr/>
    </dgm:pt>
    <dgm:pt modelId="{C01899F4-8DA1-4188-BFED-8028EAE89900}" type="pres">
      <dgm:prSet presAssocID="{FCBFCBF3-50DD-4BBD-98FD-A9E03124527C}" presName="compNode" presStyleCnt="0"/>
      <dgm:spPr/>
    </dgm:pt>
    <dgm:pt modelId="{6BB9CE9A-E145-43F5-93EE-204F0C09A2CC}" type="pres">
      <dgm:prSet presAssocID="{FCBFCBF3-50DD-4BBD-98FD-A9E0312452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B3359A1-4845-4C64-8866-32E2BB651561}" type="pres">
      <dgm:prSet presAssocID="{FCBFCBF3-50DD-4BBD-98FD-A9E03124527C}" presName="spaceRect" presStyleCnt="0"/>
      <dgm:spPr/>
    </dgm:pt>
    <dgm:pt modelId="{82D82939-EE9D-45D5-8A67-B471AF2F4B8D}" type="pres">
      <dgm:prSet presAssocID="{FCBFCBF3-50DD-4BBD-98FD-A9E03124527C}" presName="textRect" presStyleLbl="revTx" presStyleIdx="1" presStyleCnt="3">
        <dgm:presLayoutVars>
          <dgm:chMax val="1"/>
          <dgm:chPref val="1"/>
        </dgm:presLayoutVars>
      </dgm:prSet>
      <dgm:spPr/>
    </dgm:pt>
    <dgm:pt modelId="{42F54ADE-8E7B-4920-BF0E-1B0DD25AF33E}" type="pres">
      <dgm:prSet presAssocID="{BD5FFB4E-CE0D-4512-9AB7-40F4EBCB9B9E}" presName="sibTrans" presStyleCnt="0"/>
      <dgm:spPr/>
    </dgm:pt>
    <dgm:pt modelId="{E2726333-8FEB-4DC8-A741-8A8A31BFBAA4}" type="pres">
      <dgm:prSet presAssocID="{E547E671-C84D-4ED2-89B2-CA0A422E7723}" presName="compNode" presStyleCnt="0"/>
      <dgm:spPr/>
    </dgm:pt>
    <dgm:pt modelId="{066BADF6-5A25-463C-8187-F29A30EFD6EE}" type="pres">
      <dgm:prSet presAssocID="{E547E671-C84D-4ED2-89B2-CA0A422E77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3AEA580-763A-4321-B4B3-31B3A3BED1EA}" type="pres">
      <dgm:prSet presAssocID="{E547E671-C84D-4ED2-89B2-CA0A422E7723}" presName="spaceRect" presStyleCnt="0"/>
      <dgm:spPr/>
    </dgm:pt>
    <dgm:pt modelId="{63427672-5875-4BF0-8BFF-6F0A03D3AEF3}" type="pres">
      <dgm:prSet presAssocID="{E547E671-C84D-4ED2-89B2-CA0A422E77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69D932-FC93-4C6D-9EBD-D13FFCC5F72B}" type="presOf" srcId="{27890660-D1C4-4255-8D1D-4AA3C77A41C4}" destId="{CED59710-DF2D-4333-BAFD-9D27AA45D03B}" srcOrd="0" destOrd="0" presId="urn:microsoft.com/office/officeart/2018/2/layout/IconLabelList"/>
    <dgm:cxn modelId="{59063880-708C-42FA-A148-56A55A36889B}" type="presOf" srcId="{E547E671-C84D-4ED2-89B2-CA0A422E7723}" destId="{63427672-5875-4BF0-8BFF-6F0A03D3AEF3}" srcOrd="0" destOrd="0" presId="urn:microsoft.com/office/officeart/2018/2/layout/IconLabelList"/>
    <dgm:cxn modelId="{90C7C5A0-02B5-479D-B039-9C25CECEB611}" srcId="{27890660-D1C4-4255-8D1D-4AA3C77A41C4}" destId="{E547E671-C84D-4ED2-89B2-CA0A422E7723}" srcOrd="2" destOrd="0" parTransId="{99359F11-1A7D-4F49-B86E-B387D8857757}" sibTransId="{6A44EBA5-09AC-4468-B353-1BD440EE0583}"/>
    <dgm:cxn modelId="{646819C5-5488-432B-B1BD-42D9855896C8}" srcId="{27890660-D1C4-4255-8D1D-4AA3C77A41C4}" destId="{FCBFCBF3-50DD-4BBD-98FD-A9E03124527C}" srcOrd="1" destOrd="0" parTransId="{E2AE5230-AFE6-4A55-B254-104995E6721A}" sibTransId="{BD5FFB4E-CE0D-4512-9AB7-40F4EBCB9B9E}"/>
    <dgm:cxn modelId="{D7119DC8-D27C-471A-93D6-8662A4A759E0}" srcId="{27890660-D1C4-4255-8D1D-4AA3C77A41C4}" destId="{FC98EAFC-988E-48C0-936C-9BD932B9B565}" srcOrd="0" destOrd="0" parTransId="{6A17BD49-0F1A-4B8C-A632-BC5B7B943F8D}" sibTransId="{570769A2-B3F5-4540-8228-825C57F5C58A}"/>
    <dgm:cxn modelId="{3E7102D9-39E2-4E0B-8FC9-BAF5B2ED8DAA}" type="presOf" srcId="{FC98EAFC-988E-48C0-936C-9BD932B9B565}" destId="{15FC0AD6-5F28-4205-9649-BFAFF0D73EA1}" srcOrd="0" destOrd="0" presId="urn:microsoft.com/office/officeart/2018/2/layout/IconLabelList"/>
    <dgm:cxn modelId="{8179B8F9-2833-49ED-9E27-1CDB75119029}" type="presOf" srcId="{FCBFCBF3-50DD-4BBD-98FD-A9E03124527C}" destId="{82D82939-EE9D-45D5-8A67-B471AF2F4B8D}" srcOrd="0" destOrd="0" presId="urn:microsoft.com/office/officeart/2018/2/layout/IconLabelList"/>
    <dgm:cxn modelId="{EE6451DF-8BA0-4D3E-B358-E74227DB8A45}" type="presParOf" srcId="{CED59710-DF2D-4333-BAFD-9D27AA45D03B}" destId="{833B10B8-6E49-4A2D-B46F-983E571DFAAA}" srcOrd="0" destOrd="0" presId="urn:microsoft.com/office/officeart/2018/2/layout/IconLabelList"/>
    <dgm:cxn modelId="{8466D5AC-DF18-488F-B8B8-8187B9B1277E}" type="presParOf" srcId="{833B10B8-6E49-4A2D-B46F-983E571DFAAA}" destId="{BA2351C6-DD46-4562-99F8-6848EA61605C}" srcOrd="0" destOrd="0" presId="urn:microsoft.com/office/officeart/2018/2/layout/IconLabelList"/>
    <dgm:cxn modelId="{ACAA85A6-124C-47CD-86CC-5B6D86B330AB}" type="presParOf" srcId="{833B10B8-6E49-4A2D-B46F-983E571DFAAA}" destId="{7B9CBB55-3CB8-417D-8D7C-16FB6FF4DC2B}" srcOrd="1" destOrd="0" presId="urn:microsoft.com/office/officeart/2018/2/layout/IconLabelList"/>
    <dgm:cxn modelId="{A7002C56-8A5C-4964-862A-118EAC70AEF3}" type="presParOf" srcId="{833B10B8-6E49-4A2D-B46F-983E571DFAAA}" destId="{15FC0AD6-5F28-4205-9649-BFAFF0D73EA1}" srcOrd="2" destOrd="0" presId="urn:microsoft.com/office/officeart/2018/2/layout/IconLabelList"/>
    <dgm:cxn modelId="{401B2C1F-BE6F-4953-BB50-620C4EBD6F3B}" type="presParOf" srcId="{CED59710-DF2D-4333-BAFD-9D27AA45D03B}" destId="{EF74EF0F-0EE3-44C5-8FEE-56421DB96279}" srcOrd="1" destOrd="0" presId="urn:microsoft.com/office/officeart/2018/2/layout/IconLabelList"/>
    <dgm:cxn modelId="{2333CEBD-FF09-452D-B1BE-AEAD774ABB59}" type="presParOf" srcId="{CED59710-DF2D-4333-BAFD-9D27AA45D03B}" destId="{C01899F4-8DA1-4188-BFED-8028EAE89900}" srcOrd="2" destOrd="0" presId="urn:microsoft.com/office/officeart/2018/2/layout/IconLabelList"/>
    <dgm:cxn modelId="{0C920CCE-F5C5-4AF0-93CD-594C924EB0D0}" type="presParOf" srcId="{C01899F4-8DA1-4188-BFED-8028EAE89900}" destId="{6BB9CE9A-E145-43F5-93EE-204F0C09A2CC}" srcOrd="0" destOrd="0" presId="urn:microsoft.com/office/officeart/2018/2/layout/IconLabelList"/>
    <dgm:cxn modelId="{E0B0E915-2581-4A0F-B3B1-EED2161DE4BF}" type="presParOf" srcId="{C01899F4-8DA1-4188-BFED-8028EAE89900}" destId="{CB3359A1-4845-4C64-8866-32E2BB651561}" srcOrd="1" destOrd="0" presId="urn:microsoft.com/office/officeart/2018/2/layout/IconLabelList"/>
    <dgm:cxn modelId="{15C840B6-CB4F-4AE7-BCBD-0FCF742C4302}" type="presParOf" srcId="{C01899F4-8DA1-4188-BFED-8028EAE89900}" destId="{82D82939-EE9D-45D5-8A67-B471AF2F4B8D}" srcOrd="2" destOrd="0" presId="urn:microsoft.com/office/officeart/2018/2/layout/IconLabelList"/>
    <dgm:cxn modelId="{02ED260F-8536-430B-AC3A-1F9B7C3AA326}" type="presParOf" srcId="{CED59710-DF2D-4333-BAFD-9D27AA45D03B}" destId="{42F54ADE-8E7B-4920-BF0E-1B0DD25AF33E}" srcOrd="3" destOrd="0" presId="urn:microsoft.com/office/officeart/2018/2/layout/IconLabelList"/>
    <dgm:cxn modelId="{B65EF407-23AF-4BD5-8EAB-870647591D13}" type="presParOf" srcId="{CED59710-DF2D-4333-BAFD-9D27AA45D03B}" destId="{E2726333-8FEB-4DC8-A741-8A8A31BFBAA4}" srcOrd="4" destOrd="0" presId="urn:microsoft.com/office/officeart/2018/2/layout/IconLabelList"/>
    <dgm:cxn modelId="{65880185-FC86-4F7C-9BCA-250034660C01}" type="presParOf" srcId="{E2726333-8FEB-4DC8-A741-8A8A31BFBAA4}" destId="{066BADF6-5A25-463C-8187-F29A30EFD6EE}" srcOrd="0" destOrd="0" presId="urn:microsoft.com/office/officeart/2018/2/layout/IconLabelList"/>
    <dgm:cxn modelId="{7B1F3386-B2D3-454C-81E4-27672F3B2094}" type="presParOf" srcId="{E2726333-8FEB-4DC8-A741-8A8A31BFBAA4}" destId="{F3AEA580-763A-4321-B4B3-31B3A3BED1EA}" srcOrd="1" destOrd="0" presId="urn:microsoft.com/office/officeart/2018/2/layout/IconLabelList"/>
    <dgm:cxn modelId="{88ECE87E-2E51-4D25-BB37-655987072D91}" type="presParOf" srcId="{E2726333-8FEB-4DC8-A741-8A8A31BFBAA4}" destId="{63427672-5875-4BF0-8BFF-6F0A03D3AE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78805-A982-4408-AA11-8AB3EC7BE4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DADDF9-81E4-494E-B915-B976D5BB45E3}">
      <dgm:prSet/>
      <dgm:spPr/>
      <dgm:t>
        <a:bodyPr/>
        <a:lstStyle/>
        <a:p>
          <a:r>
            <a:rPr lang="en-US" dirty="0"/>
            <a:t>Phishing Awareness Training is a critical defense against cyber threats.</a:t>
          </a:r>
        </a:p>
      </dgm:t>
    </dgm:pt>
    <dgm:pt modelId="{30D74D8D-DA1D-45C1-9908-638F77265A68}" type="parTrans" cxnId="{4AD92BD4-A5AF-4692-BE24-39C013C35415}">
      <dgm:prSet/>
      <dgm:spPr/>
      <dgm:t>
        <a:bodyPr/>
        <a:lstStyle/>
        <a:p>
          <a:endParaRPr lang="en-US"/>
        </a:p>
      </dgm:t>
    </dgm:pt>
    <dgm:pt modelId="{A36AE0B7-ED60-4EA7-9206-857FE65D6226}" type="sibTrans" cxnId="{4AD92BD4-A5AF-4692-BE24-39C013C35415}">
      <dgm:prSet/>
      <dgm:spPr/>
      <dgm:t>
        <a:bodyPr/>
        <a:lstStyle/>
        <a:p>
          <a:endParaRPr lang="en-US"/>
        </a:p>
      </dgm:t>
    </dgm:pt>
    <dgm:pt modelId="{3DA812E0-60E5-40AD-9885-1F175126656A}">
      <dgm:prSet/>
      <dgm:spPr/>
      <dgm:t>
        <a:bodyPr/>
        <a:lstStyle/>
        <a:p>
          <a:r>
            <a:rPr lang="en-US"/>
            <a:t>By educating employees about phishing attacks and best practices, organizations can significantly reduce the risk of falling victim to phishing attacks.</a:t>
          </a:r>
        </a:p>
      </dgm:t>
    </dgm:pt>
    <dgm:pt modelId="{E56DCF2A-B17C-45F2-8E97-6CE8E801ADA8}" type="parTrans" cxnId="{1C911F49-D518-4B7F-98F6-EB81FEF1A934}">
      <dgm:prSet/>
      <dgm:spPr/>
      <dgm:t>
        <a:bodyPr/>
        <a:lstStyle/>
        <a:p>
          <a:endParaRPr lang="en-US"/>
        </a:p>
      </dgm:t>
    </dgm:pt>
    <dgm:pt modelId="{2EA99975-2F20-453A-AE99-8C30B5390D68}" type="sibTrans" cxnId="{1C911F49-D518-4B7F-98F6-EB81FEF1A934}">
      <dgm:prSet/>
      <dgm:spPr/>
      <dgm:t>
        <a:bodyPr/>
        <a:lstStyle/>
        <a:p>
          <a:endParaRPr lang="en-US"/>
        </a:p>
      </dgm:t>
    </dgm:pt>
    <dgm:pt modelId="{9EB149DA-CBA0-4DA9-A586-11A38F5848F0}">
      <dgm:prSet/>
      <dgm:spPr/>
      <dgm:t>
        <a:bodyPr/>
        <a:lstStyle/>
        <a:p>
          <a:r>
            <a:rPr lang="en-US"/>
            <a:t>Regular training, reporting, and staying updated on the latest threats are key to maintaining a strong defense posture.</a:t>
          </a:r>
        </a:p>
      </dgm:t>
    </dgm:pt>
    <dgm:pt modelId="{F5596260-7C85-42A6-B145-9C75B26B0DB8}" type="parTrans" cxnId="{8A957112-889D-476C-A303-329A4EFFDF6A}">
      <dgm:prSet/>
      <dgm:spPr/>
      <dgm:t>
        <a:bodyPr/>
        <a:lstStyle/>
        <a:p>
          <a:endParaRPr lang="en-US"/>
        </a:p>
      </dgm:t>
    </dgm:pt>
    <dgm:pt modelId="{C890BCC3-9668-49F3-B24B-F410544E33D0}" type="sibTrans" cxnId="{8A957112-889D-476C-A303-329A4EFFDF6A}">
      <dgm:prSet/>
      <dgm:spPr/>
      <dgm:t>
        <a:bodyPr/>
        <a:lstStyle/>
        <a:p>
          <a:endParaRPr lang="en-US"/>
        </a:p>
      </dgm:t>
    </dgm:pt>
    <dgm:pt modelId="{CA41DDAE-8B07-4238-B4DD-36A1D08AE925}" type="pres">
      <dgm:prSet presAssocID="{01778805-A982-4408-AA11-8AB3EC7BE41E}" presName="linear" presStyleCnt="0">
        <dgm:presLayoutVars>
          <dgm:animLvl val="lvl"/>
          <dgm:resizeHandles val="exact"/>
        </dgm:presLayoutVars>
      </dgm:prSet>
      <dgm:spPr/>
    </dgm:pt>
    <dgm:pt modelId="{089F6EFE-D13B-48C9-B639-604018952FC8}" type="pres">
      <dgm:prSet presAssocID="{46DADDF9-81E4-494E-B915-B976D5BB45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73094B-2410-4FB4-99A6-2A992D2DB1CA}" type="pres">
      <dgm:prSet presAssocID="{A36AE0B7-ED60-4EA7-9206-857FE65D6226}" presName="spacer" presStyleCnt="0"/>
      <dgm:spPr/>
    </dgm:pt>
    <dgm:pt modelId="{597CE481-F67C-4AE8-BDA1-8D3C07935C77}" type="pres">
      <dgm:prSet presAssocID="{3DA812E0-60E5-40AD-9885-1F17512665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42639-61EE-45D3-8655-7410CDA048FA}" type="pres">
      <dgm:prSet presAssocID="{2EA99975-2F20-453A-AE99-8C30B5390D68}" presName="spacer" presStyleCnt="0"/>
      <dgm:spPr/>
    </dgm:pt>
    <dgm:pt modelId="{7EC06E22-EDFA-42C4-9043-5C96088DD680}" type="pres">
      <dgm:prSet presAssocID="{9EB149DA-CBA0-4DA9-A586-11A38F5848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957112-889D-476C-A303-329A4EFFDF6A}" srcId="{01778805-A982-4408-AA11-8AB3EC7BE41E}" destId="{9EB149DA-CBA0-4DA9-A586-11A38F5848F0}" srcOrd="2" destOrd="0" parTransId="{F5596260-7C85-42A6-B145-9C75B26B0DB8}" sibTransId="{C890BCC3-9668-49F3-B24B-F410544E33D0}"/>
    <dgm:cxn modelId="{1C911F49-D518-4B7F-98F6-EB81FEF1A934}" srcId="{01778805-A982-4408-AA11-8AB3EC7BE41E}" destId="{3DA812E0-60E5-40AD-9885-1F175126656A}" srcOrd="1" destOrd="0" parTransId="{E56DCF2A-B17C-45F2-8E97-6CE8E801ADA8}" sibTransId="{2EA99975-2F20-453A-AE99-8C30B5390D68}"/>
    <dgm:cxn modelId="{783B714B-EE15-4B7C-BE6E-9CDFD0BA3B4F}" type="presOf" srcId="{3DA812E0-60E5-40AD-9885-1F175126656A}" destId="{597CE481-F67C-4AE8-BDA1-8D3C07935C77}" srcOrd="0" destOrd="0" presId="urn:microsoft.com/office/officeart/2005/8/layout/vList2"/>
    <dgm:cxn modelId="{A89CF47F-0C47-4A1D-9AF2-A711903DDCAC}" type="presOf" srcId="{9EB149DA-CBA0-4DA9-A586-11A38F5848F0}" destId="{7EC06E22-EDFA-42C4-9043-5C96088DD680}" srcOrd="0" destOrd="0" presId="urn:microsoft.com/office/officeart/2005/8/layout/vList2"/>
    <dgm:cxn modelId="{FF21BD82-94DF-4923-91C9-D80F54A3D78D}" type="presOf" srcId="{46DADDF9-81E4-494E-B915-B976D5BB45E3}" destId="{089F6EFE-D13B-48C9-B639-604018952FC8}" srcOrd="0" destOrd="0" presId="urn:microsoft.com/office/officeart/2005/8/layout/vList2"/>
    <dgm:cxn modelId="{A4F4B4B3-D57E-4453-9657-038829F404FB}" type="presOf" srcId="{01778805-A982-4408-AA11-8AB3EC7BE41E}" destId="{CA41DDAE-8B07-4238-B4DD-36A1D08AE925}" srcOrd="0" destOrd="0" presId="urn:microsoft.com/office/officeart/2005/8/layout/vList2"/>
    <dgm:cxn modelId="{4AD92BD4-A5AF-4692-BE24-39C013C35415}" srcId="{01778805-A982-4408-AA11-8AB3EC7BE41E}" destId="{46DADDF9-81E4-494E-B915-B976D5BB45E3}" srcOrd="0" destOrd="0" parTransId="{30D74D8D-DA1D-45C1-9908-638F77265A68}" sibTransId="{A36AE0B7-ED60-4EA7-9206-857FE65D6226}"/>
    <dgm:cxn modelId="{10FE2812-F6F7-45B9-8582-D64B251FFE93}" type="presParOf" srcId="{CA41DDAE-8B07-4238-B4DD-36A1D08AE925}" destId="{089F6EFE-D13B-48C9-B639-604018952FC8}" srcOrd="0" destOrd="0" presId="urn:microsoft.com/office/officeart/2005/8/layout/vList2"/>
    <dgm:cxn modelId="{A541AC39-C639-4BA4-998C-53E70E4B180D}" type="presParOf" srcId="{CA41DDAE-8B07-4238-B4DD-36A1D08AE925}" destId="{2273094B-2410-4FB4-99A6-2A992D2DB1CA}" srcOrd="1" destOrd="0" presId="urn:microsoft.com/office/officeart/2005/8/layout/vList2"/>
    <dgm:cxn modelId="{2B3DBBED-2BEA-451A-9586-9D2A243136F0}" type="presParOf" srcId="{CA41DDAE-8B07-4238-B4DD-36A1D08AE925}" destId="{597CE481-F67C-4AE8-BDA1-8D3C07935C77}" srcOrd="2" destOrd="0" presId="urn:microsoft.com/office/officeart/2005/8/layout/vList2"/>
    <dgm:cxn modelId="{1821516E-385A-419C-B3D1-3726BC793418}" type="presParOf" srcId="{CA41DDAE-8B07-4238-B4DD-36A1D08AE925}" destId="{A9C42639-61EE-45D3-8655-7410CDA048FA}" srcOrd="3" destOrd="0" presId="urn:microsoft.com/office/officeart/2005/8/layout/vList2"/>
    <dgm:cxn modelId="{C53B00E0-9114-40F5-BC3C-4CB0B8165C0A}" type="presParOf" srcId="{CA41DDAE-8B07-4238-B4DD-36A1D08AE925}" destId="{7EC06E22-EDFA-42C4-9043-5C96088DD6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78DAE-8AF1-4327-AFE4-55C27E5F46C5}">
      <dsp:nvSpPr>
        <dsp:cNvPr id="0" name=""/>
        <dsp:cNvSpPr/>
      </dsp:nvSpPr>
      <dsp:spPr>
        <a:xfrm>
          <a:off x="973234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E283-74D0-4815-B637-330BD530C2B2}">
      <dsp:nvSpPr>
        <dsp:cNvPr id="0" name=""/>
        <dsp:cNvSpPr/>
      </dsp:nvSpPr>
      <dsp:spPr>
        <a:xfrm>
          <a:off x="203949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Phishing is a type of cyber attack where attackers impersonate legitimate entities to deceive individuals into revealing sensitive information.</a:t>
          </a:r>
        </a:p>
      </dsp:txBody>
      <dsp:txXfrm>
        <a:off x="203949" y="2127508"/>
        <a:ext cx="2797397" cy="720000"/>
      </dsp:txXfrm>
    </dsp:sp>
    <dsp:sp modelId="{D2008859-9150-4D7A-9CA5-05D4E2E57A4E}">
      <dsp:nvSpPr>
        <dsp:cNvPr id="0" name=""/>
        <dsp:cNvSpPr/>
      </dsp:nvSpPr>
      <dsp:spPr>
        <a:xfrm>
          <a:off x="4260176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1BA8C-5C8D-4F05-9344-AA296F46937F}">
      <dsp:nvSpPr>
        <dsp:cNvPr id="0" name=""/>
        <dsp:cNvSpPr/>
      </dsp:nvSpPr>
      <dsp:spPr>
        <a:xfrm>
          <a:off x="3490892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Attackers commonly use email, social engineering, and fake websites to trick victims.</a:t>
          </a:r>
        </a:p>
      </dsp:txBody>
      <dsp:txXfrm>
        <a:off x="3490892" y="2127508"/>
        <a:ext cx="2797397" cy="720000"/>
      </dsp:txXfrm>
    </dsp:sp>
    <dsp:sp modelId="{F69A084F-9215-4C56-A059-0654AAA3DBFC}">
      <dsp:nvSpPr>
        <dsp:cNvPr id="0" name=""/>
        <dsp:cNvSpPr/>
      </dsp:nvSpPr>
      <dsp:spPr>
        <a:xfrm>
          <a:off x="7547118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7E290-5682-4060-931E-12DD84596FF4}">
      <dsp:nvSpPr>
        <dsp:cNvPr id="0" name=""/>
        <dsp:cNvSpPr/>
      </dsp:nvSpPr>
      <dsp:spPr>
        <a:xfrm>
          <a:off x="6777834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Phishing attacks often target passwords, credit card details, and other personal or financial information.</a:t>
          </a:r>
        </a:p>
      </dsp:txBody>
      <dsp:txXfrm>
        <a:off x="6777834" y="2127508"/>
        <a:ext cx="279739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52D7F-D31E-4F7A-87E9-C40370B4A36C}">
      <dsp:nvSpPr>
        <dsp:cNvPr id="0" name=""/>
        <dsp:cNvSpPr/>
      </dsp:nvSpPr>
      <dsp:spPr>
        <a:xfrm>
          <a:off x="0" y="410"/>
          <a:ext cx="9779182" cy="96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3C53-C928-4F4A-B0C5-B9E1BF463298}">
      <dsp:nvSpPr>
        <dsp:cNvPr id="0" name=""/>
        <dsp:cNvSpPr/>
      </dsp:nvSpPr>
      <dsp:spPr>
        <a:xfrm>
          <a:off x="290917" y="216796"/>
          <a:ext cx="528941" cy="52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6C338-15AD-4D26-AEF9-B1E482098E5B}">
      <dsp:nvSpPr>
        <dsp:cNvPr id="0" name=""/>
        <dsp:cNvSpPr/>
      </dsp:nvSpPr>
      <dsp:spPr>
        <a:xfrm>
          <a:off x="1110777" y="410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 Phishing: Attackers send deceptive emails, often appearing to be from trusted sources, to trick recipients into revealing information or clicking on malicious links.</a:t>
          </a:r>
        </a:p>
      </dsp:txBody>
      <dsp:txXfrm>
        <a:off x="1110777" y="410"/>
        <a:ext cx="8668404" cy="961712"/>
      </dsp:txXfrm>
    </dsp:sp>
    <dsp:sp modelId="{474AEE43-AAF1-4221-AF93-1580E6A097F8}">
      <dsp:nvSpPr>
        <dsp:cNvPr id="0" name=""/>
        <dsp:cNvSpPr/>
      </dsp:nvSpPr>
      <dsp:spPr>
        <a:xfrm>
          <a:off x="0" y="1202551"/>
          <a:ext cx="9779182" cy="96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67CB9-4AED-41DD-867E-942951C4F7FD}">
      <dsp:nvSpPr>
        <dsp:cNvPr id="0" name=""/>
        <dsp:cNvSpPr/>
      </dsp:nvSpPr>
      <dsp:spPr>
        <a:xfrm>
          <a:off x="290917" y="1418936"/>
          <a:ext cx="528941" cy="528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23FE6-C6BA-4A12-BA37-AB889E6A1584}">
      <dsp:nvSpPr>
        <dsp:cNvPr id="0" name=""/>
        <dsp:cNvSpPr/>
      </dsp:nvSpPr>
      <dsp:spPr>
        <a:xfrm>
          <a:off x="1110777" y="120255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Spear Phishing: Highly targeted attacks that aim to deceive specific individuals or organizations, using personalized information to appear credible.</a:t>
          </a:r>
        </a:p>
      </dsp:txBody>
      <dsp:txXfrm>
        <a:off x="1110777" y="1202551"/>
        <a:ext cx="8668404" cy="961712"/>
      </dsp:txXfrm>
    </dsp:sp>
    <dsp:sp modelId="{0EF6A33E-B4F2-42AF-B236-27717DFD9732}">
      <dsp:nvSpPr>
        <dsp:cNvPr id="0" name=""/>
        <dsp:cNvSpPr/>
      </dsp:nvSpPr>
      <dsp:spPr>
        <a:xfrm>
          <a:off x="0" y="2404691"/>
          <a:ext cx="9779182" cy="96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AED94-16B9-4EC6-AA73-227A80552662}">
      <dsp:nvSpPr>
        <dsp:cNvPr id="0" name=""/>
        <dsp:cNvSpPr/>
      </dsp:nvSpPr>
      <dsp:spPr>
        <a:xfrm>
          <a:off x="290917" y="2621076"/>
          <a:ext cx="528941" cy="528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523B7-D96D-45EB-B616-93C99FA5AEB5}">
      <dsp:nvSpPr>
        <dsp:cNvPr id="0" name=""/>
        <dsp:cNvSpPr/>
      </dsp:nvSpPr>
      <dsp:spPr>
        <a:xfrm>
          <a:off x="1110777" y="240469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Smishing and Vishing: Phishing attacks conducted via SMS (text messages) or voice calls, respectively, to trick victims into revealing information or downloading malware.</a:t>
          </a:r>
        </a:p>
      </dsp:txBody>
      <dsp:txXfrm>
        <a:off x="1110777" y="2404691"/>
        <a:ext cx="8668404" cy="961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DDE51-9F8F-4473-88D6-B162716BD868}">
      <dsp:nvSpPr>
        <dsp:cNvPr id="0" name=""/>
        <dsp:cNvSpPr/>
      </dsp:nvSpPr>
      <dsp:spPr>
        <a:xfrm>
          <a:off x="0" y="410"/>
          <a:ext cx="9779182" cy="9617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EE800-AE3E-484A-B40A-7CE5E9BD100D}">
      <dsp:nvSpPr>
        <dsp:cNvPr id="0" name=""/>
        <dsp:cNvSpPr/>
      </dsp:nvSpPr>
      <dsp:spPr>
        <a:xfrm>
          <a:off x="290917" y="216796"/>
          <a:ext cx="528941" cy="52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2EFC1-8568-4FC7-9F47-E1CEB7460E16}">
      <dsp:nvSpPr>
        <dsp:cNvPr id="0" name=""/>
        <dsp:cNvSpPr/>
      </dsp:nvSpPr>
      <dsp:spPr>
        <a:xfrm>
          <a:off x="1110777" y="410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the Sender: Verify the email address to ensure it matches the legitimate source.</a:t>
          </a:r>
        </a:p>
      </dsp:txBody>
      <dsp:txXfrm>
        <a:off x="1110777" y="410"/>
        <a:ext cx="8668404" cy="961712"/>
      </dsp:txXfrm>
    </dsp:sp>
    <dsp:sp modelId="{C966D2AB-DFFD-45B3-98C6-BE07A37361EA}">
      <dsp:nvSpPr>
        <dsp:cNvPr id="0" name=""/>
        <dsp:cNvSpPr/>
      </dsp:nvSpPr>
      <dsp:spPr>
        <a:xfrm>
          <a:off x="0" y="1202551"/>
          <a:ext cx="9779182" cy="9617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81140-71DC-4B6D-88BF-853295065E41}">
      <dsp:nvSpPr>
        <dsp:cNvPr id="0" name=""/>
        <dsp:cNvSpPr/>
      </dsp:nvSpPr>
      <dsp:spPr>
        <a:xfrm>
          <a:off x="290917" y="1418936"/>
          <a:ext cx="528941" cy="528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26D92-5C92-41B6-83AF-FA20AA067F62}">
      <dsp:nvSpPr>
        <dsp:cNvPr id="0" name=""/>
        <dsp:cNvSpPr/>
      </dsp:nvSpPr>
      <dsp:spPr>
        <a:xfrm>
          <a:off x="1110777" y="120255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Look for Generic Greetings: Phishing emails often lack personalization and use generic greetings like "Dear Customer."</a:t>
          </a:r>
        </a:p>
      </dsp:txBody>
      <dsp:txXfrm>
        <a:off x="1110777" y="1202551"/>
        <a:ext cx="8668404" cy="961712"/>
      </dsp:txXfrm>
    </dsp:sp>
    <dsp:sp modelId="{F3F8B56E-32D9-4A22-B82B-62F5D66BAC59}">
      <dsp:nvSpPr>
        <dsp:cNvPr id="0" name=""/>
        <dsp:cNvSpPr/>
      </dsp:nvSpPr>
      <dsp:spPr>
        <a:xfrm>
          <a:off x="0" y="2404691"/>
          <a:ext cx="9779182" cy="9617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3D159-BCAA-418B-97F5-C894F4A4716B}">
      <dsp:nvSpPr>
        <dsp:cNvPr id="0" name=""/>
        <dsp:cNvSpPr/>
      </dsp:nvSpPr>
      <dsp:spPr>
        <a:xfrm>
          <a:off x="290917" y="2621076"/>
          <a:ext cx="528941" cy="528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5A4E7-0187-42F1-AB27-6201104E5606}">
      <dsp:nvSpPr>
        <dsp:cNvPr id="0" name=""/>
        <dsp:cNvSpPr/>
      </dsp:nvSpPr>
      <dsp:spPr>
        <a:xfrm>
          <a:off x="1110777" y="240469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Review Links and Attachments: Don't click on suspicious links or download attachments from unknown sources.</a:t>
          </a:r>
        </a:p>
      </dsp:txBody>
      <dsp:txXfrm>
        <a:off x="1110777" y="2404691"/>
        <a:ext cx="8668404" cy="96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1C252-4937-4CED-92C0-608A2D13521D}">
      <dsp:nvSpPr>
        <dsp:cNvPr id="0" name=""/>
        <dsp:cNvSpPr/>
      </dsp:nvSpPr>
      <dsp:spPr>
        <a:xfrm>
          <a:off x="973234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A9749-5B7C-4AEC-9805-A043A4EB8A1A}">
      <dsp:nvSpPr>
        <dsp:cNvPr id="0" name=""/>
        <dsp:cNvSpPr/>
      </dsp:nvSpPr>
      <dsp:spPr>
        <a:xfrm>
          <a:off x="203949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Encourage employees to report suspicious emails and phishing attacks to the IT or security department.</a:t>
          </a:r>
        </a:p>
      </dsp:txBody>
      <dsp:txXfrm>
        <a:off x="203949" y="2127508"/>
        <a:ext cx="2797397" cy="720000"/>
      </dsp:txXfrm>
    </dsp:sp>
    <dsp:sp modelId="{0D795BE4-E76B-4D5A-885A-019494B5B158}">
      <dsp:nvSpPr>
        <dsp:cNvPr id="0" name=""/>
        <dsp:cNvSpPr/>
      </dsp:nvSpPr>
      <dsp:spPr>
        <a:xfrm>
          <a:off x="4260176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B2D9-BBEA-4AC5-9064-68955E17974B}">
      <dsp:nvSpPr>
        <dsp:cNvPr id="0" name=""/>
        <dsp:cNvSpPr/>
      </dsp:nvSpPr>
      <dsp:spPr>
        <a:xfrm>
          <a:off x="3490892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 clear process for reporting incidents, including contact information and any required information to include in the report.</a:t>
          </a:r>
        </a:p>
      </dsp:txBody>
      <dsp:txXfrm>
        <a:off x="3490892" y="2127508"/>
        <a:ext cx="2797397" cy="720000"/>
      </dsp:txXfrm>
    </dsp:sp>
    <dsp:sp modelId="{F138EB19-8047-45AC-BAA7-CF7C870C1ED8}">
      <dsp:nvSpPr>
        <dsp:cNvPr id="0" name=""/>
        <dsp:cNvSpPr/>
      </dsp:nvSpPr>
      <dsp:spPr>
        <a:xfrm>
          <a:off x="7547118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BF0E-1A92-42B6-B1B0-336C43BD405E}">
      <dsp:nvSpPr>
        <dsp:cNvPr id="0" name=""/>
        <dsp:cNvSpPr/>
      </dsp:nvSpPr>
      <dsp:spPr>
        <a:xfrm>
          <a:off x="6777834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Prompt reporting helps identify and respond to phishing attacks promptly, protecting the organization.</a:t>
          </a:r>
        </a:p>
      </dsp:txBody>
      <dsp:txXfrm>
        <a:off x="6777834" y="2127508"/>
        <a:ext cx="279739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351C6-DD46-4562-99F8-6848EA61605C}">
      <dsp:nvSpPr>
        <dsp:cNvPr id="0" name=""/>
        <dsp:cNvSpPr/>
      </dsp:nvSpPr>
      <dsp:spPr>
        <a:xfrm>
          <a:off x="973234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C0AD6-5F28-4205-9649-BFAFF0D73EA1}">
      <dsp:nvSpPr>
        <dsp:cNvPr id="0" name=""/>
        <dsp:cNvSpPr/>
      </dsp:nvSpPr>
      <dsp:spPr>
        <a:xfrm>
          <a:off x="203949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Conduct regular phishing simulation exercises to test employees' awareness and response to phishing attacks.</a:t>
          </a:r>
        </a:p>
      </dsp:txBody>
      <dsp:txXfrm>
        <a:off x="203949" y="2127508"/>
        <a:ext cx="2797397" cy="720000"/>
      </dsp:txXfrm>
    </dsp:sp>
    <dsp:sp modelId="{6BB9CE9A-E145-43F5-93EE-204F0C09A2CC}">
      <dsp:nvSpPr>
        <dsp:cNvPr id="0" name=""/>
        <dsp:cNvSpPr/>
      </dsp:nvSpPr>
      <dsp:spPr>
        <a:xfrm>
          <a:off x="4260176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2939-EE9D-45D5-8A67-B471AF2F4B8D}">
      <dsp:nvSpPr>
        <dsp:cNvPr id="0" name=""/>
        <dsp:cNvSpPr/>
      </dsp:nvSpPr>
      <dsp:spPr>
        <a:xfrm>
          <a:off x="3490892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realistic scenarios and monitor the results to identify areas that need improvement.</a:t>
          </a:r>
        </a:p>
      </dsp:txBody>
      <dsp:txXfrm>
        <a:off x="3490892" y="2127508"/>
        <a:ext cx="2797397" cy="720000"/>
      </dsp:txXfrm>
    </dsp:sp>
    <dsp:sp modelId="{066BADF6-5A25-463C-8187-F29A30EFD6EE}">
      <dsp:nvSpPr>
        <dsp:cNvPr id="0" name=""/>
        <dsp:cNvSpPr/>
      </dsp:nvSpPr>
      <dsp:spPr>
        <a:xfrm>
          <a:off x="7547118" y="519306"/>
          <a:ext cx="1258828" cy="1258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27672-5875-4BF0-8BFF-6F0A03D3AEF3}">
      <dsp:nvSpPr>
        <dsp:cNvPr id="0" name=""/>
        <dsp:cNvSpPr/>
      </dsp:nvSpPr>
      <dsp:spPr>
        <a:xfrm>
          <a:off x="6777834" y="2127508"/>
          <a:ext cx="27973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feedback and additional training to employees based on the simulation results.</a:t>
          </a:r>
        </a:p>
      </dsp:txBody>
      <dsp:txXfrm>
        <a:off x="6777834" y="2127508"/>
        <a:ext cx="279739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F6EFE-D13B-48C9-B639-604018952FC8}">
      <dsp:nvSpPr>
        <dsp:cNvPr id="0" name=""/>
        <dsp:cNvSpPr/>
      </dsp:nvSpPr>
      <dsp:spPr>
        <a:xfrm>
          <a:off x="0" y="395195"/>
          <a:ext cx="9779182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Phishing Awareness Training is a critical defense against cyber threats.</a:t>
          </a:r>
        </a:p>
      </dsp:txBody>
      <dsp:txXfrm>
        <a:off x="39955" y="435150"/>
        <a:ext cx="9699272" cy="738578"/>
      </dsp:txXfrm>
    </dsp:sp>
    <dsp:sp modelId="{597CE481-F67C-4AE8-BDA1-8D3C07935C77}">
      <dsp:nvSpPr>
        <dsp:cNvPr id="0" name=""/>
        <dsp:cNvSpPr/>
      </dsp:nvSpPr>
      <dsp:spPr>
        <a:xfrm>
          <a:off x="0" y="1274163"/>
          <a:ext cx="9779182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educating employees about phishing attacks and best practices, organizations can significantly reduce the risk of falling victim to phishing attacks.</a:t>
          </a:r>
        </a:p>
      </dsp:txBody>
      <dsp:txXfrm>
        <a:off x="39955" y="1314118"/>
        <a:ext cx="9699272" cy="738578"/>
      </dsp:txXfrm>
    </dsp:sp>
    <dsp:sp modelId="{7EC06E22-EDFA-42C4-9043-5C96088DD680}">
      <dsp:nvSpPr>
        <dsp:cNvPr id="0" name=""/>
        <dsp:cNvSpPr/>
      </dsp:nvSpPr>
      <dsp:spPr>
        <a:xfrm>
          <a:off x="0" y="2153131"/>
          <a:ext cx="9779182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Regular training, reporting, and staying updated on the latest threats are key to maintaining a strong defense posture.</a:t>
          </a:r>
        </a:p>
      </dsp:txBody>
      <dsp:txXfrm>
        <a:off x="39955" y="2193086"/>
        <a:ext cx="9699272" cy="73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company/codealpha" TargetMode="External"/><Relationship Id="rId2" Type="http://schemas.openxmlformats.org/officeDocument/2006/relationships/hyperlink" Target="https://www.linkedin.com/in/abdelrahman-ahmed-amin-432795189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353740"/>
                </a:solidFill>
                <a:effectLst/>
                <a:latin typeface="ColfaxAI"/>
              </a:rPr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Abdelrahman Ahmed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Phishing Simulation Exercises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25" name="TextBox 22">
            <a:extLst>
              <a:ext uri="{FF2B5EF4-FFF2-40B4-BE49-F238E27FC236}">
                <a16:creationId xmlns:a16="http://schemas.microsoft.com/office/drawing/2014/main" id="{05E7FE0A-FA9F-7965-7D70-B24F81ED5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93970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4400" b="1"/>
              <a:t>Ongoing Training and Awareness</a:t>
            </a:r>
            <a:br>
              <a:rPr lang="en-US" sz="4400"/>
            </a:br>
            <a:endParaRPr lang="en-US" sz="440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SzPct val="100000"/>
              <a:buChar char="•"/>
            </a:pPr>
            <a:r>
              <a:rPr lang="en-US" sz="2400"/>
              <a:t>Phishing threats evolve constantly, so ongoing training is essential to keep employees updated.</a:t>
            </a:r>
          </a:p>
          <a:p>
            <a:pPr marL="342900" indent="-342900">
              <a:buSzPct val="100000"/>
              <a:buChar char="•"/>
            </a:pPr>
            <a:endParaRPr lang="en-US" sz="2400"/>
          </a:p>
          <a:p>
            <a:pPr marL="342900" indent="-342900">
              <a:buSzPct val="100000"/>
              <a:buChar char="•"/>
            </a:pPr>
            <a:r>
              <a:rPr lang="en-US" sz="2400"/>
              <a:t>Provide regular updates on new phishing techniques, recent attacks, and best practices for staying safe.</a:t>
            </a:r>
          </a:p>
          <a:p>
            <a:pPr marL="342900" indent="-342900">
              <a:buSzPct val="100000"/>
              <a:buChar char="•"/>
            </a:pPr>
            <a:endParaRPr lang="en-US" sz="2400"/>
          </a:p>
          <a:p>
            <a:pPr marL="342900" indent="-342900">
              <a:buSzPct val="100000"/>
              <a:buChar char="•"/>
            </a:pPr>
            <a:r>
              <a:rPr lang="en-US" sz="2400"/>
              <a:t>Reinforce the importance of vigilance and encourage employees to stay alert to potential phishing attempts.</a:t>
            </a:r>
          </a:p>
          <a:p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AC84-48CD-F02B-81E4-EDEF8E3B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4400" b="1"/>
              <a:t>Conclusion</a:t>
            </a:r>
            <a:br>
              <a:rPr lang="en-US" sz="4400"/>
            </a:br>
            <a:endParaRPr lang="en-US" sz="4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F4C6-BF25-DD65-F585-01CD36AD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54859-C724-56C7-8206-C4786D6B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120DD59-CB47-FDEB-A741-35DBC78D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602510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85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886" y="2576285"/>
            <a:ext cx="4542971" cy="1161143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886" y="4734152"/>
            <a:ext cx="6220277" cy="2247219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Abdelrahman Ahmed LinkedIn </a:t>
            </a:r>
            <a:endParaRPr lang="en-US" sz="1800" dirty="0">
              <a:solidFill>
                <a:srgbClr val="4285F4"/>
              </a:solidFill>
              <a:hlinkClick r:id="rId3"/>
            </a:endParaRPr>
          </a:p>
          <a:p>
            <a:r>
              <a:rPr lang="en-US" sz="1800" dirty="0">
                <a:solidFill>
                  <a:srgbClr val="4285F4"/>
                </a:solidFill>
                <a:hlinkClick r:id="rId3"/>
              </a:rPr>
              <a:t>Code Alpha LinkedIn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712" y="-991516"/>
            <a:ext cx="10160183" cy="2078995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49" y="1415733"/>
            <a:ext cx="5595482" cy="5633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Introduction</a:t>
            </a:r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What is Phishing?</a:t>
            </a:r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Types of Phishing Attacks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Common Red Flags</a:t>
            </a:r>
            <a:endParaRPr lang="en-US" b="1" dirty="0">
              <a:solidFill>
                <a:srgbClr val="000000"/>
              </a:solidFill>
              <a:latin typeface="Optima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Recognizing Phishing Emails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Reporting Phishing Attacks</a:t>
            </a:r>
            <a:endParaRPr lang="en-US" b="1" dirty="0">
              <a:solidFill>
                <a:srgbClr val="000000"/>
              </a:solidFill>
              <a:latin typeface="Optima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Password Security</a:t>
            </a:r>
          </a:p>
          <a:p>
            <a:r>
              <a:rPr lang="en-US" b="1" dirty="0">
                <a:solidFill>
                  <a:srgbClr val="000000"/>
                </a:solidFill>
                <a:latin typeface="Optima"/>
              </a:rPr>
              <a:t>Phishing simulation exercises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Ongoing Training and Awareness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tima"/>
              </a:rPr>
              <a:t>Conclusion</a:t>
            </a:r>
            <a:endParaRPr lang="en-US" b="1" dirty="0">
              <a:solidFill>
                <a:srgbClr val="000000"/>
              </a:solidFill>
              <a:latin typeface="Optima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Optima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• Phishing Awareness Training is crucial for protecting organizations from cyber threats.		</a:t>
            </a:r>
          </a:p>
          <a:p>
            <a:r>
              <a:rPr lang="en-US" dirty="0"/>
              <a:t>• It educates employees about phishing attacks and how to identify and respond to them.		</a:t>
            </a:r>
          </a:p>
          <a:p>
            <a:r>
              <a:rPr lang="en-US" dirty="0"/>
              <a:t>• Effective training helps reduce the risk of data breaches and financial losses.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b="1"/>
              <a:t>What is Phishing?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1932CDE-02A9-AD80-818D-45081277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4B7B1E9-8571-B8BA-FC3B-2C72B841A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3" name="Text Placeholder 3">
            <a:extLst>
              <a:ext uri="{FF2B5EF4-FFF2-40B4-BE49-F238E27FC236}">
                <a16:creationId xmlns:a16="http://schemas.microsoft.com/office/drawing/2014/main" id="{E39E634A-D924-DF45-F2D6-55E00564F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798133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Types of Phishing Attacks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3" name="TextBox 18">
            <a:extLst>
              <a:ext uri="{FF2B5EF4-FFF2-40B4-BE49-F238E27FC236}">
                <a16:creationId xmlns:a16="http://schemas.microsoft.com/office/drawing/2014/main" id="{D6C854A7-22E4-6073-9163-E0F6F58D2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281684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Red Flags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BD7A06-A7E0-6293-6A69-0CB2EB1F31D4}"/>
              </a:ext>
            </a:extLst>
          </p:cNvPr>
          <p:cNvSpPr txBox="1"/>
          <p:nvPr/>
        </p:nvSpPr>
        <p:spPr>
          <a:xfrm>
            <a:off x="761802" y="2321476"/>
            <a:ext cx="4864875" cy="385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/>
              <a:t>Poor Grammar and Spelling: Phishing emails often contain spelling mistakes and grammatical errors.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/>
              <a:t>Urgency or Threats: Attackers create a sense of urgency or use threats to pressure victims into taking immediate action.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/>
              <a:t>Suspicious Links: Hovering over a link can reveal the true destination, helping identify phishing attempts.</a:t>
            </a:r>
          </a:p>
        </p:txBody>
      </p:sp>
      <p:pic>
        <p:nvPicPr>
          <p:cNvPr id="82" name="Graphic 81" descr="Phishing">
            <a:extLst>
              <a:ext uri="{FF2B5EF4-FFF2-40B4-BE49-F238E27FC236}">
                <a16:creationId xmlns:a16="http://schemas.microsoft.com/office/drawing/2014/main" id="{CC9652DD-E4C7-584A-8AC8-3E3981D7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047" y="2321476"/>
            <a:ext cx="3807411" cy="38074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latin typeface="+mj-lt"/>
                <a:ea typeface="+mj-ea"/>
                <a:cs typeface="+mj-cs"/>
              </a:rPr>
              <a:t>Recognizing Phishing Emails</a:t>
            </a:r>
            <a:br>
              <a:rPr lang="en-US" sz="4400" b="1" kern="1200" dirty="0">
                <a:latin typeface="+mj-lt"/>
                <a:ea typeface="+mj-ea"/>
                <a:cs typeface="+mj-cs"/>
              </a:rPr>
            </a:br>
            <a:endParaRPr lang="en-US" sz="44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FF93398E-2AAE-D0F9-6DD3-8230076DC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41230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>
                <a:latin typeface="+mj-lt"/>
                <a:ea typeface="+mj-ea"/>
                <a:cs typeface="+mj-cs"/>
              </a:rPr>
              <a:t>Reporting Phishing Attacks</a:t>
            </a:r>
            <a:br>
              <a:rPr lang="en-US" sz="4400" b="1" kern="1200">
                <a:latin typeface="+mj-lt"/>
                <a:ea typeface="+mj-ea"/>
                <a:cs typeface="+mj-cs"/>
              </a:rPr>
            </a:br>
            <a:endParaRPr lang="en-US" sz="44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8B022428-3D1F-DA1A-3631-DB7DC9AF9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76173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adlock on computer motherboard">
            <a:extLst>
              <a:ext uri="{FF2B5EF4-FFF2-40B4-BE49-F238E27FC236}">
                <a16:creationId xmlns:a16="http://schemas.microsoft.com/office/drawing/2014/main" id="{6470B3D5-0892-E317-C699-300D1F5F4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9134"/>
          <a:stretch/>
        </p:blipFill>
        <p:spPr>
          <a:xfrm>
            <a:off x="1167493" y="2113430"/>
            <a:ext cx="4663440" cy="2828613"/>
          </a:xfrm>
          <a:prstGeom prst="rect">
            <a:avLst/>
          </a:prstGeo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6107EA-8ED9-48AB-8711-AA582E8673D5}"/>
              </a:ext>
            </a:extLst>
          </p:cNvPr>
          <p:cNvSpPr txBox="1"/>
          <p:nvPr/>
        </p:nvSpPr>
        <p:spPr>
          <a:xfrm>
            <a:off x="6283235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1400"/>
              <a:t>Strong and Unique Passwords: Encourage employees to use complex passwords that are not easily guessable and avoid reusing passwords across multiple accounts.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14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1400"/>
              <a:t>Multi-Factor Authentication: Enable and promote the use of multi-factor authentication (MFA) to provide an extra layer of security.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14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1400"/>
              <a:t>Regular Password Updates: Encourage employees to change their passwords regularly to minimize the risk of compromise.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B2E0E68E-61C0-0C5C-4C97-669308943D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78294DDA-CE85-8729-2C65-1DEB6EDD0B0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185885" y="722150"/>
            <a:ext cx="5798457" cy="649449"/>
          </a:xfrm>
        </p:spPr>
        <p:txBody>
          <a:bodyPr/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Password 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{168206CA-419E-4828-918A-156A6256137A}tf45331398_win32</Template>
  <TotalTime>36</TotalTime>
  <Words>655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ColfaxAI</vt:lpstr>
      <vt:lpstr>Optima</vt:lpstr>
      <vt:lpstr>Tenorite</vt:lpstr>
      <vt:lpstr>Office Theme</vt:lpstr>
      <vt:lpstr>Phishing Awareness Training</vt:lpstr>
      <vt:lpstr>Agenda</vt:lpstr>
      <vt:lpstr>Introduction</vt:lpstr>
      <vt:lpstr>What is Phishing?</vt:lpstr>
      <vt:lpstr>Types of Phishing Attacks</vt:lpstr>
      <vt:lpstr>Common Red Flags</vt:lpstr>
      <vt:lpstr>Recognizing Phishing Emails </vt:lpstr>
      <vt:lpstr>Reporting Phishing Attacks </vt:lpstr>
      <vt:lpstr>PowerPoint Presentation</vt:lpstr>
      <vt:lpstr>Phishing Simulation Exercises</vt:lpstr>
      <vt:lpstr>Ongoing Training and Awareness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abdelrahman ahmed</dc:creator>
  <cp:lastModifiedBy>abdelrahman ahmed</cp:lastModifiedBy>
  <cp:revision>1</cp:revision>
  <dcterms:created xsi:type="dcterms:W3CDTF">2024-02-01T20:20:03Z</dcterms:created>
  <dcterms:modified xsi:type="dcterms:W3CDTF">2024-02-01T20:59:08Z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